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B6BCA-78E5-4534-BDB5-40318B79B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68775-B014-4862-B2E7-64128F48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C6980-73B9-4BA4-B5EF-BCE87BCD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BA015-7346-4C8C-B8E1-6B37B63A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F602D-ED3E-4783-8C31-9E4A36B3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D4C5A0-828B-4339-ACD2-705145241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FF57-C5FC-4985-95AA-CB4E6F2A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52C744-30ED-4653-94FD-9CB1A9E8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F4C9F-1DE9-4EC8-9871-044FF332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5C93A6-6F6D-4BC6-BD52-D1C15622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6F22F2-66F8-4091-91A9-37C5F88F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E99D51-90F8-4013-9148-B492C3EE04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4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FF3350-261C-4F22-96F0-252C1C240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1D585E-B369-4263-9F39-F76A000C9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A02E6-5A9B-4BFC-B220-57EE5CA6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545A7-999F-4652-B39A-BC0F44AD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BBE5A-B89F-4882-AE3D-09B73FD1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7B08E0-2590-456C-8EFF-C682EBA44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0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5110-4BC0-47CA-BD45-747D0614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BB4EB-D583-4626-956A-CA94E407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73C9C3-02CD-4B94-8E15-32DFC0F5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59BEB-FCAA-43E0-8140-645D2E7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E5F666-1F6C-42D4-B434-68F4F04C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4A17EE-A00F-4CAE-B9E5-282EF15DD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9D0B9-D0DB-46AC-8A57-C6F43522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05CEE8-B2B0-4FEE-81E6-63C0D2CA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F4EC47-8C2C-4329-BF6F-8DA5E751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31A623-0135-415A-8670-C3585C99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18FEC-9B67-4565-A977-AA9E69B7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D1D46F-1C25-47A0-B3BD-33A1E2D46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3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D1AA6-2FC8-4849-8EF1-82E4BD06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34A9A-EB2F-4327-820E-FE2832941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E197DE-11A0-4C9D-B032-BD2352F77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9F5241-1BD7-414B-91C7-1674051A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A9110-BAA3-474D-B402-1FFE9CA9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50934-7423-42E3-8B5B-F764EFAA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E91CDC4-CE19-4044-B04F-7CD63A70F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2CCE4-D247-4E42-8B2B-1C50C18B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F153E6-037E-4192-A845-D19F50F9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1E122B-D278-4D79-BDAA-F18020A5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54B6CF-BA7A-4E43-92CB-F9F2DB46C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6C531E-E3CC-4E3D-A29B-A5AD98AA6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66C108-04A5-4179-9172-9554175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BD9983-7F7A-4A2F-8820-9DBBE9CC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1DF7E9-C558-470D-AB5E-38A6B6E9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E2ABF4-2182-4D33-9B3F-7300111F0F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056A1-D67C-464F-A460-69602DB3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390818-4EDA-4F55-B283-75E53EBB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39FD5E-CAD8-4B71-8815-226B72A6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1E8F51-5389-40E3-9634-3E43E976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ED68D8-6A4B-4266-BD2A-11F524D38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4EFBF6-CCC9-45C5-AECE-344FB3BF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01F5C3-A9F1-46CE-8E77-1704ADB8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CEECF6-D607-45C8-AB6E-7A5BA8E2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11EDD2-27F3-4AB0-AB1E-4F80B22DC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7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2BE0A-E423-4647-9A07-ACBC78C6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65EFB-B3F1-4FBA-AD34-4A834814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9AC810-CB1D-49C8-B22F-9C346E99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09072-D4FE-4240-BD9B-E851DE5B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458639-33D8-4390-90BB-04F5FABC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9D8DD8-9A97-410B-B2DB-83E9906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8B1277-4849-45A8-9DDD-6B0355E0B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244E5-93A3-4469-BAA6-426B143D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54B7DA-BFD1-418B-8FF5-B94638C00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9DF80D-249B-4EE8-AD38-96F0811FB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076655-F68D-42E9-94B6-71CFF4F7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1F46F-45BC-4A43-9195-3CEE05EC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4F6424-A7F8-4474-9040-601EF2A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D27F38-C2CD-453F-A6CF-7CC4E0A46A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3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37CFA8-0BEC-48DD-BBFA-5DFBA3AF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EE45C9-7AF7-4325-9934-A3D842FA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ABF45-1208-4B89-A657-AC3703CBA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0018-EEF7-4E0E-9D8B-55A6BF464374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1161D-3ABC-4A1A-BAAD-A53E066FD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DCA85-7F5F-462D-A60F-B9D168245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DAA15-F088-4D9C-9B53-96D962E7C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Cenário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FF1030-5755-4649-BA60-8E21A6658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Cenário para implementação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8F516A-41CD-4A5D-B9AB-E27D108382BD}"/>
              </a:ext>
            </a:extLst>
          </p:cNvPr>
          <p:cNvCxnSpPr>
            <a:cxnSpLocks/>
          </p:cNvCxnSpPr>
          <p:nvPr/>
        </p:nvCxnSpPr>
        <p:spPr>
          <a:xfrm flipV="1">
            <a:off x="1635760" y="3466002"/>
            <a:ext cx="9032240" cy="43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6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1">
            <a:extLst>
              <a:ext uri="{FF2B5EF4-FFF2-40B4-BE49-F238E27FC236}">
                <a16:creationId xmlns:a16="http://schemas.microsoft.com/office/drawing/2014/main" id="{31E27DA9-17BA-46DB-B639-C5E0E13661E3}"/>
              </a:ext>
            </a:extLst>
          </p:cNvPr>
          <p:cNvSpPr txBox="1">
            <a:spLocks/>
          </p:cNvSpPr>
          <p:nvPr/>
        </p:nvSpPr>
        <p:spPr>
          <a:xfrm>
            <a:off x="118196" y="223379"/>
            <a:ext cx="2406604" cy="68401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Cliente A</a:t>
            </a:r>
          </a:p>
        </p:txBody>
      </p:sp>
      <p:sp>
        <p:nvSpPr>
          <p:cNvPr id="6" name="Título 31">
            <a:extLst>
              <a:ext uri="{FF2B5EF4-FFF2-40B4-BE49-F238E27FC236}">
                <a16:creationId xmlns:a16="http://schemas.microsoft.com/office/drawing/2014/main" id="{2A1F6702-0B7B-4E4A-9F80-86916FFC8322}"/>
              </a:ext>
            </a:extLst>
          </p:cNvPr>
          <p:cNvSpPr txBox="1">
            <a:spLocks/>
          </p:cNvSpPr>
          <p:nvPr/>
        </p:nvSpPr>
        <p:spPr>
          <a:xfrm>
            <a:off x="118196" y="1025736"/>
            <a:ext cx="11955608" cy="130001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Clube social que oferece aulas de futsal, tênis e basquete.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Controlar a inscrição de alunos nas turmas abertas.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Cobrar mensalidade das inscrições realizadas, sendo que turmas de futsal a mensalidade é R$ 100,00, tênis é R$200,00 e basquete é R$44,23.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144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58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Cenário 01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escaláveis através de Mensageria</dc:title>
  <dc:creator>Gabriel Schmitt Kohlrausch</dc:creator>
  <cp:lastModifiedBy>Gabriel Schmitt Kohlrausch | Society T.I.</cp:lastModifiedBy>
  <cp:revision>149</cp:revision>
  <dcterms:created xsi:type="dcterms:W3CDTF">2017-09-10T22:00:08Z</dcterms:created>
  <dcterms:modified xsi:type="dcterms:W3CDTF">2018-07-02T15:58:26Z</dcterms:modified>
</cp:coreProperties>
</file>