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3"/>
  </p:notesMasterIdLst>
  <p:sldIdLst>
    <p:sldId id="256" r:id="rId5"/>
    <p:sldId id="257" r:id="rId6"/>
    <p:sldId id="288" r:id="rId7"/>
    <p:sldId id="260" r:id="rId8"/>
    <p:sldId id="268" r:id="rId9"/>
    <p:sldId id="271" r:id="rId10"/>
    <p:sldId id="287" r:id="rId11"/>
    <p:sldId id="289" r:id="rId12"/>
    <p:sldId id="277" r:id="rId13"/>
    <p:sldId id="278" r:id="rId14"/>
    <p:sldId id="284" r:id="rId15"/>
    <p:sldId id="285" r:id="rId16"/>
    <p:sldId id="270" r:id="rId17"/>
    <p:sldId id="274" r:id="rId18"/>
    <p:sldId id="263" r:id="rId19"/>
    <p:sldId id="275" r:id="rId20"/>
    <p:sldId id="273" r:id="rId21"/>
    <p:sldId id="267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4395" autoAdjust="0"/>
  </p:normalViewPr>
  <p:slideViewPr>
    <p:cSldViewPr snapToGrid="0">
      <p:cViewPr varScale="1">
        <p:scale>
          <a:sx n="75" d="100"/>
          <a:sy n="75" d="100"/>
        </p:scale>
        <p:origin x="97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image" Target="../media/image4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62F69A6-0780-49EA-A6A8-3965C12489B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30269CC2-8DD6-4402-82F3-18F164A732F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fr-FR" sz="1900" kern="1200" dirty="0" smtClean="0">
              <a:solidFill>
                <a:srgbClr val="FFFFFF"/>
              </a:solidFill>
              <a:latin typeface="Calibri"/>
              <a:ea typeface="+mn-ea"/>
              <a:cs typeface="+mn-cs"/>
            </a:rPr>
            <a:t>Business Understanding  </a:t>
          </a:r>
          <a:endParaRPr lang="en-US" sz="1900" kern="1200" dirty="0">
            <a:solidFill>
              <a:srgbClr val="FFFFFF"/>
            </a:solidFill>
            <a:latin typeface="Calibri"/>
            <a:ea typeface="+mn-ea"/>
            <a:cs typeface="+mn-cs"/>
          </a:endParaRPr>
        </a:p>
      </dgm:t>
    </dgm:pt>
    <dgm:pt modelId="{4A8A3B18-A3DE-475C-8BF1-FB4B84DDA43B}" type="parTrans" cxnId="{813C1BD6-5A4A-43F4-8BF7-0645F72381AA}">
      <dgm:prSet/>
      <dgm:spPr/>
      <dgm:t>
        <a:bodyPr/>
        <a:lstStyle/>
        <a:p>
          <a:endParaRPr lang="en-US"/>
        </a:p>
      </dgm:t>
    </dgm:pt>
    <dgm:pt modelId="{2DAA2C1D-14F6-4BCA-B047-0B53ADD46F43}" type="sibTrans" cxnId="{813C1BD6-5A4A-43F4-8BF7-0645F72381AA}">
      <dgm:prSet/>
      <dgm:spPr/>
      <dgm:t>
        <a:bodyPr/>
        <a:lstStyle/>
        <a:p>
          <a:endParaRPr lang="en-US"/>
        </a:p>
      </dgm:t>
    </dgm:pt>
    <dgm:pt modelId="{419DF63C-9792-4EF5-9125-1EEF4D07C33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900" kern="1200" dirty="0">
              <a:solidFill>
                <a:srgbClr val="FFFFFF"/>
              </a:solidFill>
              <a:latin typeface="Calibri"/>
            </a:rPr>
            <a:t>Data Modeling</a:t>
          </a:r>
          <a:endParaRPr lang="en-US" sz="1900" kern="1200" dirty="0">
            <a:solidFill>
              <a:srgbClr val="FFFFFF"/>
            </a:solidFill>
            <a:latin typeface="Calibri"/>
            <a:ea typeface="+mn-ea"/>
            <a:cs typeface="+mn-cs"/>
          </a:endParaRPr>
        </a:p>
      </dgm:t>
    </dgm:pt>
    <dgm:pt modelId="{2B95E8EF-82FE-4F54-970D-D55C9AD8EC00}" type="parTrans" cxnId="{024B121E-3EE5-42C9-97D1-5E0D27C29DC3}">
      <dgm:prSet/>
      <dgm:spPr/>
      <dgm:t>
        <a:bodyPr/>
        <a:lstStyle/>
        <a:p>
          <a:endParaRPr lang="en-US"/>
        </a:p>
      </dgm:t>
    </dgm:pt>
    <dgm:pt modelId="{EA8773AB-BB82-4BF6-944E-80CD2086CE93}" type="sibTrans" cxnId="{024B121E-3EE5-42C9-97D1-5E0D27C29DC3}">
      <dgm:prSet/>
      <dgm:spPr/>
      <dgm:t>
        <a:bodyPr/>
        <a:lstStyle/>
        <a:p>
          <a:endParaRPr lang="en-US"/>
        </a:p>
      </dgm:t>
    </dgm:pt>
    <dgm:pt modelId="{544DC2D3-1AF6-4E86-BBD2-EB6C707C4732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fr-FR" sz="1900" kern="1200" dirty="0" smtClean="0">
              <a:solidFill>
                <a:srgbClr val="FFFFFF"/>
              </a:solidFill>
              <a:latin typeface="Calibri"/>
              <a:ea typeface="+mn-ea"/>
              <a:cs typeface="+mn-cs"/>
            </a:rPr>
            <a:t>Introduction</a:t>
          </a:r>
          <a:endParaRPr lang="fr-FR" sz="1900" kern="1200" dirty="0">
            <a:solidFill>
              <a:srgbClr val="FFFFFF"/>
            </a:solidFill>
            <a:latin typeface="Calibri"/>
            <a:ea typeface="+mn-ea"/>
            <a:cs typeface="+mn-cs"/>
          </a:endParaRPr>
        </a:p>
      </dgm:t>
    </dgm:pt>
    <dgm:pt modelId="{BC331D48-F0A4-439D-8985-386E65AF37CB}" type="parTrans" cxnId="{363B42F9-ED03-4AAA-9DC8-5963DA403CF7}">
      <dgm:prSet/>
      <dgm:spPr/>
      <dgm:t>
        <a:bodyPr/>
        <a:lstStyle/>
        <a:p>
          <a:endParaRPr lang="fr-FR"/>
        </a:p>
      </dgm:t>
    </dgm:pt>
    <dgm:pt modelId="{2B82E134-6919-4A12-9E9F-80CD8C372FCC}" type="sibTrans" cxnId="{363B42F9-ED03-4AAA-9DC8-5963DA403CF7}">
      <dgm:prSet/>
      <dgm:spPr/>
      <dgm:t>
        <a:bodyPr/>
        <a:lstStyle/>
        <a:p>
          <a:endParaRPr lang="fr-FR"/>
        </a:p>
      </dgm:t>
    </dgm:pt>
    <dgm:pt modelId="{D6F384E9-01E3-4716-B7FB-55C1668A9B97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900" kern="1200" dirty="0">
              <a:solidFill>
                <a:srgbClr val="FFFFFF"/>
              </a:solidFill>
              <a:latin typeface="Calibri"/>
            </a:rPr>
            <a:t>Deployment </a:t>
          </a:r>
          <a:br>
            <a:rPr lang="en-US" sz="1900" kern="1200" dirty="0">
              <a:solidFill>
                <a:srgbClr val="FFFFFF"/>
              </a:solidFill>
              <a:latin typeface="Calibri"/>
            </a:rPr>
          </a:br>
          <a:endParaRPr lang="en-US" sz="1900" kern="1200" dirty="0">
            <a:solidFill>
              <a:srgbClr val="FFFFFF"/>
            </a:solidFill>
            <a:latin typeface="Calibri"/>
            <a:ea typeface="+mn-ea"/>
            <a:cs typeface="+mn-cs"/>
          </a:endParaRPr>
        </a:p>
      </dgm:t>
    </dgm:pt>
    <dgm:pt modelId="{87DA600E-9B47-4EFC-826F-D40123F2E8E2}" type="parTrans" cxnId="{D74FDF22-EF5B-451B-B92E-D99A7FC1E9AC}">
      <dgm:prSet/>
      <dgm:spPr/>
      <dgm:t>
        <a:bodyPr/>
        <a:lstStyle/>
        <a:p>
          <a:endParaRPr lang="fr-FR"/>
        </a:p>
      </dgm:t>
    </dgm:pt>
    <dgm:pt modelId="{72341D5E-5553-4D3E-966A-5A511AAC62B3}" type="sibTrans" cxnId="{D74FDF22-EF5B-451B-B92E-D99A7FC1E9AC}">
      <dgm:prSet/>
      <dgm:spPr/>
      <dgm:t>
        <a:bodyPr/>
        <a:lstStyle/>
        <a:p>
          <a:endParaRPr lang="fr-FR"/>
        </a:p>
      </dgm:t>
    </dgm:pt>
    <dgm:pt modelId="{2B87ECDB-C552-42F6-9B52-6548A18B206B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900" kern="1200" dirty="0" smtClean="0">
              <a:solidFill>
                <a:srgbClr val="FFFFFF"/>
              </a:solidFill>
              <a:latin typeface="Calibri"/>
              <a:ea typeface="+mn-ea"/>
              <a:cs typeface="+mn-cs"/>
            </a:rPr>
            <a:t>Data Preparation </a:t>
          </a:r>
          <a:endParaRPr lang="en-US" sz="1900" kern="1200" dirty="0">
            <a:solidFill>
              <a:srgbClr val="FFFFFF"/>
            </a:solidFill>
            <a:latin typeface="Calibri"/>
            <a:ea typeface="+mn-ea"/>
            <a:cs typeface="+mn-cs"/>
          </a:endParaRPr>
        </a:p>
      </dgm:t>
    </dgm:pt>
    <dgm:pt modelId="{80EFB54F-1AC8-40D9-981D-4C85160A5799}" type="sibTrans" cxnId="{91AFA996-5E3B-401C-B400-E70DBD4A4AB6}">
      <dgm:prSet/>
      <dgm:spPr/>
      <dgm:t>
        <a:bodyPr/>
        <a:lstStyle/>
        <a:p>
          <a:endParaRPr lang="en-US"/>
        </a:p>
      </dgm:t>
    </dgm:pt>
    <dgm:pt modelId="{0DC560D9-C62C-41BA-8D68-CB78933BFF0C}" type="parTrans" cxnId="{91AFA996-5E3B-401C-B400-E70DBD4A4AB6}">
      <dgm:prSet/>
      <dgm:spPr/>
      <dgm:t>
        <a:bodyPr/>
        <a:lstStyle/>
        <a:p>
          <a:endParaRPr lang="en-US"/>
        </a:p>
      </dgm:t>
    </dgm:pt>
    <dgm:pt modelId="{05261D3E-3CC7-4C85-9E09-D67FC777908C}" type="pres">
      <dgm:prSet presAssocID="{162F69A6-0780-49EA-A6A8-3965C12489B2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F59AAD98-F135-451C-9B01-D2F6194863E2}" type="pres">
      <dgm:prSet presAssocID="{544DC2D3-1AF6-4E86-BBD2-EB6C707C4732}" presName="compNode" presStyleCnt="0"/>
      <dgm:spPr/>
    </dgm:pt>
    <dgm:pt modelId="{C6AE8430-6A9F-4B4B-9127-CF6C756F48FF}" type="pres">
      <dgm:prSet presAssocID="{544DC2D3-1AF6-4E86-BBD2-EB6C707C4732}" presName="bgRect" presStyleLbl="bgShp" presStyleIdx="0" presStyleCnt="5" custLinFactNeighborY="-197"/>
      <dgm:spPr>
        <a:solidFill>
          <a:schemeClr val="tx1">
            <a:lumMod val="85000"/>
            <a:lumOff val="15000"/>
          </a:schemeClr>
        </a:solidFill>
      </dgm:spPr>
    </dgm:pt>
    <dgm:pt modelId="{6DCE8584-B664-4ACD-A007-6F53E2DC7474}" type="pres">
      <dgm:prSet presAssocID="{544DC2D3-1AF6-4E86-BBD2-EB6C707C4732}" presName="iconRect" presStyleLbl="node1" presStyleIdx="0" presStyleCnt="5" custLinFactNeighborY="7309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fr-FR"/>
        </a:p>
      </dgm:t>
    </dgm:pt>
    <dgm:pt modelId="{144F861D-5F6E-409C-8CF3-26ECACF64062}" type="pres">
      <dgm:prSet presAssocID="{544DC2D3-1AF6-4E86-BBD2-EB6C707C4732}" presName="spaceRect" presStyleCnt="0"/>
      <dgm:spPr/>
    </dgm:pt>
    <dgm:pt modelId="{3516AE8D-3486-4DAC-B3DB-A4C869C933DE}" type="pres">
      <dgm:prSet presAssocID="{544DC2D3-1AF6-4E86-BBD2-EB6C707C4732}" presName="parTx" presStyleLbl="revTx" presStyleIdx="0" presStyleCnt="5" custLinFactNeighborY="-197">
        <dgm:presLayoutVars>
          <dgm:chMax val="0"/>
          <dgm:chPref val="0"/>
        </dgm:presLayoutVars>
      </dgm:prSet>
      <dgm:spPr/>
      <dgm:t>
        <a:bodyPr/>
        <a:lstStyle/>
        <a:p>
          <a:endParaRPr lang="fr-FR"/>
        </a:p>
      </dgm:t>
    </dgm:pt>
    <dgm:pt modelId="{6AE69575-242D-437E-91B7-A22FF68AE41A}" type="pres">
      <dgm:prSet presAssocID="{2B82E134-6919-4A12-9E9F-80CD8C372FCC}" presName="sibTrans" presStyleCnt="0"/>
      <dgm:spPr/>
    </dgm:pt>
    <dgm:pt modelId="{25C6FE9B-AED9-47D9-807F-76A517615FC1}" type="pres">
      <dgm:prSet presAssocID="{30269CC2-8DD6-4402-82F3-18F164A732FF}" presName="compNode" presStyleCnt="0"/>
      <dgm:spPr/>
    </dgm:pt>
    <dgm:pt modelId="{99698387-9DF3-4127-A7DE-FCE3F05A3470}" type="pres">
      <dgm:prSet presAssocID="{30269CC2-8DD6-4402-82F3-18F164A732FF}" presName="bgRect" presStyleLbl="bgShp" presStyleIdx="1" presStyleCnt="5" custLinFactNeighborX="-5491" custLinFactNeighborY="1313"/>
      <dgm:spPr>
        <a:prstGeom prst="rect">
          <a:avLst/>
        </a:prstGeom>
        <a:gradFill rotWithShape="0">
          <a:gsLst>
            <a:gs pos="0">
              <a:schemeClr val="tx1">
                <a:lumMod val="75000"/>
                <a:lumOff val="25000"/>
              </a:schemeClr>
            </a:gs>
            <a:gs pos="15929">
              <a:schemeClr val="tx1">
                <a:lumMod val="85000"/>
                <a:lumOff val="15000"/>
              </a:schemeClr>
            </a:gs>
            <a:gs pos="97000">
              <a:schemeClr val="tx1">
                <a:lumMod val="85000"/>
                <a:lumOff val="15000"/>
              </a:schemeClr>
            </a:gs>
            <a:gs pos="100000">
              <a:schemeClr val="accent2">
                <a:lumMod val="75000"/>
              </a:schemeClr>
            </a:gs>
          </a:gsLst>
          <a:lin ang="10800000" scaled="0"/>
        </a:gradFill>
      </dgm:spPr>
    </dgm:pt>
    <dgm:pt modelId="{B52E1101-E263-4511-8D8F-5A215C912C41}" type="pres">
      <dgm:prSet presAssocID="{30269CC2-8DD6-4402-82F3-18F164A732FF}" presName="iconRect" presStyleLbl="node1" presStyleIdx="1" presStyleCnt="5" custLinFactNeighborX="4718" custLinFactNeighborY="10917"/>
      <dgm:spPr>
        <a:blipFill rotWithShape="1">
          <a:blip xmlns:r="http://schemas.openxmlformats.org/officeDocument/2006/relationships"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>
            <a:fillRect/>
          </a:stretch>
        </a:blipFill>
        <a:ln>
          <a:noFill/>
        </a:ln>
      </dgm:spPr>
      <dgm:t>
        <a:bodyPr/>
        <a:lstStyle/>
        <a:p>
          <a:endParaRPr lang="fr-FR"/>
        </a:p>
      </dgm:t>
    </dgm:pt>
    <dgm:pt modelId="{18EFBBAF-BD9F-4030-B8A4-57CCEB350921}" type="pres">
      <dgm:prSet presAssocID="{30269CC2-8DD6-4402-82F3-18F164A732FF}" presName="spaceRect" presStyleCnt="0"/>
      <dgm:spPr/>
    </dgm:pt>
    <dgm:pt modelId="{F113ED77-1650-49A8-987A-A13C2A50CEA5}" type="pres">
      <dgm:prSet presAssocID="{30269CC2-8DD6-4402-82F3-18F164A732FF}" presName="parTx" presStyleLbl="revTx" presStyleIdx="1" presStyleCnt="5">
        <dgm:presLayoutVars>
          <dgm:chMax val="0"/>
          <dgm:chPref val="0"/>
        </dgm:presLayoutVars>
      </dgm:prSet>
      <dgm:spPr/>
      <dgm:t>
        <a:bodyPr/>
        <a:lstStyle/>
        <a:p>
          <a:endParaRPr lang="fr-FR"/>
        </a:p>
      </dgm:t>
    </dgm:pt>
    <dgm:pt modelId="{084D1940-F8FF-48AA-A0CA-908C7645C951}" type="pres">
      <dgm:prSet presAssocID="{2DAA2C1D-14F6-4BCA-B047-0B53ADD46F43}" presName="sibTrans" presStyleCnt="0"/>
      <dgm:spPr/>
    </dgm:pt>
    <dgm:pt modelId="{922A9066-91F0-4494-8CF8-01F8511B6028}" type="pres">
      <dgm:prSet presAssocID="{2B87ECDB-C552-42F6-9B52-6548A18B206B}" presName="compNode" presStyleCnt="0"/>
      <dgm:spPr/>
    </dgm:pt>
    <dgm:pt modelId="{FA3369E0-5B38-4FDD-A9F5-22B9810A03F7}" type="pres">
      <dgm:prSet presAssocID="{2B87ECDB-C552-42F6-9B52-6548A18B206B}" presName="bgRect" presStyleLbl="bgShp" presStyleIdx="2" presStyleCnt="5" custLinFactNeighborX="0" custLinFactNeighborY="5095"/>
      <dgm:spPr>
        <a:xfrm>
          <a:off x="0" y="1249576"/>
          <a:ext cx="6791323" cy="995920"/>
        </a:xfrm>
        <a:prstGeom prst="rect">
          <a:avLst/>
        </a:prstGeom>
        <a:gradFill rotWithShape="0">
          <a:gsLst>
            <a:gs pos="0">
              <a:srgbClr val="000000">
                <a:lumMod val="75000"/>
                <a:lumOff val="25000"/>
              </a:srgbClr>
            </a:gs>
            <a:gs pos="15929">
              <a:srgbClr val="000000">
                <a:lumMod val="85000"/>
                <a:lumOff val="15000"/>
              </a:srgbClr>
            </a:gs>
            <a:gs pos="97000">
              <a:srgbClr val="000000">
                <a:lumMod val="85000"/>
                <a:lumOff val="15000"/>
              </a:srgbClr>
            </a:gs>
            <a:gs pos="100000">
              <a:srgbClr val="17B2D1">
                <a:lumMod val="75000"/>
              </a:srgbClr>
            </a:gs>
          </a:gsLst>
          <a:lin ang="10800000" scaled="0"/>
        </a:gradFill>
        <a:ln>
          <a:noFill/>
        </a:ln>
        <a:effectLst/>
      </dgm:spPr>
    </dgm:pt>
    <dgm:pt modelId="{FADE9C4E-BFE3-4374-BE2C-676ED238ACF2}" type="pres">
      <dgm:prSet presAssocID="{2B87ECDB-C552-42F6-9B52-6548A18B206B}" presName="iconRect" presStyleLbl="node1" presStyleIdx="2" presStyleCnt="5" custScaleX="123478" custScaleY="114381" custLinFactNeighborX="4718" custLinFactNeighborY="580"/>
      <dgm:spPr>
        <a:blipFill rotWithShape="1"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  <a:ln>
          <a:noFill/>
        </a:ln>
      </dgm:spPr>
      <dgm:t>
        <a:bodyPr/>
        <a:lstStyle/>
        <a:p>
          <a:endParaRPr lang="fr-FR"/>
        </a:p>
      </dgm:t>
    </dgm:pt>
    <dgm:pt modelId="{7000F0F2-143F-4CAE-BA6B-E9C401E5437A}" type="pres">
      <dgm:prSet presAssocID="{2B87ECDB-C552-42F6-9B52-6548A18B206B}" presName="spaceRect" presStyleCnt="0"/>
      <dgm:spPr/>
    </dgm:pt>
    <dgm:pt modelId="{AC018808-9CEA-4C61-8875-3E922AA167D7}" type="pres">
      <dgm:prSet presAssocID="{2B87ECDB-C552-42F6-9B52-6548A18B206B}" presName="parTx" presStyleLbl="revTx" presStyleIdx="2" presStyleCnt="5">
        <dgm:presLayoutVars>
          <dgm:chMax val="0"/>
          <dgm:chPref val="0"/>
        </dgm:presLayoutVars>
      </dgm:prSet>
      <dgm:spPr/>
      <dgm:t>
        <a:bodyPr/>
        <a:lstStyle/>
        <a:p>
          <a:endParaRPr lang="fr-FR"/>
        </a:p>
      </dgm:t>
    </dgm:pt>
    <dgm:pt modelId="{CE46B6BD-FA9F-4C65-8E75-D8C24C71657B}" type="pres">
      <dgm:prSet presAssocID="{80EFB54F-1AC8-40D9-981D-4C85160A5799}" presName="sibTrans" presStyleCnt="0"/>
      <dgm:spPr/>
    </dgm:pt>
    <dgm:pt modelId="{B12160B6-4EC8-4B4D-A1B2-F7F5F2795F75}" type="pres">
      <dgm:prSet presAssocID="{419DF63C-9792-4EF5-9125-1EEF4D07C33F}" presName="compNode" presStyleCnt="0"/>
      <dgm:spPr/>
    </dgm:pt>
    <dgm:pt modelId="{DB8ABDAA-976A-4A84-A3C3-277080E19DCA}" type="pres">
      <dgm:prSet presAssocID="{419DF63C-9792-4EF5-9125-1EEF4D07C33F}" presName="bgRect" presStyleLbl="bgShp" presStyleIdx="3" presStyleCnt="5" custLinFactNeighborY="7704"/>
      <dgm:spPr>
        <a:xfrm>
          <a:off x="0" y="2494477"/>
          <a:ext cx="6791323" cy="995920"/>
        </a:xfrm>
        <a:prstGeom prst="rect">
          <a:avLst/>
        </a:prstGeom>
        <a:gradFill rotWithShape="0">
          <a:gsLst>
            <a:gs pos="0">
              <a:srgbClr val="000000">
                <a:lumMod val="75000"/>
                <a:lumOff val="25000"/>
              </a:srgbClr>
            </a:gs>
            <a:gs pos="15929">
              <a:srgbClr val="000000">
                <a:lumMod val="85000"/>
                <a:lumOff val="15000"/>
              </a:srgbClr>
            </a:gs>
            <a:gs pos="97000">
              <a:srgbClr val="000000">
                <a:lumMod val="85000"/>
                <a:lumOff val="15000"/>
              </a:srgbClr>
            </a:gs>
            <a:gs pos="100000">
              <a:srgbClr val="17B2D1">
                <a:lumMod val="75000"/>
              </a:srgbClr>
            </a:gs>
          </a:gsLst>
          <a:lin ang="10800000" scaled="0"/>
        </a:gradFill>
        <a:ln>
          <a:noFill/>
        </a:ln>
        <a:effectLst/>
      </dgm:spPr>
    </dgm:pt>
    <dgm:pt modelId="{D335376E-740A-4A47-BC5B-3381DE731CE0}" type="pres">
      <dgm:prSet presAssocID="{419DF63C-9792-4EF5-9125-1EEF4D07C33F}" presName="iconRect" presStyleLbl="node1" presStyleIdx="3" presStyleCnt="5" custScaleX="77460" custScaleY="64849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6000" b="-6000"/>
          </a:stretch>
        </a:blipFill>
        <a:ln>
          <a:noFill/>
        </a:ln>
      </dgm:spPr>
      <dgm:t>
        <a:bodyPr/>
        <a:lstStyle/>
        <a:p>
          <a:endParaRPr lang="fr-FR"/>
        </a:p>
      </dgm:t>
    </dgm:pt>
    <dgm:pt modelId="{BCDE90E0-E45B-4C79-BE60-A53702208276}" type="pres">
      <dgm:prSet presAssocID="{419DF63C-9792-4EF5-9125-1EEF4D07C33F}" presName="spaceRect" presStyleCnt="0"/>
      <dgm:spPr/>
    </dgm:pt>
    <dgm:pt modelId="{8409F791-340A-4625-9294-3E680D66DB63}" type="pres">
      <dgm:prSet presAssocID="{419DF63C-9792-4EF5-9125-1EEF4D07C33F}" presName="parTx" presStyleLbl="revTx" presStyleIdx="3" presStyleCnt="5" custLinFactNeighborY="2811">
        <dgm:presLayoutVars>
          <dgm:chMax val="0"/>
          <dgm:chPref val="0"/>
        </dgm:presLayoutVars>
      </dgm:prSet>
      <dgm:spPr/>
      <dgm:t>
        <a:bodyPr/>
        <a:lstStyle/>
        <a:p>
          <a:endParaRPr lang="fr-FR"/>
        </a:p>
      </dgm:t>
    </dgm:pt>
    <dgm:pt modelId="{C52730B1-FC1F-4654-88BD-E270D05709D1}" type="pres">
      <dgm:prSet presAssocID="{EA8773AB-BB82-4BF6-944E-80CD2086CE93}" presName="sibTrans" presStyleCnt="0"/>
      <dgm:spPr/>
    </dgm:pt>
    <dgm:pt modelId="{0AED06C6-8E7A-44C7-8EFB-0EB9D3D6889D}" type="pres">
      <dgm:prSet presAssocID="{D6F384E9-01E3-4716-B7FB-55C1668A9B97}" presName="compNode" presStyleCnt="0"/>
      <dgm:spPr/>
    </dgm:pt>
    <dgm:pt modelId="{580B1C7A-5955-4C00-90CD-9B0EB26E6EB6}" type="pres">
      <dgm:prSet presAssocID="{D6F384E9-01E3-4716-B7FB-55C1668A9B97}" presName="bgRect" presStyleLbl="bgShp" presStyleIdx="4" presStyleCnt="5"/>
      <dgm:spPr/>
    </dgm:pt>
    <dgm:pt modelId="{B7A3B7EF-96E9-44F3-A96F-864568472C3D}" type="pres">
      <dgm:prSet presAssocID="{D6F384E9-01E3-4716-B7FB-55C1668A9B97}" presName="iconRect" presStyleLbl="node1" presStyleIdx="4" presStyleCnt="5"/>
      <dgm:spPr/>
    </dgm:pt>
    <dgm:pt modelId="{C3A26952-97A6-4C1E-A0A1-8D15312F0D2B}" type="pres">
      <dgm:prSet presAssocID="{D6F384E9-01E3-4716-B7FB-55C1668A9B97}" presName="spaceRect" presStyleCnt="0"/>
      <dgm:spPr/>
    </dgm:pt>
    <dgm:pt modelId="{5AD064DC-17F2-4B94-BBCB-D0DBF9C4217D}" type="pres">
      <dgm:prSet presAssocID="{D6F384E9-01E3-4716-B7FB-55C1668A9B97}" presName="parTx" presStyleLbl="revTx" presStyleIdx="4" presStyleCnt="5">
        <dgm:presLayoutVars>
          <dgm:chMax val="0"/>
          <dgm:chPref val="0"/>
        </dgm:presLayoutVars>
      </dgm:prSet>
      <dgm:spPr/>
      <dgm:t>
        <a:bodyPr/>
        <a:lstStyle/>
        <a:p>
          <a:endParaRPr lang="fr-FR"/>
        </a:p>
      </dgm:t>
    </dgm:pt>
  </dgm:ptLst>
  <dgm:cxnLst>
    <dgm:cxn modelId="{06E47A49-C1CC-4EAC-A60F-88B81E834062}" type="presOf" srcId="{544DC2D3-1AF6-4E86-BBD2-EB6C707C4732}" destId="{3516AE8D-3486-4DAC-B3DB-A4C869C933DE}" srcOrd="0" destOrd="0" presId="urn:microsoft.com/office/officeart/2018/2/layout/IconVerticalSolidList"/>
    <dgm:cxn modelId="{363B42F9-ED03-4AAA-9DC8-5963DA403CF7}" srcId="{162F69A6-0780-49EA-A6A8-3965C12489B2}" destId="{544DC2D3-1AF6-4E86-BBD2-EB6C707C4732}" srcOrd="0" destOrd="0" parTransId="{BC331D48-F0A4-439D-8985-386E65AF37CB}" sibTransId="{2B82E134-6919-4A12-9E9F-80CD8C372FCC}"/>
    <dgm:cxn modelId="{7F77D1ED-2343-4635-9FDF-CF5C9D2B3315}" type="presOf" srcId="{162F69A6-0780-49EA-A6A8-3965C12489B2}" destId="{05261D3E-3CC7-4C85-9E09-D67FC777908C}" srcOrd="0" destOrd="0" presId="urn:microsoft.com/office/officeart/2018/2/layout/IconVerticalSolidList"/>
    <dgm:cxn modelId="{813C1BD6-5A4A-43F4-8BF7-0645F72381AA}" srcId="{162F69A6-0780-49EA-A6A8-3965C12489B2}" destId="{30269CC2-8DD6-4402-82F3-18F164A732FF}" srcOrd="1" destOrd="0" parTransId="{4A8A3B18-A3DE-475C-8BF1-FB4B84DDA43B}" sibTransId="{2DAA2C1D-14F6-4BCA-B047-0B53ADD46F43}"/>
    <dgm:cxn modelId="{634BEEA6-86BC-4B64-811E-F3DDA70100CA}" type="presOf" srcId="{D6F384E9-01E3-4716-B7FB-55C1668A9B97}" destId="{5AD064DC-17F2-4B94-BBCB-D0DBF9C4217D}" srcOrd="0" destOrd="0" presId="urn:microsoft.com/office/officeart/2018/2/layout/IconVerticalSolidList"/>
    <dgm:cxn modelId="{C9B7BD43-67DC-4CD4-86B0-92B8BFA59068}" type="presOf" srcId="{2B87ECDB-C552-42F6-9B52-6548A18B206B}" destId="{AC018808-9CEA-4C61-8875-3E922AA167D7}" srcOrd="0" destOrd="0" presId="urn:microsoft.com/office/officeart/2018/2/layout/IconVerticalSolidList"/>
    <dgm:cxn modelId="{024B121E-3EE5-42C9-97D1-5E0D27C29DC3}" srcId="{162F69A6-0780-49EA-A6A8-3965C12489B2}" destId="{419DF63C-9792-4EF5-9125-1EEF4D07C33F}" srcOrd="3" destOrd="0" parTransId="{2B95E8EF-82FE-4F54-970D-D55C9AD8EC00}" sibTransId="{EA8773AB-BB82-4BF6-944E-80CD2086CE93}"/>
    <dgm:cxn modelId="{92648A4D-7D0D-48F5-96E4-BF8EC541B3A9}" type="presOf" srcId="{419DF63C-9792-4EF5-9125-1EEF4D07C33F}" destId="{8409F791-340A-4625-9294-3E680D66DB63}" srcOrd="0" destOrd="0" presId="urn:microsoft.com/office/officeart/2018/2/layout/IconVerticalSolidList"/>
    <dgm:cxn modelId="{D74FDF22-EF5B-451B-B92E-D99A7FC1E9AC}" srcId="{162F69A6-0780-49EA-A6A8-3965C12489B2}" destId="{D6F384E9-01E3-4716-B7FB-55C1668A9B97}" srcOrd="4" destOrd="0" parTransId="{87DA600E-9B47-4EFC-826F-D40123F2E8E2}" sibTransId="{72341D5E-5553-4D3E-966A-5A511AAC62B3}"/>
    <dgm:cxn modelId="{91AFA996-5E3B-401C-B400-E70DBD4A4AB6}" srcId="{162F69A6-0780-49EA-A6A8-3965C12489B2}" destId="{2B87ECDB-C552-42F6-9B52-6548A18B206B}" srcOrd="2" destOrd="0" parTransId="{0DC560D9-C62C-41BA-8D68-CB78933BFF0C}" sibTransId="{80EFB54F-1AC8-40D9-981D-4C85160A5799}"/>
    <dgm:cxn modelId="{175EB5FF-CD0E-4495-8FA8-F19D1233730A}" type="presOf" srcId="{30269CC2-8DD6-4402-82F3-18F164A732FF}" destId="{F113ED77-1650-49A8-987A-A13C2A50CEA5}" srcOrd="0" destOrd="0" presId="urn:microsoft.com/office/officeart/2018/2/layout/IconVerticalSolidList"/>
    <dgm:cxn modelId="{E312B948-2F4C-4D5B-BC7D-28809FC71EED}" type="presParOf" srcId="{05261D3E-3CC7-4C85-9E09-D67FC777908C}" destId="{F59AAD98-F135-451C-9B01-D2F6194863E2}" srcOrd="0" destOrd="0" presId="urn:microsoft.com/office/officeart/2018/2/layout/IconVerticalSolidList"/>
    <dgm:cxn modelId="{54C368AF-4A6E-4661-9DC0-9563133D8F6D}" type="presParOf" srcId="{F59AAD98-F135-451C-9B01-D2F6194863E2}" destId="{C6AE8430-6A9F-4B4B-9127-CF6C756F48FF}" srcOrd="0" destOrd="0" presId="urn:microsoft.com/office/officeart/2018/2/layout/IconVerticalSolidList"/>
    <dgm:cxn modelId="{7C192854-B20F-4663-A6AC-B793599E2819}" type="presParOf" srcId="{F59AAD98-F135-451C-9B01-D2F6194863E2}" destId="{6DCE8584-B664-4ACD-A007-6F53E2DC7474}" srcOrd="1" destOrd="0" presId="urn:microsoft.com/office/officeart/2018/2/layout/IconVerticalSolidList"/>
    <dgm:cxn modelId="{6571FA72-3891-4676-8D84-4DABB57BBCAC}" type="presParOf" srcId="{F59AAD98-F135-451C-9B01-D2F6194863E2}" destId="{144F861D-5F6E-409C-8CF3-26ECACF64062}" srcOrd="2" destOrd="0" presId="urn:microsoft.com/office/officeart/2018/2/layout/IconVerticalSolidList"/>
    <dgm:cxn modelId="{9CEB2579-A171-4053-B946-243F5A582EF6}" type="presParOf" srcId="{F59AAD98-F135-451C-9B01-D2F6194863E2}" destId="{3516AE8D-3486-4DAC-B3DB-A4C869C933DE}" srcOrd="3" destOrd="0" presId="urn:microsoft.com/office/officeart/2018/2/layout/IconVerticalSolidList"/>
    <dgm:cxn modelId="{74DD5C2B-6135-48F3-8398-AE365AF79DBB}" type="presParOf" srcId="{05261D3E-3CC7-4C85-9E09-D67FC777908C}" destId="{6AE69575-242D-437E-91B7-A22FF68AE41A}" srcOrd="1" destOrd="0" presId="urn:microsoft.com/office/officeart/2018/2/layout/IconVerticalSolidList"/>
    <dgm:cxn modelId="{B6784D09-C55E-4568-A257-9A4C076E72A2}" type="presParOf" srcId="{05261D3E-3CC7-4C85-9E09-D67FC777908C}" destId="{25C6FE9B-AED9-47D9-807F-76A517615FC1}" srcOrd="2" destOrd="0" presId="urn:microsoft.com/office/officeart/2018/2/layout/IconVerticalSolidList"/>
    <dgm:cxn modelId="{918FF3CA-876D-40FA-841A-AB5A28A77ED2}" type="presParOf" srcId="{25C6FE9B-AED9-47D9-807F-76A517615FC1}" destId="{99698387-9DF3-4127-A7DE-FCE3F05A3470}" srcOrd="0" destOrd="0" presId="urn:microsoft.com/office/officeart/2018/2/layout/IconVerticalSolidList"/>
    <dgm:cxn modelId="{9E8C0B32-A7B3-460A-83CF-493652F6403A}" type="presParOf" srcId="{25C6FE9B-AED9-47D9-807F-76A517615FC1}" destId="{B52E1101-E263-4511-8D8F-5A215C912C41}" srcOrd="1" destOrd="0" presId="urn:microsoft.com/office/officeart/2018/2/layout/IconVerticalSolidList"/>
    <dgm:cxn modelId="{BF3562AE-51B6-4827-AC2A-02A6C7EE6F5E}" type="presParOf" srcId="{25C6FE9B-AED9-47D9-807F-76A517615FC1}" destId="{18EFBBAF-BD9F-4030-B8A4-57CCEB350921}" srcOrd="2" destOrd="0" presId="urn:microsoft.com/office/officeart/2018/2/layout/IconVerticalSolidList"/>
    <dgm:cxn modelId="{04E3ADEA-CCED-42DB-834F-C02041D4F81B}" type="presParOf" srcId="{25C6FE9B-AED9-47D9-807F-76A517615FC1}" destId="{F113ED77-1650-49A8-987A-A13C2A50CEA5}" srcOrd="3" destOrd="0" presId="urn:microsoft.com/office/officeart/2018/2/layout/IconVerticalSolidList"/>
    <dgm:cxn modelId="{F6438E6C-D016-4A64-9005-13CAA2685ADD}" type="presParOf" srcId="{05261D3E-3CC7-4C85-9E09-D67FC777908C}" destId="{084D1940-F8FF-48AA-A0CA-908C7645C951}" srcOrd="3" destOrd="0" presId="urn:microsoft.com/office/officeart/2018/2/layout/IconVerticalSolidList"/>
    <dgm:cxn modelId="{CEB88A46-381C-4FB3-B5C2-36F0205865FC}" type="presParOf" srcId="{05261D3E-3CC7-4C85-9E09-D67FC777908C}" destId="{922A9066-91F0-4494-8CF8-01F8511B6028}" srcOrd="4" destOrd="0" presId="urn:microsoft.com/office/officeart/2018/2/layout/IconVerticalSolidList"/>
    <dgm:cxn modelId="{D1B45BFC-BE7D-41A5-ACF1-DDC855C4E453}" type="presParOf" srcId="{922A9066-91F0-4494-8CF8-01F8511B6028}" destId="{FA3369E0-5B38-4FDD-A9F5-22B9810A03F7}" srcOrd="0" destOrd="0" presId="urn:microsoft.com/office/officeart/2018/2/layout/IconVerticalSolidList"/>
    <dgm:cxn modelId="{4643A976-3E27-4CAA-B7FC-B0B83CAF8B1F}" type="presParOf" srcId="{922A9066-91F0-4494-8CF8-01F8511B6028}" destId="{FADE9C4E-BFE3-4374-BE2C-676ED238ACF2}" srcOrd="1" destOrd="0" presId="urn:microsoft.com/office/officeart/2018/2/layout/IconVerticalSolidList"/>
    <dgm:cxn modelId="{D766C06F-7B8D-459C-9FB9-C58229C29760}" type="presParOf" srcId="{922A9066-91F0-4494-8CF8-01F8511B6028}" destId="{7000F0F2-143F-4CAE-BA6B-E9C401E5437A}" srcOrd="2" destOrd="0" presId="urn:microsoft.com/office/officeart/2018/2/layout/IconVerticalSolidList"/>
    <dgm:cxn modelId="{150742EF-413B-4B94-8C6E-7E0DC782FB81}" type="presParOf" srcId="{922A9066-91F0-4494-8CF8-01F8511B6028}" destId="{AC018808-9CEA-4C61-8875-3E922AA167D7}" srcOrd="3" destOrd="0" presId="urn:microsoft.com/office/officeart/2018/2/layout/IconVerticalSolidList"/>
    <dgm:cxn modelId="{8C73B2A2-55AA-4BE8-A101-760B33AD8140}" type="presParOf" srcId="{05261D3E-3CC7-4C85-9E09-D67FC777908C}" destId="{CE46B6BD-FA9F-4C65-8E75-D8C24C71657B}" srcOrd="5" destOrd="0" presId="urn:microsoft.com/office/officeart/2018/2/layout/IconVerticalSolidList"/>
    <dgm:cxn modelId="{18BE3019-0E90-4C32-A988-157009864AD2}" type="presParOf" srcId="{05261D3E-3CC7-4C85-9E09-D67FC777908C}" destId="{B12160B6-4EC8-4B4D-A1B2-F7F5F2795F75}" srcOrd="6" destOrd="0" presId="urn:microsoft.com/office/officeart/2018/2/layout/IconVerticalSolidList"/>
    <dgm:cxn modelId="{2EEC68C7-29BF-4C02-91C1-17C5C78737B5}" type="presParOf" srcId="{B12160B6-4EC8-4B4D-A1B2-F7F5F2795F75}" destId="{DB8ABDAA-976A-4A84-A3C3-277080E19DCA}" srcOrd="0" destOrd="0" presId="urn:microsoft.com/office/officeart/2018/2/layout/IconVerticalSolidList"/>
    <dgm:cxn modelId="{F1D89C2A-76D1-4569-963D-1C92D0A16E1C}" type="presParOf" srcId="{B12160B6-4EC8-4B4D-A1B2-F7F5F2795F75}" destId="{D335376E-740A-4A47-BC5B-3381DE731CE0}" srcOrd="1" destOrd="0" presId="urn:microsoft.com/office/officeart/2018/2/layout/IconVerticalSolidList"/>
    <dgm:cxn modelId="{4E76AE4D-E418-463B-994D-6DDD4BE738C0}" type="presParOf" srcId="{B12160B6-4EC8-4B4D-A1B2-F7F5F2795F75}" destId="{BCDE90E0-E45B-4C79-BE60-A53702208276}" srcOrd="2" destOrd="0" presId="urn:microsoft.com/office/officeart/2018/2/layout/IconVerticalSolidList"/>
    <dgm:cxn modelId="{A3104C94-C425-4DC0-8A01-7FDFF0F35AAA}" type="presParOf" srcId="{B12160B6-4EC8-4B4D-A1B2-F7F5F2795F75}" destId="{8409F791-340A-4625-9294-3E680D66DB63}" srcOrd="3" destOrd="0" presId="urn:microsoft.com/office/officeart/2018/2/layout/IconVerticalSolidList"/>
    <dgm:cxn modelId="{A0823EEF-8C85-47E7-BF95-6335AAF58C93}" type="presParOf" srcId="{05261D3E-3CC7-4C85-9E09-D67FC777908C}" destId="{C52730B1-FC1F-4654-88BD-E270D05709D1}" srcOrd="7" destOrd="0" presId="urn:microsoft.com/office/officeart/2018/2/layout/IconVerticalSolidList"/>
    <dgm:cxn modelId="{5D85F347-7689-40D7-904C-E95F4C59994E}" type="presParOf" srcId="{05261D3E-3CC7-4C85-9E09-D67FC777908C}" destId="{0AED06C6-8E7A-44C7-8EFB-0EB9D3D6889D}" srcOrd="8" destOrd="0" presId="urn:microsoft.com/office/officeart/2018/2/layout/IconVerticalSolidList"/>
    <dgm:cxn modelId="{597D8126-D834-4118-A869-6BA19EC79EAC}" type="presParOf" srcId="{0AED06C6-8E7A-44C7-8EFB-0EB9D3D6889D}" destId="{580B1C7A-5955-4C00-90CD-9B0EB26E6EB6}" srcOrd="0" destOrd="0" presId="urn:microsoft.com/office/officeart/2018/2/layout/IconVerticalSolidList"/>
    <dgm:cxn modelId="{D626A39B-C481-496E-B3DE-B27FB2A5C610}" type="presParOf" srcId="{0AED06C6-8E7A-44C7-8EFB-0EB9D3D6889D}" destId="{B7A3B7EF-96E9-44F3-A96F-864568472C3D}" srcOrd="1" destOrd="0" presId="urn:microsoft.com/office/officeart/2018/2/layout/IconVerticalSolidList"/>
    <dgm:cxn modelId="{A4ED5469-0FC6-4A0F-9375-857BCD8259F5}" type="presParOf" srcId="{0AED06C6-8E7A-44C7-8EFB-0EB9D3D6889D}" destId="{C3A26952-97A6-4C1E-A0A1-8D15312F0D2B}" srcOrd="2" destOrd="0" presId="urn:microsoft.com/office/officeart/2018/2/layout/IconVerticalSolidList"/>
    <dgm:cxn modelId="{4104488D-4C00-461F-9E68-C9DF3FD367D2}" type="presParOf" srcId="{0AED06C6-8E7A-44C7-8EFB-0EB9D3D6889D}" destId="{5AD064DC-17F2-4B94-BBCB-D0DBF9C4217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798B7E-6604-4F74-86DB-B30627D56244}" type="datetimeFigureOut">
              <a:rPr lang="en-US" smtClean="0"/>
              <a:t>5/20/2021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F28A1F-3E69-47E5-AE93-E7F2155A242D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93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F28A1F-3E69-47E5-AE93-E7F2155A242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0574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F28A1F-3E69-47E5-AE93-E7F2155A242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83026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Remove</a:t>
            </a:r>
            <a:r>
              <a:rPr lang="fr-FR" dirty="0"/>
              <a:t> Bad channels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F28A1F-3E69-47E5-AE93-E7F2155A242D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9679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F28A1F-3E69-47E5-AE93-E7F2155A242D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61616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F28A1F-3E69-47E5-AE93-E7F2155A242D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56361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Remove</a:t>
            </a:r>
            <a:r>
              <a:rPr lang="fr-FR" dirty="0"/>
              <a:t> Bad channels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F28A1F-3E69-47E5-AE93-E7F2155A242D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5331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F28A1F-3E69-47E5-AE93-E7F2155A242D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5331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5798B13-3B32-4354-B2B5-3165F2F6E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3611" y="1676409"/>
            <a:ext cx="3923999" cy="2436592"/>
          </a:xfrm>
        </p:spPr>
        <p:txBody>
          <a:bodyPr lIns="0" tIns="0" rIns="0" bIns="0" anchor="b">
            <a:noAutofit/>
          </a:bodyPr>
          <a:lstStyle>
            <a:lvl1pPr>
              <a:lnSpc>
                <a:spcPct val="70000"/>
              </a:lnSpc>
              <a:defRPr sz="7200" spc="-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16BB88CF-DF4F-4857-8602-72BCF5DDCDA1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7873612" y="4611901"/>
            <a:ext cx="3924000" cy="684000"/>
          </a:xfrm>
        </p:spPr>
        <p:txBody>
          <a:bodyPr lIns="0" tIns="0" rIns="0" bIns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A7EEBB7C-1679-4665-8688-1FA973E73DC1}"/>
              </a:ext>
            </a:extLst>
          </p:cNvPr>
          <p:cNvCxnSpPr/>
          <p:nvPr userDrawn="1"/>
        </p:nvCxnSpPr>
        <p:spPr>
          <a:xfrm>
            <a:off x="7874732" y="4373775"/>
            <a:ext cx="3924000" cy="0"/>
          </a:xfrm>
          <a:prstGeom prst="line">
            <a:avLst/>
          </a:prstGeom>
          <a:ln w="63500">
            <a:gradFill>
              <a:gsLst>
                <a:gs pos="0">
                  <a:schemeClr val="accent2"/>
                </a:gs>
                <a:gs pos="100000">
                  <a:schemeClr val="accent2">
                    <a:lumMod val="50000"/>
                  </a:schemeClr>
                </a:gs>
              </a:gsLst>
              <a:lin ang="0" scaled="0"/>
            </a:gra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F1E3214F-3A93-4A1C-920D-D86BE35A58FB}"/>
              </a:ext>
            </a:extLst>
          </p:cNvPr>
          <p:cNvSpPr/>
          <p:nvPr userDrawn="1"/>
        </p:nvSpPr>
        <p:spPr>
          <a:xfrm>
            <a:off x="0" y="1"/>
            <a:ext cx="7512000" cy="672147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213E97E5-C83B-444A-8C07-35D699E7C34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532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D1AB651-5612-4E6A-9B35-A555D082E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81389A2-D77B-40CA-AD1E-0178AEFAD1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A1DCA993-CBEA-48C5-BD35-50ABDFF640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88ED8E0-95EC-469F-9B7E-562FBDFDE6C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344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F776F88-2A37-410D-A685-E455AF3D0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C764B46-B015-44F7-8DC0-AFB8D275E4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2D3C8232-2077-497A-9142-B787E2B03A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AAF6077C-D913-4FD0-B6E0-6D70BEFD40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43905DBB-3AA9-4435-AC97-732293FDE7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954C901-FCAF-4DFB-A621-6A969641CA7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1455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9AF2623-2255-4BBA-9577-B3A3FD2AE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5259F0F0-5E7C-4FC9-8E90-6ADCD7A714B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5322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0A9D3FFB-BE14-4D90-A515-10EDD1BEE6F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6739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2451E51-BE82-4B1B-9CB6-89C26464D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4CCBF8C-3CF7-47E6-9AB0-15584178B4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3D07DA3C-0298-45CF-AFC3-41031C0763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7C4FF87-D01E-416B-9EF8-E107C4EDDC4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33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5798B13-3B32-4354-B2B5-3165F2F6E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3611" y="1676409"/>
            <a:ext cx="3923999" cy="2436592"/>
          </a:xfrm>
        </p:spPr>
        <p:txBody>
          <a:bodyPr lIns="0" tIns="0" rIns="0" bIns="0" anchor="b">
            <a:noAutofit/>
          </a:bodyPr>
          <a:lstStyle>
            <a:lvl1pPr>
              <a:lnSpc>
                <a:spcPct val="70000"/>
              </a:lnSpc>
              <a:defRPr sz="7200" spc="-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16BB88CF-DF4F-4857-8602-72BCF5DDCDA1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7873612" y="4611901"/>
            <a:ext cx="3924000" cy="684000"/>
          </a:xfrm>
        </p:spPr>
        <p:txBody>
          <a:bodyPr lIns="0" tIns="0" rIns="0" bIns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A7EEBB7C-1679-4665-8688-1FA973E73DC1}"/>
              </a:ext>
            </a:extLst>
          </p:cNvPr>
          <p:cNvCxnSpPr/>
          <p:nvPr userDrawn="1"/>
        </p:nvCxnSpPr>
        <p:spPr>
          <a:xfrm>
            <a:off x="7874732" y="4373775"/>
            <a:ext cx="3924000" cy="0"/>
          </a:xfrm>
          <a:prstGeom prst="line">
            <a:avLst/>
          </a:prstGeom>
          <a:ln w="63500">
            <a:gradFill>
              <a:gsLst>
                <a:gs pos="0">
                  <a:schemeClr val="accent2"/>
                </a:gs>
                <a:gs pos="100000">
                  <a:schemeClr val="accent2">
                    <a:lumMod val="50000"/>
                  </a:schemeClr>
                </a:gs>
              </a:gsLst>
              <a:lin ang="0" scaled="0"/>
            </a:gra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F1E3214F-3A93-4A1C-920D-D86BE35A58FB}"/>
              </a:ext>
            </a:extLst>
          </p:cNvPr>
          <p:cNvSpPr/>
          <p:nvPr userDrawn="1"/>
        </p:nvSpPr>
        <p:spPr>
          <a:xfrm>
            <a:off x="0" y="1"/>
            <a:ext cx="7512000" cy="672147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213E97E5-C83B-444A-8C07-35D699E7C34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xmlns="" id="{2641ECAC-0557-4843-8433-067E4414E2F5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-1" y="0"/>
            <a:ext cx="7512001" cy="6727855"/>
          </a:xfrm>
          <a:solidFill>
            <a:schemeClr val="tx1">
              <a:lumMod val="85000"/>
              <a:lumOff val="1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 i="1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Insert Your Picture Here</a:t>
            </a:r>
          </a:p>
        </p:txBody>
      </p:sp>
    </p:spTree>
    <p:extLst>
      <p:ext uri="{BB962C8B-B14F-4D97-AF65-F5344CB8AC3E}">
        <p14:creationId xmlns:p14="http://schemas.microsoft.com/office/powerpoint/2010/main" val="3394383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E91AD08-4E28-4191-9B62-EAD61608E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11076"/>
            <a:ext cx="6273800" cy="833663"/>
          </a:xfrm>
          <a:solidFill>
            <a:schemeClr val="accent2">
              <a:lumMod val="50000"/>
            </a:schemeClr>
          </a:solidFill>
        </p:spPr>
        <p:txBody>
          <a:bodyPr tIns="108000" bIns="108000">
            <a:spAutoFit/>
          </a:bodyPr>
          <a:lstStyle>
            <a:lvl1pPr>
              <a:lnSpc>
                <a:spcPct val="100000"/>
              </a:lnSpc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0BF853D-76DB-46F3-AF6C-1E77C8E06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273800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660D61A-B9FD-4DFF-AC42-4069DAFE23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2366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Wide"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E91AD08-4E28-4191-9B62-EAD61608E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11077"/>
            <a:ext cx="6273800" cy="833663"/>
          </a:xfrm>
          <a:solidFill>
            <a:schemeClr val="accent2">
              <a:lumMod val="50000"/>
            </a:schemeClr>
          </a:solidFill>
        </p:spPr>
        <p:txBody>
          <a:bodyPr vert="horz" lIns="91440" tIns="108000" rIns="91440" bIns="108000" rtlCol="0" anchor="ctr">
            <a:spAutoFit/>
          </a:bodyPr>
          <a:lstStyle>
            <a:lvl1pPr>
              <a:defRPr lang="en-US" sz="400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0BF853D-76DB-46F3-AF6C-1E77C8E06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660D61A-B9FD-4DFF-AC42-4069DAFE23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5710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>
            <a:extLst>
              <a:ext uri="{FF2B5EF4-FFF2-40B4-BE49-F238E27FC236}">
                <a16:creationId xmlns:a16="http://schemas.microsoft.com/office/drawing/2014/main" xmlns="" id="{6D3C5ED2-B01D-4104-B193-BC78D76A4646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0" y="0"/>
            <a:ext cx="6305550" cy="6721475"/>
          </a:xfrm>
          <a:noFill/>
        </p:spPr>
        <p:txBody>
          <a:bodyPr anchor="ctr">
            <a:normAutofit/>
          </a:bodyPr>
          <a:lstStyle>
            <a:lvl1pPr marL="0" indent="0" algn="ctr">
              <a:buNone/>
              <a:defRPr sz="1400" i="1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Insert Your Picture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FE91AD08-4E28-4191-9B62-EAD61608E5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57974" y="611077"/>
            <a:ext cx="4695825" cy="833663"/>
          </a:xfrm>
          <a:solidFill>
            <a:schemeClr val="accent2">
              <a:lumMod val="50000"/>
            </a:schemeClr>
          </a:solidFill>
        </p:spPr>
        <p:txBody>
          <a:bodyPr wrap="square" tIns="108000" bIns="108000">
            <a:spAutoFit/>
          </a:bodyPr>
          <a:lstStyle>
            <a:lvl1pPr>
              <a:lnSpc>
                <a:spcPct val="100000"/>
              </a:lnSpc>
              <a:defRPr sz="4000"/>
            </a:lvl1pPr>
          </a:lstStyle>
          <a:p>
            <a:r>
              <a:rPr lang="en-US" dirty="0"/>
              <a:t>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0BF853D-76DB-46F3-AF6C-1E77C8E06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7974" y="1825625"/>
            <a:ext cx="4695826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660D61A-B9FD-4DFF-AC42-4069DAFE23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353800" y="6361475"/>
            <a:ext cx="838200" cy="360000"/>
          </a:xfrm>
        </p:spPr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7904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- Horizontal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E91AD08-4E28-4191-9B62-EAD61608E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4305300" cy="6721472"/>
          </a:xfrm>
          <a:gradFill>
            <a:gsLst>
              <a:gs pos="1000">
                <a:schemeClr val="tx1">
                  <a:lumMod val="85000"/>
                  <a:lumOff val="15000"/>
                </a:schemeClr>
              </a:gs>
              <a:gs pos="100000">
                <a:schemeClr val="accent2">
                  <a:lumMod val="50000"/>
                </a:schemeClr>
              </a:gs>
            </a:gsLst>
            <a:lin ang="12600000" scaled="0"/>
          </a:gradFill>
        </p:spPr>
        <p:txBody>
          <a:bodyPr vert="horz" lIns="396000" tIns="0" rIns="396000" bIns="0" rtlCol="0" anchor="ctr">
            <a:noAutofit/>
          </a:bodyPr>
          <a:lstStyle>
            <a:lvl1pPr algn="r">
              <a:lnSpc>
                <a:spcPct val="70000"/>
              </a:lnSpc>
              <a:defRPr lang="en-US" sz="5200" b="0" spc="-150" dirty="0"/>
            </a:lvl1pPr>
          </a:lstStyle>
          <a:p>
            <a:pPr lvl="0" algn="r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0BF853D-76DB-46F3-AF6C-1E77C8E06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5350" y="365124"/>
            <a:ext cx="6648448" cy="5984875"/>
          </a:xfrm>
        </p:spPr>
        <p:txBody>
          <a:bodyPr lIns="108000" tIns="108000" rIns="108000" bIns="108000"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xmlns="" id="{7746CAFB-2B99-470B-B55B-9BF378E3A04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496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Horizonta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xmlns="" id="{65237DA4-112F-40B2-8C8C-EB23506D9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2000" y="0"/>
            <a:ext cx="4680000" cy="6721473"/>
          </a:xfrm>
          <a:gradFill>
            <a:gsLst>
              <a:gs pos="1000">
                <a:schemeClr val="tx1">
                  <a:lumMod val="85000"/>
                  <a:lumOff val="15000"/>
                </a:schemeClr>
              </a:gs>
              <a:gs pos="100000">
                <a:schemeClr val="accent2">
                  <a:lumMod val="50000"/>
                </a:schemeClr>
              </a:gs>
            </a:gsLst>
            <a:lin ang="12600000" scaled="0"/>
          </a:gradFill>
        </p:spPr>
        <p:txBody>
          <a:bodyPr lIns="396000" rIns="396000">
            <a:normAutofit/>
          </a:bodyPr>
          <a:lstStyle>
            <a:lvl1pPr>
              <a:lnSpc>
                <a:spcPct val="70000"/>
              </a:lnSpc>
              <a:defRPr sz="5200" spc="-1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0BF853D-76DB-46F3-AF6C-1E77C8E06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4"/>
            <a:ext cx="6156323" cy="5984875"/>
          </a:xfrm>
        </p:spPr>
        <p:txBody>
          <a:bodyPr lIns="108000" tIns="108000" rIns="108000" bIns="108000"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xmlns="" id="{7746CAFB-2B99-470B-B55B-9BF378E3A04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solidFill>
            <a:schemeClr val="bg1">
              <a:lumMod val="85000"/>
            </a:schemeClr>
          </a:solidFill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98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Horizontal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660D61A-B9FD-4DFF-AC42-4069DAFE23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D68E6EF2-4B2F-4D0D-9505-CE92872972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5350" y="611076"/>
            <a:ext cx="6648448" cy="5738923"/>
          </a:xfrm>
        </p:spPr>
        <p:txBody>
          <a:bodyPr lIns="108000" tIns="108000" rIns="108000" bIns="10800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D91A21B9-BA54-413B-940E-027C32E4D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11076"/>
            <a:ext cx="3440502" cy="2064769"/>
          </a:xfrm>
          <a:solidFill>
            <a:schemeClr val="accent2">
              <a:lumMod val="50000"/>
            </a:schemeClr>
          </a:solidFill>
        </p:spPr>
        <p:txBody>
          <a:bodyPr wrap="square" tIns="108000" bIns="108000" anchor="t">
            <a:spAutoFit/>
          </a:bodyPr>
          <a:lstStyle>
            <a:lvl1pPr>
              <a:lnSpc>
                <a:spcPct val="10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051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722BDA7-8BE9-42D5-ACF1-0F51423A2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1CEF73F-3CCA-4312-8E9C-2B4629DA1F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293BF716-502C-4821-A3A0-19C2C508EE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983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448E4AFE-E166-4B84-B0C8-9205038D8033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V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6C617517-B672-49BA-AC6E-AB66D0639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EC92C27-7843-4B22-9200-B7304E6AE4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59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2DB4F10-F75B-41A8-B994-BFF68949E5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6361475"/>
            <a:ext cx="8382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512D21E2-8DEB-4F43-A26E-B8DA900A9230}"/>
              </a:ext>
            </a:extLst>
          </p:cNvPr>
          <p:cNvSpPr/>
          <p:nvPr userDrawn="1"/>
        </p:nvSpPr>
        <p:spPr>
          <a:xfrm>
            <a:off x="0" y="6721475"/>
            <a:ext cx="12192000" cy="136525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35CD3143-7FD1-40EA-AA4A-47C72380AEC2}"/>
              </a:ext>
            </a:extLst>
          </p:cNvPr>
          <p:cNvSpPr/>
          <p:nvPr userDrawn="1"/>
        </p:nvSpPr>
        <p:spPr>
          <a:xfrm>
            <a:off x="11353798" y="6721474"/>
            <a:ext cx="838201" cy="1365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920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59" r:id="rId2"/>
    <p:sldLayoutId id="2147483660" r:id="rId3"/>
    <p:sldLayoutId id="2147483665" r:id="rId4"/>
    <p:sldLayoutId id="2147483666" r:id="rId5"/>
    <p:sldLayoutId id="2147483650" r:id="rId6"/>
    <p:sldLayoutId id="2147483663" r:id="rId7"/>
    <p:sldLayoutId id="2147483664" r:id="rId8"/>
    <p:sldLayoutId id="2147483651" r:id="rId9"/>
    <p:sldLayoutId id="2147483652" r:id="rId10"/>
    <p:sldLayoutId id="2147483653" r:id="rId11"/>
    <p:sldLayoutId id="2147483654" r:id="rId12"/>
    <p:sldLayoutId id="2147483655" r:id="rId13"/>
    <p:sldLayoutId id="2147483656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Wingdings" panose="05000000000000000000" pitchFamily="2" charset="2"/>
        <a:buChar char="§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E10C5037-DA4A-44E2-A9FB-84B149876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7026" y="1205254"/>
            <a:ext cx="4379143" cy="2436592"/>
          </a:xfrm>
        </p:spPr>
        <p:txBody>
          <a:bodyPr/>
          <a:lstStyle/>
          <a:p>
            <a:r>
              <a:rPr lang="fr-FR" sz="4800" dirty="0"/>
              <a:t>Data Science Project</a:t>
            </a:r>
            <a:endParaRPr lang="en-US" sz="48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1397C2DB-90F2-4971-AC44-7CDDF5A3B5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974974" y="4548389"/>
            <a:ext cx="3924000" cy="1993086"/>
          </a:xfrm>
        </p:spPr>
        <p:txBody>
          <a:bodyPr>
            <a:normAutofit fontScale="92500" lnSpcReduction="20000"/>
          </a:bodyPr>
          <a:lstStyle/>
          <a:p>
            <a:r>
              <a:rPr lang="fr-FR" dirty="0" err="1"/>
              <a:t>Elaborated</a:t>
            </a:r>
            <a:r>
              <a:rPr lang="fr-FR" dirty="0"/>
              <a:t> by </a:t>
            </a:r>
            <a:r>
              <a:rPr lang="en-US" dirty="0"/>
              <a:t> :</a:t>
            </a:r>
          </a:p>
          <a:p>
            <a:r>
              <a:rPr lang="en-US" dirty="0"/>
              <a:t>KONYALI Mohamed Amine </a:t>
            </a:r>
          </a:p>
          <a:p>
            <a:r>
              <a:rPr lang="en-US" dirty="0"/>
              <a:t>DAGHBOUJI Mohamed Amine </a:t>
            </a:r>
          </a:p>
          <a:p>
            <a:r>
              <a:rPr lang="en-US" dirty="0"/>
              <a:t>BOUSLEH Malek </a:t>
            </a:r>
          </a:p>
          <a:p>
            <a:r>
              <a:rPr lang="en-US" dirty="0"/>
              <a:t>STITI Bacem </a:t>
            </a:r>
          </a:p>
          <a:p>
            <a:r>
              <a:rPr lang="en-US" dirty="0"/>
              <a:t>BEN OTHMAN Walid </a:t>
            </a:r>
          </a:p>
          <a:p>
            <a:r>
              <a:rPr lang="en-US" dirty="0"/>
              <a:t>NJIHA Brad Steve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xmlns="" id="{26F5C050-EB87-421A-8A5C-E6CB301026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A4272391-2C7F-49A2-BA7E-9136B7433A0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7" y="85086"/>
            <a:ext cx="1806962" cy="669082"/>
          </a:xfrm>
          <a:prstGeom prst="rect">
            <a:avLst/>
          </a:prstGeom>
        </p:spPr>
      </p:pic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xmlns="" id="{78E557DF-4204-4F1E-98E6-72AEEC9D2F1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60" r="2036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136250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18C9971-C7D2-435E-9037-EB3D7CCAF1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353800" y="6361475"/>
            <a:ext cx="838200" cy="360000"/>
          </a:xfrm>
        </p:spPr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9" name="Title 2">
            <a:extLst>
              <a:ext uri="{FF2B5EF4-FFF2-40B4-BE49-F238E27FC236}">
                <a16:creationId xmlns:a16="http://schemas.microsoft.com/office/drawing/2014/main" xmlns="" id="{230A721F-7686-4774-9F27-EB48D37C9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816" y="119318"/>
            <a:ext cx="10835827" cy="710552"/>
          </a:xfrm>
        </p:spPr>
        <p:txBody>
          <a:bodyPr/>
          <a:lstStyle/>
          <a:p>
            <a:r>
              <a:rPr lang="en-US" sz="3200" dirty="0">
                <a:solidFill>
                  <a:srgbClr val="FFFFFF"/>
                </a:solidFill>
                <a:latin typeface="Calibri"/>
              </a:rPr>
              <a:t>Internal Data </a:t>
            </a:r>
            <a:r>
              <a:rPr lang="fr-FR" sz="3200" dirty="0">
                <a:solidFill>
                  <a:srgbClr val="FFFFFF"/>
                </a:solidFill>
                <a:latin typeface="Calibri"/>
              </a:rPr>
              <a:t>Modeling </a:t>
            </a:r>
            <a:r>
              <a:rPr lang="en-US" sz="3200" dirty="0">
                <a:solidFill>
                  <a:srgbClr val="FFFFFF"/>
                </a:solidFill>
                <a:latin typeface="Calibri"/>
              </a:rPr>
              <a:t>:</a:t>
            </a:r>
            <a:r>
              <a:rPr lang="fr-FR" sz="3200" dirty="0"/>
              <a:t>Bonn </a:t>
            </a:r>
            <a:r>
              <a:rPr lang="fr-FR" sz="3200" dirty="0" err="1"/>
              <a:t>university</a:t>
            </a:r>
            <a:r>
              <a:rPr lang="fr-FR" sz="3200" dirty="0"/>
              <a:t> Data</a:t>
            </a:r>
            <a:endParaRPr lang="ko-KR" altLang="en-US" sz="3200" b="1" dirty="0">
              <a:cs typeface="Arial" pitchFamily="34" charset="0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7328" y="2073146"/>
            <a:ext cx="7648575" cy="3714750"/>
          </a:xfrm>
          <a:prstGeom prst="rect">
            <a:avLst/>
          </a:prstGeom>
        </p:spPr>
      </p:pic>
      <p:sp>
        <p:nvSpPr>
          <p:cNvPr id="15" name="ZoneTexte 14"/>
          <p:cNvSpPr txBox="1"/>
          <p:nvPr/>
        </p:nvSpPr>
        <p:spPr>
          <a:xfrm>
            <a:off x="402320" y="1234274"/>
            <a:ext cx="2878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FFFF00"/>
                </a:solidFill>
              </a:rPr>
              <a:t>Multi Classification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08D655AF-5DBD-4954-B607-48D1914FC7D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1" y="6337118"/>
            <a:ext cx="2255520" cy="400731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lnSpc>
                <a:spcPct val="100000"/>
              </a:lnSpc>
            </a:pPr>
            <a:r>
              <a:rPr lang="fr-FR" sz="1200" dirty="0">
                <a:solidFill>
                  <a:srgbClr val="FFFFFF"/>
                </a:solidFill>
              </a:rPr>
              <a:t>Introduction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4EF60258-6D59-4423-83CC-D7AC9D79D5E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2255521" y="6436873"/>
            <a:ext cx="2264060" cy="30097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lnSpc>
                <a:spcPct val="100000"/>
              </a:lnSpc>
            </a:pPr>
            <a:r>
              <a:rPr lang="en-US" sz="1200" dirty="0" smtClean="0">
                <a:solidFill>
                  <a:srgbClr val="FFFFFF"/>
                </a:solidFill>
              </a:rPr>
              <a:t>Business </a:t>
            </a:r>
            <a:r>
              <a:rPr lang="en-US" sz="1200" dirty="0" err="1" smtClean="0">
                <a:solidFill>
                  <a:srgbClr val="FFFFFF"/>
                </a:solidFill>
              </a:rPr>
              <a:t>Understunding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20" name="Isosceles Triangle 15">
            <a:extLst>
              <a:ext uri="{FF2B5EF4-FFF2-40B4-BE49-F238E27FC236}">
                <a16:creationId xmlns:a16="http://schemas.microsoft.com/office/drawing/2014/main" xmlns="" id="{C2887229-F913-4F63-8EC5-03C72B9082F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 rot="10800000">
            <a:off x="8339225" y="6434688"/>
            <a:ext cx="142847" cy="91567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C10D452E-6D06-4FF3-91A6-845857B8DA1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4511041" y="6438223"/>
            <a:ext cx="2552123" cy="29279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lnSpc>
                <a:spcPct val="100000"/>
              </a:lnSpc>
            </a:pPr>
            <a:r>
              <a:rPr lang="en-US" sz="1200" dirty="0" smtClean="0">
                <a:solidFill>
                  <a:srgbClr val="FFFFFF"/>
                </a:solidFill>
              </a:rPr>
              <a:t>Data Preparation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20F735BC-3CB5-4471-A643-0579FD3C34E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7063164" y="6522720"/>
            <a:ext cx="2552123" cy="187869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lnSpc>
                <a:spcPct val="100000"/>
              </a:lnSpc>
            </a:pPr>
            <a:r>
              <a:rPr lang="fr-FR" sz="1200" dirty="0">
                <a:solidFill>
                  <a:srgbClr val="FFFFFF"/>
                </a:solidFill>
              </a:rPr>
              <a:t>Data </a:t>
            </a:r>
            <a:r>
              <a:rPr lang="fr-FR" sz="1200" dirty="0" smtClean="0">
                <a:solidFill>
                  <a:srgbClr val="FFFFFF"/>
                </a:solidFill>
              </a:rPr>
              <a:t>Modeling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20F735BC-3CB5-4471-A643-0579FD3C34E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9505084" y="6502295"/>
            <a:ext cx="1848716" cy="228614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lnSpc>
                <a:spcPct val="100000"/>
              </a:lnSpc>
            </a:pPr>
            <a:r>
              <a:rPr lang="fr-FR" sz="1200" dirty="0" err="1" smtClean="0">
                <a:solidFill>
                  <a:srgbClr val="FFFFFF"/>
                </a:solidFill>
              </a:rPr>
              <a:t>Deployment</a:t>
            </a:r>
            <a:endParaRPr lang="en-US" sz="1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849983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50"/>
                            </p:stCondLst>
                            <p:childTnLst>
                              <p:par>
                                <p:cTn id="1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E04F9D1-DA87-4D12-B138-241144F68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77140"/>
            <a:ext cx="5760563" cy="661308"/>
          </a:xfrm>
        </p:spPr>
        <p:txBody>
          <a:bodyPr/>
          <a:lstStyle/>
          <a:p>
            <a:r>
              <a:rPr lang="en-US" sz="3200" dirty="0">
                <a:solidFill>
                  <a:srgbClr val="FFFFFF"/>
                </a:solidFill>
                <a:latin typeface="Calibri"/>
              </a:rPr>
              <a:t>Internal Data </a:t>
            </a:r>
            <a:r>
              <a:rPr lang="fr-FR" sz="3200" dirty="0">
                <a:solidFill>
                  <a:srgbClr val="FFFFFF"/>
                </a:solidFill>
                <a:latin typeface="Calibri"/>
              </a:rPr>
              <a:t>Modeling </a:t>
            </a:r>
            <a:r>
              <a:rPr lang="en-US" sz="3200" dirty="0">
                <a:solidFill>
                  <a:srgbClr val="FFFFFF"/>
                </a:solidFill>
                <a:latin typeface="Calibri"/>
              </a:rPr>
              <a:t>:</a:t>
            </a:r>
            <a:r>
              <a:rPr lang="fr-FR" sz="3200" dirty="0"/>
              <a:t>ISIP Data</a:t>
            </a:r>
            <a:endParaRPr lang="en-US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D83335C-FF8C-4839-8381-EE1966F7941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PAGE </a:t>
            </a:r>
            <a:fld id="{4A9B5881-4007-4345-955A-79C2656F0C49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xmlns="" id="{BAA756B7-43FF-4BBD-A713-F67A5FE2C5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257" y="2385187"/>
            <a:ext cx="6086475" cy="2628900"/>
          </a:xfr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43669C40-4410-401A-8687-70B6D480CE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762" y="2865748"/>
            <a:ext cx="5511101" cy="1456058"/>
          </a:xfrm>
          <a:prstGeom prst="rect">
            <a:avLst/>
          </a:prstGeom>
        </p:spPr>
      </p:pic>
      <p:sp>
        <p:nvSpPr>
          <p:cNvPr id="6" name="ZoneTexte 14">
            <a:extLst>
              <a:ext uri="{FF2B5EF4-FFF2-40B4-BE49-F238E27FC236}">
                <a16:creationId xmlns:a16="http://schemas.microsoft.com/office/drawing/2014/main" xmlns="" id="{A30F7BC5-3115-456E-8FB6-A311E21888EF}"/>
              </a:ext>
            </a:extLst>
          </p:cNvPr>
          <p:cNvSpPr txBox="1"/>
          <p:nvPr/>
        </p:nvSpPr>
        <p:spPr>
          <a:xfrm>
            <a:off x="686526" y="1558685"/>
            <a:ext cx="28787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>
                <a:solidFill>
                  <a:srgbClr val="FFFF00"/>
                </a:solidFill>
              </a:rPr>
              <a:t>KNN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08D655AF-5DBD-4954-B607-48D1914FC7D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1" y="6337118"/>
            <a:ext cx="2255520" cy="400731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lnSpc>
                <a:spcPct val="100000"/>
              </a:lnSpc>
            </a:pPr>
            <a:r>
              <a:rPr lang="fr-FR" sz="1200" dirty="0">
                <a:solidFill>
                  <a:srgbClr val="FFFFFF"/>
                </a:solidFill>
              </a:rPr>
              <a:t>Introduction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4EF60258-6D59-4423-83CC-D7AC9D79D5E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2255521" y="6436873"/>
            <a:ext cx="2264060" cy="30097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lnSpc>
                <a:spcPct val="100000"/>
              </a:lnSpc>
            </a:pPr>
            <a:r>
              <a:rPr lang="en-US" sz="1200" dirty="0" smtClean="0">
                <a:solidFill>
                  <a:srgbClr val="FFFFFF"/>
                </a:solidFill>
              </a:rPr>
              <a:t>Business </a:t>
            </a:r>
            <a:r>
              <a:rPr lang="en-US" sz="1200" dirty="0" err="1" smtClean="0">
                <a:solidFill>
                  <a:srgbClr val="FFFFFF"/>
                </a:solidFill>
              </a:rPr>
              <a:t>Understunding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9" name="Isosceles Triangle 15">
            <a:extLst>
              <a:ext uri="{FF2B5EF4-FFF2-40B4-BE49-F238E27FC236}">
                <a16:creationId xmlns:a16="http://schemas.microsoft.com/office/drawing/2014/main" xmlns="" id="{C2887229-F913-4F63-8EC5-03C72B9082F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 rot="10800000">
            <a:off x="8421557" y="6418039"/>
            <a:ext cx="142847" cy="91567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C10D452E-6D06-4FF3-91A6-845857B8DA1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4511041" y="6438223"/>
            <a:ext cx="2552123" cy="29279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lnSpc>
                <a:spcPct val="100000"/>
              </a:lnSpc>
            </a:pPr>
            <a:r>
              <a:rPr lang="en-US" sz="1200" dirty="0" smtClean="0">
                <a:solidFill>
                  <a:srgbClr val="FFFFFF"/>
                </a:solidFill>
              </a:rPr>
              <a:t>Data Preparation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20F735BC-3CB5-4471-A643-0579FD3C34E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7063164" y="6522720"/>
            <a:ext cx="2552123" cy="187869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lnSpc>
                <a:spcPct val="100000"/>
              </a:lnSpc>
            </a:pPr>
            <a:r>
              <a:rPr lang="fr-FR" sz="1200" dirty="0">
                <a:solidFill>
                  <a:srgbClr val="FFFFFF"/>
                </a:solidFill>
              </a:rPr>
              <a:t>Data </a:t>
            </a:r>
            <a:r>
              <a:rPr lang="fr-FR" sz="1200" dirty="0" smtClean="0">
                <a:solidFill>
                  <a:srgbClr val="FFFFFF"/>
                </a:solidFill>
              </a:rPr>
              <a:t>Modeling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20F735BC-3CB5-4471-A643-0579FD3C34E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9505084" y="6502295"/>
            <a:ext cx="1848716" cy="228614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lnSpc>
                <a:spcPct val="100000"/>
              </a:lnSpc>
            </a:pPr>
            <a:r>
              <a:rPr lang="fr-FR" sz="1200" dirty="0" err="1" smtClean="0">
                <a:solidFill>
                  <a:srgbClr val="FFFFFF"/>
                </a:solidFill>
              </a:rPr>
              <a:t>Deployment</a:t>
            </a:r>
            <a:endParaRPr lang="en-US" sz="1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6562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50"/>
                            </p:stCondLst>
                            <p:childTnLst>
                              <p:par>
                                <p:cTn id="1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5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5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xmlns="" id="{D46136A3-F0E7-4D4E-AD8D-22FBACD941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5576" y="2394409"/>
            <a:ext cx="8141446" cy="262944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17050EB-41D1-48F6-95D6-45206CCFED7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PAGE </a:t>
            </a:r>
            <a:fld id="{4A9B5881-4007-4345-955A-79C2656F0C49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ZoneTexte 14">
            <a:extLst>
              <a:ext uri="{FF2B5EF4-FFF2-40B4-BE49-F238E27FC236}">
                <a16:creationId xmlns:a16="http://schemas.microsoft.com/office/drawing/2014/main" xmlns="" id="{C88B6871-BCFC-4374-A536-AA6AE10CA358}"/>
              </a:ext>
            </a:extLst>
          </p:cNvPr>
          <p:cNvSpPr txBox="1"/>
          <p:nvPr/>
        </p:nvSpPr>
        <p:spPr>
          <a:xfrm>
            <a:off x="796208" y="928065"/>
            <a:ext cx="28787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>
                <a:solidFill>
                  <a:srgbClr val="FFFF00"/>
                </a:solidFill>
              </a:rPr>
              <a:t>SVM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08D655AF-5DBD-4954-B607-48D1914FC7D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1" y="6337118"/>
            <a:ext cx="2255520" cy="400731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lnSpc>
                <a:spcPct val="100000"/>
              </a:lnSpc>
            </a:pPr>
            <a:r>
              <a:rPr lang="fr-FR" sz="1200" dirty="0">
                <a:solidFill>
                  <a:srgbClr val="FFFFFF"/>
                </a:solidFill>
              </a:rPr>
              <a:t>Introduction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4EF60258-6D59-4423-83CC-D7AC9D79D5E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2255521" y="6436873"/>
            <a:ext cx="2264060" cy="30097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lnSpc>
                <a:spcPct val="100000"/>
              </a:lnSpc>
            </a:pPr>
            <a:r>
              <a:rPr lang="en-US" sz="1200" dirty="0" smtClean="0">
                <a:solidFill>
                  <a:srgbClr val="FFFFFF"/>
                </a:solidFill>
              </a:rPr>
              <a:t>Business </a:t>
            </a:r>
            <a:r>
              <a:rPr lang="en-US" sz="1200" dirty="0" err="1" smtClean="0">
                <a:solidFill>
                  <a:srgbClr val="FFFFFF"/>
                </a:solidFill>
              </a:rPr>
              <a:t>Understunding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9" name="Isosceles Triangle 15">
            <a:extLst>
              <a:ext uri="{FF2B5EF4-FFF2-40B4-BE49-F238E27FC236}">
                <a16:creationId xmlns:a16="http://schemas.microsoft.com/office/drawing/2014/main" xmlns="" id="{C2887229-F913-4F63-8EC5-03C72B9082F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 rot="10800000">
            <a:off x="8278266" y="6410728"/>
            <a:ext cx="142847" cy="91567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C10D452E-6D06-4FF3-91A6-845857B8DA1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4511041" y="6438223"/>
            <a:ext cx="2552123" cy="29279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lnSpc>
                <a:spcPct val="100000"/>
              </a:lnSpc>
            </a:pPr>
            <a:r>
              <a:rPr lang="en-US" sz="1200" dirty="0" smtClean="0">
                <a:solidFill>
                  <a:srgbClr val="FFFFFF"/>
                </a:solidFill>
              </a:rPr>
              <a:t>Data Preparation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20F735BC-3CB5-4471-A643-0579FD3C34E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7063164" y="6522720"/>
            <a:ext cx="2552123" cy="187869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lnSpc>
                <a:spcPct val="100000"/>
              </a:lnSpc>
            </a:pPr>
            <a:r>
              <a:rPr lang="fr-FR" sz="1200" dirty="0">
                <a:solidFill>
                  <a:srgbClr val="FFFFFF"/>
                </a:solidFill>
              </a:rPr>
              <a:t>Data </a:t>
            </a:r>
            <a:r>
              <a:rPr lang="fr-FR" sz="1200" dirty="0" smtClean="0">
                <a:solidFill>
                  <a:srgbClr val="FFFFFF"/>
                </a:solidFill>
              </a:rPr>
              <a:t>Modeling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20F735BC-3CB5-4471-A643-0579FD3C34E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9505084" y="6502295"/>
            <a:ext cx="1848716" cy="228614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lnSpc>
                <a:spcPct val="100000"/>
              </a:lnSpc>
            </a:pPr>
            <a:r>
              <a:rPr lang="fr-FR" sz="1200" dirty="0" err="1" smtClean="0">
                <a:solidFill>
                  <a:srgbClr val="FFFFFF"/>
                </a:solidFill>
              </a:rPr>
              <a:t>Deployment</a:t>
            </a:r>
            <a:endParaRPr lang="en-US" sz="1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3830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50"/>
                            </p:stCondLst>
                            <p:childTnLst>
                              <p:par>
                                <p:cTn id="1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5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5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18C9971-C7D2-435E-9037-EB3D7CCAF1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353800" y="6361475"/>
            <a:ext cx="838200" cy="360000"/>
          </a:xfrm>
        </p:spPr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19" name="Title 2">
            <a:extLst>
              <a:ext uri="{FF2B5EF4-FFF2-40B4-BE49-F238E27FC236}">
                <a16:creationId xmlns:a16="http://schemas.microsoft.com/office/drawing/2014/main" xmlns="" id="{230A721F-7686-4774-9F27-EB48D37C9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763" y="316633"/>
            <a:ext cx="7393211" cy="710552"/>
          </a:xfrm>
        </p:spPr>
        <p:txBody>
          <a:bodyPr/>
          <a:lstStyle/>
          <a:p>
            <a:r>
              <a:rPr lang="en-US" sz="3200" dirty="0">
                <a:solidFill>
                  <a:srgbClr val="FFFFFF"/>
                </a:solidFill>
                <a:latin typeface="Calibri"/>
              </a:rPr>
              <a:t>Internal Data </a:t>
            </a:r>
            <a:r>
              <a:rPr lang="fr-FR" sz="3200" dirty="0">
                <a:solidFill>
                  <a:srgbClr val="FFFFFF"/>
                </a:solidFill>
                <a:latin typeface="Calibri"/>
              </a:rPr>
              <a:t>Modeling </a:t>
            </a:r>
            <a:r>
              <a:rPr lang="en-US" sz="3200" dirty="0">
                <a:solidFill>
                  <a:srgbClr val="FFFFFF"/>
                </a:solidFill>
                <a:latin typeface="Calibri"/>
              </a:rPr>
              <a:t>: Text Mining  </a:t>
            </a:r>
            <a:endParaRPr lang="ko-KR" altLang="en-US" sz="3200" b="1" dirty="0">
              <a:cs typeface="Arial" pitchFamily="34" charset="0"/>
            </a:endParaRPr>
          </a:p>
        </p:txBody>
      </p:sp>
      <p:pic>
        <p:nvPicPr>
          <p:cNvPr id="3" name="Picture 2" descr="Table&#10;&#10;Description automatically generated">
            <a:extLst>
              <a:ext uri="{FF2B5EF4-FFF2-40B4-BE49-F238E27FC236}">
                <a16:creationId xmlns:a16="http://schemas.microsoft.com/office/drawing/2014/main" xmlns="" id="{5814F091-6E2D-456D-8538-4E631F630E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16" y="1755645"/>
            <a:ext cx="5760804" cy="363318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0D7DAC64-BF5E-4B56-B02C-C5EBA2BCAC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8169" y="1969781"/>
            <a:ext cx="5918404" cy="3449098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08D655AF-5DBD-4954-B607-48D1914FC7D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1" y="6337118"/>
            <a:ext cx="2255520" cy="400731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lnSpc>
                <a:spcPct val="100000"/>
              </a:lnSpc>
            </a:pPr>
            <a:r>
              <a:rPr lang="fr-FR" sz="1200" dirty="0">
                <a:solidFill>
                  <a:srgbClr val="FFFFFF"/>
                </a:solidFill>
              </a:rPr>
              <a:t>Introduction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4EF60258-6D59-4423-83CC-D7AC9D79D5E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2255521" y="6436873"/>
            <a:ext cx="2264060" cy="30097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lnSpc>
                <a:spcPct val="100000"/>
              </a:lnSpc>
            </a:pPr>
            <a:r>
              <a:rPr lang="en-US" sz="1200" dirty="0" smtClean="0">
                <a:solidFill>
                  <a:srgbClr val="FFFFFF"/>
                </a:solidFill>
              </a:rPr>
              <a:t>Business </a:t>
            </a:r>
            <a:r>
              <a:rPr lang="en-US" sz="1200" dirty="0" err="1" smtClean="0">
                <a:solidFill>
                  <a:srgbClr val="FFFFFF"/>
                </a:solidFill>
              </a:rPr>
              <a:t>Understunding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18" name="Isosceles Triangle 15">
            <a:extLst>
              <a:ext uri="{FF2B5EF4-FFF2-40B4-BE49-F238E27FC236}">
                <a16:creationId xmlns:a16="http://schemas.microsoft.com/office/drawing/2014/main" xmlns="" id="{C2887229-F913-4F63-8EC5-03C72B9082F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 rot="10800000">
            <a:off x="8278266" y="6410728"/>
            <a:ext cx="142847" cy="91567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C10D452E-6D06-4FF3-91A6-845857B8DA1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4511041" y="6438223"/>
            <a:ext cx="2552123" cy="29279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lnSpc>
                <a:spcPct val="100000"/>
              </a:lnSpc>
            </a:pPr>
            <a:r>
              <a:rPr lang="en-US" sz="1200" dirty="0" smtClean="0">
                <a:solidFill>
                  <a:srgbClr val="FFFFFF"/>
                </a:solidFill>
              </a:rPr>
              <a:t>Data Preparation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20F735BC-3CB5-4471-A643-0579FD3C34E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7063164" y="6522720"/>
            <a:ext cx="2552123" cy="187869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lnSpc>
                <a:spcPct val="100000"/>
              </a:lnSpc>
            </a:pPr>
            <a:r>
              <a:rPr lang="fr-FR" sz="1200" dirty="0">
                <a:solidFill>
                  <a:srgbClr val="FFFFFF"/>
                </a:solidFill>
              </a:rPr>
              <a:t>Data </a:t>
            </a:r>
            <a:r>
              <a:rPr lang="fr-FR" sz="1200" dirty="0" smtClean="0">
                <a:solidFill>
                  <a:srgbClr val="FFFFFF"/>
                </a:solidFill>
              </a:rPr>
              <a:t>Modeling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20F735BC-3CB5-4471-A643-0579FD3C34E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9505084" y="6502295"/>
            <a:ext cx="1848716" cy="228614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lnSpc>
                <a:spcPct val="100000"/>
              </a:lnSpc>
            </a:pPr>
            <a:r>
              <a:rPr lang="fr-FR" sz="1200" dirty="0" err="1" smtClean="0">
                <a:solidFill>
                  <a:srgbClr val="FFFFFF"/>
                </a:solidFill>
              </a:rPr>
              <a:t>Deployment</a:t>
            </a:r>
            <a:endParaRPr lang="en-US" sz="1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60709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50"/>
                            </p:stCondLst>
                            <p:childTnLst>
                              <p:par>
                                <p:cTn id="1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0504002-1731-4526-B6C1-B956F04E655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PAGE </a:t>
            </a:r>
            <a:fld id="{4A9B5881-4007-4345-955A-79C2656F0C49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xmlns="" id="{06B3351B-7DC6-4B75-B23F-3038BDF01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763" y="316633"/>
            <a:ext cx="7393211" cy="710552"/>
          </a:xfrm>
        </p:spPr>
        <p:txBody>
          <a:bodyPr/>
          <a:lstStyle/>
          <a:p>
            <a:r>
              <a:rPr lang="en-US" sz="3200" dirty="0">
                <a:solidFill>
                  <a:srgbClr val="FFFFFF"/>
                </a:solidFill>
                <a:latin typeface="Calibri"/>
              </a:rPr>
              <a:t>Internal Data </a:t>
            </a:r>
            <a:r>
              <a:rPr lang="fr-FR" sz="3200" dirty="0">
                <a:solidFill>
                  <a:srgbClr val="FFFFFF"/>
                </a:solidFill>
                <a:latin typeface="Calibri"/>
              </a:rPr>
              <a:t>Modeling </a:t>
            </a:r>
            <a:r>
              <a:rPr lang="en-US" sz="3200" dirty="0">
                <a:solidFill>
                  <a:srgbClr val="FFFFFF"/>
                </a:solidFill>
                <a:latin typeface="Calibri"/>
              </a:rPr>
              <a:t>: Text Mining  </a:t>
            </a:r>
            <a:endParaRPr lang="ko-KR" altLang="en-US" sz="3200" b="1" dirty="0">
              <a:cs typeface="Arial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6DA1E44D-9718-43EB-9BD6-00BCAFBCDE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4104" y="1243900"/>
            <a:ext cx="7586799" cy="472104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08D655AF-5DBD-4954-B607-48D1914FC7D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1" y="6337118"/>
            <a:ext cx="2255520" cy="400731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lnSpc>
                <a:spcPct val="100000"/>
              </a:lnSpc>
            </a:pPr>
            <a:r>
              <a:rPr lang="fr-FR" sz="1200" dirty="0">
                <a:solidFill>
                  <a:srgbClr val="FFFFFF"/>
                </a:solidFill>
              </a:rPr>
              <a:t>Introduction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4EF60258-6D59-4423-83CC-D7AC9D79D5E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2255521" y="6436873"/>
            <a:ext cx="2264060" cy="30097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lnSpc>
                <a:spcPct val="100000"/>
              </a:lnSpc>
            </a:pPr>
            <a:r>
              <a:rPr lang="en-US" sz="1200" dirty="0" smtClean="0">
                <a:solidFill>
                  <a:srgbClr val="FFFFFF"/>
                </a:solidFill>
              </a:rPr>
              <a:t>Business </a:t>
            </a:r>
            <a:r>
              <a:rPr lang="en-US" sz="1200" dirty="0" err="1" smtClean="0">
                <a:solidFill>
                  <a:srgbClr val="FFFFFF"/>
                </a:solidFill>
              </a:rPr>
              <a:t>Understunding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15" name="Isosceles Triangle 15">
            <a:extLst>
              <a:ext uri="{FF2B5EF4-FFF2-40B4-BE49-F238E27FC236}">
                <a16:creationId xmlns:a16="http://schemas.microsoft.com/office/drawing/2014/main" xmlns="" id="{C2887229-F913-4F63-8EC5-03C72B9082F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 rot="10800000">
            <a:off x="8272881" y="6420940"/>
            <a:ext cx="142847" cy="91567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C10D452E-6D06-4FF3-91A6-845857B8DA1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4511041" y="6438223"/>
            <a:ext cx="2552123" cy="29279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lnSpc>
                <a:spcPct val="100000"/>
              </a:lnSpc>
            </a:pPr>
            <a:r>
              <a:rPr lang="en-US" sz="1200" dirty="0" smtClean="0">
                <a:solidFill>
                  <a:srgbClr val="FFFFFF"/>
                </a:solidFill>
              </a:rPr>
              <a:t>Data Preparation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20F735BC-3CB5-4471-A643-0579FD3C34E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7063164" y="6522720"/>
            <a:ext cx="2552123" cy="187869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lnSpc>
                <a:spcPct val="100000"/>
              </a:lnSpc>
            </a:pPr>
            <a:r>
              <a:rPr lang="fr-FR" sz="1200" dirty="0">
                <a:solidFill>
                  <a:srgbClr val="FFFFFF"/>
                </a:solidFill>
              </a:rPr>
              <a:t>Data </a:t>
            </a:r>
            <a:r>
              <a:rPr lang="fr-FR" sz="1200" dirty="0" smtClean="0">
                <a:solidFill>
                  <a:srgbClr val="FFFFFF"/>
                </a:solidFill>
              </a:rPr>
              <a:t>Modeling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20F735BC-3CB5-4471-A643-0579FD3C34E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9505084" y="6502295"/>
            <a:ext cx="1848716" cy="228614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lnSpc>
                <a:spcPct val="100000"/>
              </a:lnSpc>
            </a:pPr>
            <a:r>
              <a:rPr lang="fr-FR" sz="1200" dirty="0" err="1" smtClean="0">
                <a:solidFill>
                  <a:srgbClr val="FFFFFF"/>
                </a:solidFill>
              </a:rPr>
              <a:t>Deployment</a:t>
            </a:r>
            <a:endParaRPr lang="en-US" sz="1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7606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50"/>
                            </p:stCondLst>
                            <p:childTnLst>
                              <p:par>
                                <p:cTn id="1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5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5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xmlns="" id="{3AEC0301-E9AA-4478-9E23-C372DBDCE65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353800" y="6361475"/>
            <a:ext cx="838200" cy="360000"/>
          </a:xfrm>
        </p:spPr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16" name="Title 4">
            <a:extLst>
              <a:ext uri="{FF2B5EF4-FFF2-40B4-BE49-F238E27FC236}">
                <a16:creationId xmlns:a16="http://schemas.microsoft.com/office/drawing/2014/main" xmlns="" id="{DAB9934E-37D5-44C8-9FBA-907F7A175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306" y="238813"/>
            <a:ext cx="5010411" cy="713166"/>
          </a:xfrm>
        </p:spPr>
        <p:txBody>
          <a:bodyPr/>
          <a:lstStyle/>
          <a:p>
            <a:pPr lvl="0" algn="l">
              <a:lnSpc>
                <a:spcPct val="100000"/>
              </a:lnSpc>
            </a:pPr>
            <a:r>
              <a:rPr lang="fr-FR" sz="3200" dirty="0">
                <a:solidFill>
                  <a:srgbClr val="FFFFFF"/>
                </a:solidFill>
                <a:latin typeface="Calibri"/>
              </a:rPr>
              <a:t>External Data Modeling</a:t>
            </a:r>
            <a:endParaRPr lang="en-US" sz="3200" dirty="0">
              <a:solidFill>
                <a:srgbClr val="FFFFFF"/>
              </a:solidFill>
              <a:latin typeface="Calibri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647" y="1148350"/>
            <a:ext cx="9823729" cy="4459970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3697432" y="5755277"/>
            <a:ext cx="4175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FFFF00"/>
                </a:solidFill>
              </a:rPr>
              <a:t>Machine Learning Algorithms Cheat Sheet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08D655AF-5DBD-4954-B607-48D1914FC7D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1" y="6337118"/>
            <a:ext cx="2255520" cy="400731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lnSpc>
                <a:spcPct val="100000"/>
              </a:lnSpc>
            </a:pPr>
            <a:r>
              <a:rPr lang="fr-FR" sz="1200" dirty="0">
                <a:solidFill>
                  <a:srgbClr val="FFFFFF"/>
                </a:solidFill>
              </a:rPr>
              <a:t>Introduction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4EF60258-6D59-4423-83CC-D7AC9D79D5E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2255521" y="6436873"/>
            <a:ext cx="2264060" cy="30097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lnSpc>
                <a:spcPct val="100000"/>
              </a:lnSpc>
            </a:pPr>
            <a:r>
              <a:rPr lang="en-US" sz="1200" dirty="0" smtClean="0">
                <a:solidFill>
                  <a:srgbClr val="FFFFFF"/>
                </a:solidFill>
              </a:rPr>
              <a:t>Business </a:t>
            </a:r>
            <a:r>
              <a:rPr lang="en-US" sz="1200" dirty="0" err="1" smtClean="0">
                <a:solidFill>
                  <a:srgbClr val="FFFFFF"/>
                </a:solidFill>
              </a:rPr>
              <a:t>Understunding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14" name="Isosceles Triangle 15">
            <a:extLst>
              <a:ext uri="{FF2B5EF4-FFF2-40B4-BE49-F238E27FC236}">
                <a16:creationId xmlns:a16="http://schemas.microsoft.com/office/drawing/2014/main" xmlns="" id="{C2887229-F913-4F63-8EC5-03C72B9082F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 rot="10800000">
            <a:off x="8339225" y="6387664"/>
            <a:ext cx="142847" cy="91567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C10D452E-6D06-4FF3-91A6-845857B8DA1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4511041" y="6438223"/>
            <a:ext cx="2552123" cy="29279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lnSpc>
                <a:spcPct val="100000"/>
              </a:lnSpc>
            </a:pPr>
            <a:r>
              <a:rPr lang="en-US" sz="1200" dirty="0" smtClean="0">
                <a:solidFill>
                  <a:srgbClr val="FFFFFF"/>
                </a:solidFill>
              </a:rPr>
              <a:t>Data Preparation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20F735BC-3CB5-4471-A643-0579FD3C34E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7063164" y="6522720"/>
            <a:ext cx="2552123" cy="187869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lnSpc>
                <a:spcPct val="100000"/>
              </a:lnSpc>
            </a:pPr>
            <a:r>
              <a:rPr lang="fr-FR" sz="1200" dirty="0">
                <a:solidFill>
                  <a:srgbClr val="FFFFFF"/>
                </a:solidFill>
              </a:rPr>
              <a:t>Data </a:t>
            </a:r>
            <a:r>
              <a:rPr lang="fr-FR" sz="1200" dirty="0" smtClean="0">
                <a:solidFill>
                  <a:srgbClr val="FFFFFF"/>
                </a:solidFill>
              </a:rPr>
              <a:t>Modeling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20F735BC-3CB5-4471-A643-0579FD3C34E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9505084" y="6502295"/>
            <a:ext cx="1848716" cy="228614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lnSpc>
                <a:spcPct val="100000"/>
              </a:lnSpc>
            </a:pPr>
            <a:r>
              <a:rPr lang="fr-FR" sz="1200" dirty="0" err="1" smtClean="0">
                <a:solidFill>
                  <a:srgbClr val="FFFFFF"/>
                </a:solidFill>
              </a:rPr>
              <a:t>Deployment</a:t>
            </a:r>
            <a:endParaRPr lang="en-US" sz="1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329145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50"/>
                            </p:stCondLst>
                            <p:childTnLst>
                              <p:par>
                                <p:cTn id="1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5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5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  <p:bldP spid="1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xmlns="" id="{3AEC0301-E9AA-4478-9E23-C372DBDCE65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353800" y="6361475"/>
            <a:ext cx="838200" cy="360000"/>
          </a:xfrm>
        </p:spPr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16" name="Title 4">
            <a:extLst>
              <a:ext uri="{FF2B5EF4-FFF2-40B4-BE49-F238E27FC236}">
                <a16:creationId xmlns:a16="http://schemas.microsoft.com/office/drawing/2014/main" xmlns="" id="{DAB9934E-37D5-44C8-9FBA-907F7A175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306" y="238813"/>
            <a:ext cx="5010411" cy="713166"/>
          </a:xfrm>
        </p:spPr>
        <p:txBody>
          <a:bodyPr/>
          <a:lstStyle/>
          <a:p>
            <a:pPr lvl="0" algn="l">
              <a:lnSpc>
                <a:spcPct val="100000"/>
              </a:lnSpc>
            </a:pPr>
            <a:r>
              <a:rPr lang="fr-FR" sz="3200" dirty="0">
                <a:solidFill>
                  <a:srgbClr val="FFFFFF"/>
                </a:solidFill>
                <a:latin typeface="Calibri"/>
              </a:rPr>
              <a:t>External Data Modeling</a:t>
            </a:r>
            <a:endParaRPr lang="en-US" sz="3200" dirty="0">
              <a:solidFill>
                <a:srgbClr val="FFFFFF"/>
              </a:solidFill>
              <a:latin typeface="Calibri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306" y="1592694"/>
            <a:ext cx="3062543" cy="1557883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4620" y="4308000"/>
            <a:ext cx="6514892" cy="1368983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4419090" y="3313571"/>
            <a:ext cx="1959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FFFF00"/>
                </a:solidFill>
              </a:rPr>
              <a:t>Models’ accuracies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4264385" y="5833470"/>
            <a:ext cx="2581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FFFF00"/>
                </a:solidFill>
              </a:rPr>
              <a:t>GridSearchCV Application</a:t>
            </a:r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1565" y="1977440"/>
            <a:ext cx="3415193" cy="1173137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7502" y="1707673"/>
            <a:ext cx="4035155" cy="1428376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08D655AF-5DBD-4954-B607-48D1914FC7D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1" y="6337118"/>
            <a:ext cx="2255520" cy="400731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lnSpc>
                <a:spcPct val="100000"/>
              </a:lnSpc>
            </a:pPr>
            <a:r>
              <a:rPr lang="fr-FR" sz="1200" dirty="0">
                <a:solidFill>
                  <a:srgbClr val="FFFFFF"/>
                </a:solidFill>
              </a:rPr>
              <a:t>Introduction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4EF60258-6D59-4423-83CC-D7AC9D79D5E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2255521" y="6436873"/>
            <a:ext cx="2264060" cy="30097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lnSpc>
                <a:spcPct val="100000"/>
              </a:lnSpc>
            </a:pPr>
            <a:r>
              <a:rPr lang="en-US" sz="1200" dirty="0" smtClean="0">
                <a:solidFill>
                  <a:srgbClr val="FFFFFF"/>
                </a:solidFill>
              </a:rPr>
              <a:t>Business </a:t>
            </a:r>
            <a:r>
              <a:rPr lang="en-US" sz="1200" dirty="0" err="1" smtClean="0">
                <a:solidFill>
                  <a:srgbClr val="FFFFFF"/>
                </a:solidFill>
              </a:rPr>
              <a:t>Understunding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19" name="Isosceles Triangle 15">
            <a:extLst>
              <a:ext uri="{FF2B5EF4-FFF2-40B4-BE49-F238E27FC236}">
                <a16:creationId xmlns:a16="http://schemas.microsoft.com/office/drawing/2014/main" xmlns="" id="{C2887229-F913-4F63-8EC5-03C72B9082F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 rot="10800000">
            <a:off x="8370141" y="6434688"/>
            <a:ext cx="142847" cy="91567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C10D452E-6D06-4FF3-91A6-845857B8DA1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4511041" y="6438223"/>
            <a:ext cx="2552123" cy="29279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lnSpc>
                <a:spcPct val="100000"/>
              </a:lnSpc>
            </a:pPr>
            <a:r>
              <a:rPr lang="en-US" sz="1200" dirty="0" smtClean="0">
                <a:solidFill>
                  <a:srgbClr val="FFFFFF"/>
                </a:solidFill>
              </a:rPr>
              <a:t>Data Preparation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20F735BC-3CB5-4471-A643-0579FD3C34E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7063164" y="6522720"/>
            <a:ext cx="2552123" cy="187869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lnSpc>
                <a:spcPct val="100000"/>
              </a:lnSpc>
            </a:pPr>
            <a:r>
              <a:rPr lang="fr-FR" sz="1200" dirty="0">
                <a:solidFill>
                  <a:srgbClr val="FFFFFF"/>
                </a:solidFill>
              </a:rPr>
              <a:t>Data </a:t>
            </a:r>
            <a:r>
              <a:rPr lang="fr-FR" sz="1200" dirty="0" smtClean="0">
                <a:solidFill>
                  <a:srgbClr val="FFFFFF"/>
                </a:solidFill>
              </a:rPr>
              <a:t>Modeling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20F735BC-3CB5-4471-A643-0579FD3C34E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9505084" y="6502295"/>
            <a:ext cx="1848716" cy="228614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lnSpc>
                <a:spcPct val="100000"/>
              </a:lnSpc>
            </a:pPr>
            <a:r>
              <a:rPr lang="fr-FR" sz="1200" dirty="0" err="1" smtClean="0">
                <a:solidFill>
                  <a:srgbClr val="FFFFFF"/>
                </a:solidFill>
              </a:rPr>
              <a:t>Deployment</a:t>
            </a:r>
            <a:endParaRPr lang="en-US" sz="1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925141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50"/>
                            </p:stCondLst>
                            <p:childTnLst>
                              <p:par>
                                <p:cTn id="1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9A5A7C04-4D5C-48E7-B6B9-C41F6E0E772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PAGE </a:t>
            </a:r>
            <a:fld id="{4A9B5881-4007-4345-955A-79C2656F0C49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xmlns="" id="{AF47EF20-F54F-4EDE-ABE8-41ADEA0E0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929" y="210321"/>
            <a:ext cx="4695825" cy="833663"/>
          </a:xfrm>
        </p:spPr>
        <p:txBody>
          <a:bodyPr/>
          <a:lstStyle/>
          <a:p>
            <a:r>
              <a:rPr lang="en-US" dirty="0"/>
              <a:t>Deployment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84FB5996-F908-460D-B6CB-4F7382B7EF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132" y="1212018"/>
            <a:ext cx="10394576" cy="495928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08D655AF-5DBD-4954-B607-48D1914FC7D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1" y="6337118"/>
            <a:ext cx="2255520" cy="400731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lnSpc>
                <a:spcPct val="100000"/>
              </a:lnSpc>
            </a:pPr>
            <a:r>
              <a:rPr lang="fr-FR" sz="1200" dirty="0">
                <a:solidFill>
                  <a:srgbClr val="FFFFFF"/>
                </a:solidFill>
              </a:rPr>
              <a:t>Introduction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4EF60258-6D59-4423-83CC-D7AC9D79D5E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2255521" y="6436873"/>
            <a:ext cx="2264060" cy="30097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lnSpc>
                <a:spcPct val="100000"/>
              </a:lnSpc>
            </a:pPr>
            <a:r>
              <a:rPr lang="en-US" sz="1200" dirty="0" smtClean="0">
                <a:solidFill>
                  <a:srgbClr val="FFFFFF"/>
                </a:solidFill>
              </a:rPr>
              <a:t>Business </a:t>
            </a:r>
            <a:r>
              <a:rPr lang="en-US" sz="1200" dirty="0" err="1" smtClean="0">
                <a:solidFill>
                  <a:srgbClr val="FFFFFF"/>
                </a:solidFill>
              </a:rPr>
              <a:t>Understunding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8" name="Isosceles Triangle 15">
            <a:extLst>
              <a:ext uri="{FF2B5EF4-FFF2-40B4-BE49-F238E27FC236}">
                <a16:creationId xmlns:a16="http://schemas.microsoft.com/office/drawing/2014/main" xmlns="" id="{C2887229-F913-4F63-8EC5-03C72B9082F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 rot="10800000">
            <a:off x="10413120" y="6397719"/>
            <a:ext cx="142847" cy="91567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C10D452E-6D06-4FF3-91A6-845857B8DA1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4511041" y="6438223"/>
            <a:ext cx="2552123" cy="29279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lnSpc>
                <a:spcPct val="100000"/>
              </a:lnSpc>
            </a:pPr>
            <a:r>
              <a:rPr lang="en-US" sz="1200" dirty="0" smtClean="0">
                <a:solidFill>
                  <a:srgbClr val="FFFFFF"/>
                </a:solidFill>
              </a:rPr>
              <a:t>Data Preparation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20F735BC-3CB5-4471-A643-0579FD3C34E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7063164" y="6522720"/>
            <a:ext cx="2552123" cy="187869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lnSpc>
                <a:spcPct val="100000"/>
              </a:lnSpc>
            </a:pPr>
            <a:r>
              <a:rPr lang="fr-FR" sz="1200" dirty="0">
                <a:solidFill>
                  <a:srgbClr val="FFFFFF"/>
                </a:solidFill>
              </a:rPr>
              <a:t>Data </a:t>
            </a:r>
            <a:r>
              <a:rPr lang="fr-FR" sz="1200" dirty="0" smtClean="0">
                <a:solidFill>
                  <a:srgbClr val="FFFFFF"/>
                </a:solidFill>
              </a:rPr>
              <a:t>Modeling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20F735BC-3CB5-4471-A643-0579FD3C34E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9505084" y="6502295"/>
            <a:ext cx="1848716" cy="228614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lnSpc>
                <a:spcPct val="100000"/>
              </a:lnSpc>
            </a:pPr>
            <a:r>
              <a:rPr lang="fr-FR" sz="1200" dirty="0" err="1" smtClean="0">
                <a:solidFill>
                  <a:srgbClr val="FFFFFF"/>
                </a:solidFill>
              </a:rPr>
              <a:t>Deployment</a:t>
            </a:r>
            <a:endParaRPr lang="en-US" sz="1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3747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50"/>
                            </p:stCondLst>
                            <p:childTnLst>
                              <p:par>
                                <p:cTn id="1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5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5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B02933E-FC89-450A-B91C-672E4EADB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0319"/>
            <a:ext cx="8392160" cy="6721472"/>
          </a:xfrm>
        </p:spPr>
        <p:txBody>
          <a:bodyPr/>
          <a:lstStyle/>
          <a:p>
            <a:pPr algn="ctr"/>
            <a:r>
              <a:rPr lang="fr-FR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fr-FR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5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Thank</a:t>
            </a:r>
            <a:r>
              <a:rPr lang="fr-FR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5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r>
              <a:rPr lang="fr-FR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</a:t>
            </a:r>
            <a:r>
              <a:rPr lang="fr-FR" sz="5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your</a:t>
            </a:r>
            <a:r>
              <a:rPr lang="fr-FR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attention </a:t>
            </a:r>
            <a:br>
              <a:rPr lang="fr-FR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xmlns="" id="{DFA662FA-E066-46FF-9360-C610779F0C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2241" y="1849120"/>
            <a:ext cx="2642790" cy="264279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34313F40-E4B2-485C-8B02-6FC92D00BD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PAGE </a:t>
            </a:r>
            <a:fld id="{4A9B5881-4007-4345-955A-79C2656F0C49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758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8F58AE6-56F6-44E8-8BBF-23277B1773E4}"/>
              </a:ext>
            </a:extLst>
          </p:cNvPr>
          <p:cNvSpPr>
            <a:spLocks noGrp="1"/>
          </p:cNvSpPr>
          <p:nvPr>
            <p:ph type="title"/>
          </p:nvPr>
        </p:nvSpPr>
        <p:spPr>
          <a:gradFill>
            <a:gsLst>
              <a:gs pos="1000">
                <a:schemeClr val="tx1">
                  <a:lumMod val="85000"/>
                  <a:lumOff val="15000"/>
                </a:schemeClr>
              </a:gs>
              <a:gs pos="100000">
                <a:schemeClr val="accent2">
                  <a:lumMod val="50000"/>
                </a:schemeClr>
              </a:gs>
            </a:gsLst>
          </a:gradFill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OUTLINE</a:t>
            </a:r>
          </a:p>
        </p:txBody>
      </p:sp>
      <p:graphicFrame>
        <p:nvGraphicFramePr>
          <p:cNvPr id="10" name="Content Placeholder 2" descr="List Content Placeholder">
            <a:extLst>
              <a:ext uri="{FF2B5EF4-FFF2-40B4-BE49-F238E27FC236}">
                <a16:creationId xmlns:a16="http://schemas.microsoft.com/office/drawing/2014/main" xmlns="" id="{4DBF5C5D-E8C1-4EFB-87B6-B4245AB407A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7323209"/>
              </p:ext>
            </p:extLst>
          </p:nvPr>
        </p:nvGraphicFramePr>
        <p:xfrm>
          <a:off x="4562476" y="365125"/>
          <a:ext cx="6791323" cy="5984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xmlns="" id="{3AEC0301-E9AA-4478-9E23-C372DBDCE65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998F5727-0BD8-489C-93A3-F4C2676BCE00}"/>
              </a:ext>
            </a:extLst>
          </p:cNvPr>
          <p:cNvSpPr/>
          <p:nvPr/>
        </p:nvSpPr>
        <p:spPr>
          <a:xfrm>
            <a:off x="4562475" y="5313157"/>
            <a:ext cx="6791323" cy="1031766"/>
          </a:xfrm>
          <a:prstGeom prst="rect">
            <a:avLst/>
          </a:prstGeom>
          <a:gradFill rotWithShape="0">
            <a:gsLst>
              <a:gs pos="0">
                <a:srgbClr val="000000">
                  <a:lumMod val="75000"/>
                  <a:lumOff val="25000"/>
                </a:srgbClr>
              </a:gs>
              <a:gs pos="15929">
                <a:srgbClr val="000000">
                  <a:lumMod val="85000"/>
                  <a:lumOff val="15000"/>
                </a:srgbClr>
              </a:gs>
              <a:gs pos="97000">
                <a:srgbClr val="000000">
                  <a:lumMod val="85000"/>
                  <a:lumOff val="15000"/>
                </a:srgbClr>
              </a:gs>
              <a:gs pos="100000">
                <a:srgbClr val="17B2D1">
                  <a:lumMod val="75000"/>
                </a:srgbClr>
              </a:gs>
            </a:gsLst>
            <a:lin ang="10800000" scaled="0"/>
          </a:gradFill>
          <a:ln>
            <a:noFill/>
          </a:ln>
          <a:effectLst/>
        </p:spPr>
        <p:style>
          <a:lnRef idx="0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C39B31FE-010E-4FA1-B2A8-2CF6C5A6873D}"/>
              </a:ext>
            </a:extLst>
          </p:cNvPr>
          <p:cNvSpPr txBox="1"/>
          <p:nvPr/>
        </p:nvSpPr>
        <p:spPr>
          <a:xfrm>
            <a:off x="5759669" y="5538952"/>
            <a:ext cx="39203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Deployment</a:t>
            </a:r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4BD44C0C-4DB5-461F-BC6F-D201EAD5888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7160" y="5538952"/>
            <a:ext cx="372605" cy="372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338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18C9971-C7D2-435E-9037-EB3D7CCAF1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353800" y="6361475"/>
            <a:ext cx="838200" cy="360000"/>
          </a:xfrm>
        </p:spPr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08D655AF-5DBD-4954-B607-48D1914FC7D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1" y="6337118"/>
            <a:ext cx="2255520" cy="400731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lnSpc>
                <a:spcPct val="100000"/>
              </a:lnSpc>
            </a:pPr>
            <a:r>
              <a:rPr lang="fr-FR" sz="1200" dirty="0" smtClean="0">
                <a:solidFill>
                  <a:srgbClr val="FFFFFF"/>
                </a:solidFill>
              </a:rPr>
              <a:t>Introduction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4EF60258-6D59-4423-83CC-D7AC9D79D5E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2255521" y="6436873"/>
            <a:ext cx="2264060" cy="30097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lnSpc>
                <a:spcPct val="100000"/>
              </a:lnSpc>
            </a:pPr>
            <a:r>
              <a:rPr lang="en-US" sz="1200" dirty="0" smtClean="0">
                <a:solidFill>
                  <a:srgbClr val="FFFFFF"/>
                </a:solidFill>
              </a:rPr>
              <a:t>Business </a:t>
            </a:r>
            <a:r>
              <a:rPr lang="en-US" sz="1200" dirty="0" err="1" smtClean="0">
                <a:solidFill>
                  <a:srgbClr val="FFFFFF"/>
                </a:solidFill>
              </a:rPr>
              <a:t>Understunding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xmlns="" id="{C2887229-F913-4F63-8EC5-03C72B9082F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 rot="10800000">
            <a:off x="1127761" y="6245551"/>
            <a:ext cx="142847" cy="91567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itle 2">
            <a:extLst>
              <a:ext uri="{FF2B5EF4-FFF2-40B4-BE49-F238E27FC236}">
                <a16:creationId xmlns:a16="http://schemas.microsoft.com/office/drawing/2014/main" xmlns="" id="{230A721F-7686-4774-9F27-EB48D37C9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764" y="259634"/>
            <a:ext cx="3300512" cy="710552"/>
          </a:xfrm>
        </p:spPr>
        <p:txBody>
          <a:bodyPr/>
          <a:lstStyle/>
          <a:p>
            <a:pPr lvl="0" algn="ctr"/>
            <a:r>
              <a:rPr lang="fr-FR" sz="3200" dirty="0">
                <a:solidFill>
                  <a:srgbClr val="FFFFFF"/>
                </a:solidFill>
              </a:rPr>
              <a:t>Introduction</a:t>
            </a:r>
            <a:endParaRPr lang="en-US" sz="3200" dirty="0">
              <a:solidFill>
                <a:srgbClr val="FFFFFF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C10D452E-6D06-4FF3-91A6-845857B8DA1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4511041" y="6438223"/>
            <a:ext cx="2552123" cy="29279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lnSpc>
                <a:spcPct val="100000"/>
              </a:lnSpc>
            </a:pPr>
            <a:r>
              <a:rPr lang="en-US" sz="1200" dirty="0" smtClean="0">
                <a:solidFill>
                  <a:srgbClr val="FFFFFF"/>
                </a:solidFill>
              </a:rPr>
              <a:t>Data Preparation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20F735BC-3CB5-4471-A643-0579FD3C34E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7063164" y="6522720"/>
            <a:ext cx="2552123" cy="187869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lnSpc>
                <a:spcPct val="100000"/>
              </a:lnSpc>
            </a:pPr>
            <a:r>
              <a:rPr lang="fr-FR" sz="1200" dirty="0">
                <a:solidFill>
                  <a:srgbClr val="FFFFFF"/>
                </a:solidFill>
              </a:rPr>
              <a:t>Data </a:t>
            </a:r>
            <a:r>
              <a:rPr lang="fr-FR" sz="1200" dirty="0" smtClean="0">
                <a:solidFill>
                  <a:srgbClr val="FFFFFF"/>
                </a:solidFill>
              </a:rPr>
              <a:t>Modeling</a:t>
            </a:r>
            <a:endParaRPr lang="en-US" sz="1200" dirty="0">
              <a:solidFill>
                <a:srgbClr val="FFFFFF"/>
              </a:solidFill>
            </a:endParaRPr>
          </a:p>
        </p:txBody>
      </p:sp>
      <p:pic>
        <p:nvPicPr>
          <p:cNvPr id="1026" name="Picture 2" descr="Aucune description disponible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701" y="1567812"/>
            <a:ext cx="6250739" cy="3771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20F735BC-3CB5-4471-A643-0579FD3C34E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9505084" y="6502295"/>
            <a:ext cx="1848716" cy="228614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lnSpc>
                <a:spcPct val="100000"/>
              </a:lnSpc>
            </a:pPr>
            <a:r>
              <a:rPr lang="fr-FR" sz="1200" dirty="0" err="1" smtClean="0">
                <a:solidFill>
                  <a:srgbClr val="FFFFFF"/>
                </a:solidFill>
              </a:rPr>
              <a:t>Deployment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4511041" y="5567214"/>
            <a:ext cx="3058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Methodology IBM Master plan</a:t>
            </a:r>
            <a:endParaRPr lang="fr-FR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614108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50"/>
                            </p:stCondLst>
                            <p:childTnLst>
                              <p:par>
                                <p:cTn id="1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5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5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199600F-A17E-4354-A7AB-0CC2A43A9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029" y="220982"/>
            <a:ext cx="4101231" cy="710552"/>
          </a:xfrm>
        </p:spPr>
        <p:txBody>
          <a:bodyPr/>
          <a:lstStyle/>
          <a:p>
            <a:r>
              <a:rPr lang="en-US" sz="3200" dirty="0">
                <a:solidFill>
                  <a:srgbClr val="FFFFFF"/>
                </a:solidFill>
                <a:latin typeface="Calibri"/>
              </a:rPr>
              <a:t>Business understanding</a:t>
            </a:r>
            <a:endParaRPr lang="en-US" sz="32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2B4CE3A-8C88-45AA-A849-57E5A7AC22C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353800" y="6361475"/>
            <a:ext cx="838200" cy="360000"/>
          </a:xfrm>
        </p:spPr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6" name="Picture 15" descr="Diagram&#10;&#10;Description automatically generated">
            <a:extLst>
              <a:ext uri="{FF2B5EF4-FFF2-40B4-BE49-F238E27FC236}">
                <a16:creationId xmlns:a16="http://schemas.microsoft.com/office/drawing/2014/main" xmlns="" id="{26F520E8-7982-4B0A-88C5-36A69D4505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0114" y="1132063"/>
            <a:ext cx="7071464" cy="4773238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08D655AF-5DBD-4954-B607-48D1914FC7D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1" y="6337118"/>
            <a:ext cx="2255520" cy="400731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lnSpc>
                <a:spcPct val="100000"/>
              </a:lnSpc>
            </a:pPr>
            <a:r>
              <a:rPr lang="fr-FR" sz="1200" dirty="0">
                <a:solidFill>
                  <a:srgbClr val="FFFFFF"/>
                </a:solidFill>
              </a:rPr>
              <a:t>Introduction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4EF60258-6D59-4423-83CC-D7AC9D79D5E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2255521" y="6436873"/>
            <a:ext cx="2264060" cy="30097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lnSpc>
                <a:spcPct val="100000"/>
              </a:lnSpc>
            </a:pPr>
            <a:r>
              <a:rPr lang="en-US" sz="1200" dirty="0" smtClean="0">
                <a:solidFill>
                  <a:srgbClr val="FFFFFF"/>
                </a:solidFill>
              </a:rPr>
              <a:t>Business </a:t>
            </a:r>
            <a:r>
              <a:rPr lang="en-US" sz="1200" dirty="0" err="1" smtClean="0">
                <a:solidFill>
                  <a:srgbClr val="FFFFFF"/>
                </a:solidFill>
              </a:rPr>
              <a:t>Understunding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17" name="Isosceles Triangle 15">
            <a:extLst>
              <a:ext uri="{FF2B5EF4-FFF2-40B4-BE49-F238E27FC236}">
                <a16:creationId xmlns:a16="http://schemas.microsoft.com/office/drawing/2014/main" xmlns="" id="{C2887229-F913-4F63-8EC5-03C72B9082F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 rot="10800000">
            <a:off x="3387551" y="6315691"/>
            <a:ext cx="142847" cy="91567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C10D452E-6D06-4FF3-91A6-845857B8DA1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4511041" y="6438223"/>
            <a:ext cx="2552123" cy="29279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lnSpc>
                <a:spcPct val="100000"/>
              </a:lnSpc>
            </a:pPr>
            <a:r>
              <a:rPr lang="en-US" sz="1200" dirty="0" smtClean="0">
                <a:solidFill>
                  <a:srgbClr val="FFFFFF"/>
                </a:solidFill>
              </a:rPr>
              <a:t>Data Preparation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20F735BC-3CB5-4471-A643-0579FD3C34E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7063164" y="6522720"/>
            <a:ext cx="2552123" cy="187869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lnSpc>
                <a:spcPct val="100000"/>
              </a:lnSpc>
            </a:pPr>
            <a:r>
              <a:rPr lang="fr-FR" sz="1200" dirty="0">
                <a:solidFill>
                  <a:srgbClr val="FFFFFF"/>
                </a:solidFill>
              </a:rPr>
              <a:t>Data </a:t>
            </a:r>
            <a:r>
              <a:rPr lang="fr-FR" sz="1200" dirty="0" smtClean="0">
                <a:solidFill>
                  <a:srgbClr val="FFFFFF"/>
                </a:solidFill>
              </a:rPr>
              <a:t>Modeling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20F735BC-3CB5-4471-A643-0579FD3C34E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9505084" y="6502295"/>
            <a:ext cx="1848716" cy="228614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lnSpc>
                <a:spcPct val="100000"/>
              </a:lnSpc>
            </a:pPr>
            <a:r>
              <a:rPr lang="fr-FR" sz="1200" dirty="0" err="1" smtClean="0">
                <a:solidFill>
                  <a:srgbClr val="FFFFFF"/>
                </a:solidFill>
              </a:rPr>
              <a:t>Deployment</a:t>
            </a:r>
            <a:endParaRPr lang="en-US" sz="1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9832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50"/>
                            </p:stCondLst>
                            <p:childTnLst>
                              <p:par>
                                <p:cTn id="1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5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5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18C9971-C7D2-435E-9037-EB3D7CCAF1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353800" y="6361475"/>
            <a:ext cx="838200" cy="360000"/>
          </a:xfrm>
        </p:spPr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9" name="Title 2">
            <a:extLst>
              <a:ext uri="{FF2B5EF4-FFF2-40B4-BE49-F238E27FC236}">
                <a16:creationId xmlns:a16="http://schemas.microsoft.com/office/drawing/2014/main" xmlns="" id="{230A721F-7686-4774-9F27-EB48D37C9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764" y="259634"/>
            <a:ext cx="11125968" cy="710552"/>
          </a:xfrm>
        </p:spPr>
        <p:txBody>
          <a:bodyPr/>
          <a:lstStyle/>
          <a:p>
            <a:r>
              <a:rPr lang="en-US" sz="3200" dirty="0">
                <a:solidFill>
                  <a:srgbClr val="FFFFFF"/>
                </a:solidFill>
                <a:latin typeface="Calibri"/>
              </a:rPr>
              <a:t>Data Preparation </a:t>
            </a:r>
            <a:endParaRPr lang="ko-KR" altLang="en-US" sz="3200" b="1" dirty="0">
              <a:cs typeface="Arial" pitchFamily="34" charset="0"/>
            </a:endParaRPr>
          </a:p>
        </p:txBody>
      </p:sp>
      <p:pic>
        <p:nvPicPr>
          <p:cNvPr id="15" name="Picture 14" descr="A picture containing green, indoor, white, plastic&#10;&#10;Description automatically generated">
            <a:extLst>
              <a:ext uri="{FF2B5EF4-FFF2-40B4-BE49-F238E27FC236}">
                <a16:creationId xmlns:a16="http://schemas.microsoft.com/office/drawing/2014/main" xmlns="" id="{42A785DB-DD3A-4A6F-A811-530342DDB9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903" y="1378573"/>
            <a:ext cx="3529590" cy="410085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F03ADD4F-43ED-489B-AA9E-49BEFBAAFA56}"/>
              </a:ext>
            </a:extLst>
          </p:cNvPr>
          <p:cNvSpPr txBox="1"/>
          <p:nvPr/>
        </p:nvSpPr>
        <p:spPr>
          <a:xfrm>
            <a:off x="5423720" y="2639029"/>
            <a:ext cx="49999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Our baseline experiments focus only on the first 21 channels</a:t>
            </a:r>
            <a:endParaRPr lang="fr-FR" sz="2800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08D655AF-5DBD-4954-B607-48D1914FC7D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1" y="6337118"/>
            <a:ext cx="2255520" cy="400731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lnSpc>
                <a:spcPct val="100000"/>
              </a:lnSpc>
            </a:pPr>
            <a:r>
              <a:rPr lang="fr-FR" sz="1200" dirty="0">
                <a:solidFill>
                  <a:srgbClr val="FFFFFF"/>
                </a:solidFill>
              </a:rPr>
              <a:t>Introduction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4EF60258-6D59-4423-83CC-D7AC9D79D5E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2255521" y="6436873"/>
            <a:ext cx="2264060" cy="30097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lnSpc>
                <a:spcPct val="100000"/>
              </a:lnSpc>
            </a:pPr>
            <a:r>
              <a:rPr lang="en-US" sz="1200" dirty="0" smtClean="0">
                <a:solidFill>
                  <a:srgbClr val="FFFFFF"/>
                </a:solidFill>
              </a:rPr>
              <a:t>Business </a:t>
            </a:r>
            <a:r>
              <a:rPr lang="en-US" sz="1200" dirty="0" err="1" smtClean="0">
                <a:solidFill>
                  <a:srgbClr val="FFFFFF"/>
                </a:solidFill>
              </a:rPr>
              <a:t>Understunding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20" name="Isosceles Triangle 15">
            <a:extLst>
              <a:ext uri="{FF2B5EF4-FFF2-40B4-BE49-F238E27FC236}">
                <a16:creationId xmlns:a16="http://schemas.microsoft.com/office/drawing/2014/main" xmlns="" id="{C2887229-F913-4F63-8EC5-03C72B9082F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 rot="10800000">
            <a:off x="5730685" y="6346656"/>
            <a:ext cx="142847" cy="91567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C10D452E-6D06-4FF3-91A6-845857B8DA1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4511041" y="6438223"/>
            <a:ext cx="2552123" cy="29279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lnSpc>
                <a:spcPct val="100000"/>
              </a:lnSpc>
            </a:pPr>
            <a:r>
              <a:rPr lang="en-US" sz="1200" dirty="0" smtClean="0">
                <a:solidFill>
                  <a:srgbClr val="FFFFFF"/>
                </a:solidFill>
              </a:rPr>
              <a:t>Data Preparation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20F735BC-3CB5-4471-A643-0579FD3C34E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7063164" y="6522720"/>
            <a:ext cx="2552123" cy="187869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lnSpc>
                <a:spcPct val="100000"/>
              </a:lnSpc>
            </a:pPr>
            <a:r>
              <a:rPr lang="fr-FR" sz="1200" dirty="0">
                <a:solidFill>
                  <a:srgbClr val="FFFFFF"/>
                </a:solidFill>
              </a:rPr>
              <a:t>Data </a:t>
            </a:r>
            <a:r>
              <a:rPr lang="fr-FR" sz="1200" dirty="0" smtClean="0">
                <a:solidFill>
                  <a:srgbClr val="FFFFFF"/>
                </a:solidFill>
              </a:rPr>
              <a:t>Modeling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20F735BC-3CB5-4471-A643-0579FD3C34E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9505084" y="6502295"/>
            <a:ext cx="1848716" cy="228614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lnSpc>
                <a:spcPct val="100000"/>
              </a:lnSpc>
            </a:pPr>
            <a:r>
              <a:rPr lang="fr-FR" sz="1200" dirty="0" err="1" smtClean="0">
                <a:solidFill>
                  <a:srgbClr val="FFFFFF"/>
                </a:solidFill>
              </a:rPr>
              <a:t>Deployment</a:t>
            </a:r>
            <a:endParaRPr lang="en-US" sz="1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460032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50"/>
                            </p:stCondLst>
                            <p:childTnLst>
                              <p:par>
                                <p:cTn id="1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18C9971-C7D2-435E-9037-EB3D7CCAF1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353800" y="6361475"/>
            <a:ext cx="838200" cy="360000"/>
          </a:xfrm>
        </p:spPr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9" name="Title 2">
            <a:extLst>
              <a:ext uri="{FF2B5EF4-FFF2-40B4-BE49-F238E27FC236}">
                <a16:creationId xmlns:a16="http://schemas.microsoft.com/office/drawing/2014/main" xmlns="" id="{230A721F-7686-4774-9F27-EB48D37C9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764" y="259634"/>
            <a:ext cx="11125968" cy="710552"/>
          </a:xfrm>
        </p:spPr>
        <p:txBody>
          <a:bodyPr/>
          <a:lstStyle/>
          <a:p>
            <a:r>
              <a:rPr lang="en-US" altLang="ko-KR" sz="3200" b="1" dirty="0">
                <a:solidFill>
                  <a:srgbClr val="FFFFFF"/>
                </a:solidFill>
                <a:latin typeface="Calibri"/>
                <a:cs typeface="Arial" pitchFamily="34" charset="0"/>
              </a:rPr>
              <a:t>Moving averages</a:t>
            </a:r>
            <a:endParaRPr lang="ko-KR" altLang="en-US" sz="3200" b="1" dirty="0">
              <a:cs typeface="Arial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01F080CA-76E4-4042-93BF-E5809F21FC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919702"/>
            <a:ext cx="10337104" cy="3166648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08D655AF-5DBD-4954-B607-48D1914FC7D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1" y="6337118"/>
            <a:ext cx="2255520" cy="400731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lnSpc>
                <a:spcPct val="100000"/>
              </a:lnSpc>
            </a:pPr>
            <a:r>
              <a:rPr lang="fr-FR" sz="1200" dirty="0">
                <a:solidFill>
                  <a:srgbClr val="FFFFFF"/>
                </a:solidFill>
              </a:rPr>
              <a:t>Introduction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4EF60258-6D59-4423-83CC-D7AC9D79D5E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2255521" y="6436873"/>
            <a:ext cx="2264060" cy="30097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lnSpc>
                <a:spcPct val="100000"/>
              </a:lnSpc>
            </a:pPr>
            <a:r>
              <a:rPr lang="en-US" sz="1200" dirty="0" smtClean="0">
                <a:solidFill>
                  <a:srgbClr val="FFFFFF"/>
                </a:solidFill>
              </a:rPr>
              <a:t>Business </a:t>
            </a:r>
            <a:r>
              <a:rPr lang="en-US" sz="1200" dirty="0" err="1" smtClean="0">
                <a:solidFill>
                  <a:srgbClr val="FFFFFF"/>
                </a:solidFill>
              </a:rPr>
              <a:t>Understunding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17" name="Isosceles Triangle 15">
            <a:extLst>
              <a:ext uri="{FF2B5EF4-FFF2-40B4-BE49-F238E27FC236}">
                <a16:creationId xmlns:a16="http://schemas.microsoft.com/office/drawing/2014/main" xmlns="" id="{C2887229-F913-4F63-8EC5-03C72B9082F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 rot="10800000">
            <a:off x="5705823" y="6345306"/>
            <a:ext cx="142847" cy="91567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C10D452E-6D06-4FF3-91A6-845857B8DA1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4511041" y="6438223"/>
            <a:ext cx="2552123" cy="29279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lnSpc>
                <a:spcPct val="100000"/>
              </a:lnSpc>
            </a:pPr>
            <a:r>
              <a:rPr lang="en-US" sz="1200" dirty="0" smtClean="0">
                <a:solidFill>
                  <a:srgbClr val="FFFFFF"/>
                </a:solidFill>
              </a:rPr>
              <a:t>Data Preparation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20F735BC-3CB5-4471-A643-0579FD3C34E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7063164" y="6522720"/>
            <a:ext cx="2552123" cy="187869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lnSpc>
                <a:spcPct val="100000"/>
              </a:lnSpc>
            </a:pPr>
            <a:r>
              <a:rPr lang="fr-FR" sz="1200" dirty="0">
                <a:solidFill>
                  <a:srgbClr val="FFFFFF"/>
                </a:solidFill>
              </a:rPr>
              <a:t>Data </a:t>
            </a:r>
            <a:r>
              <a:rPr lang="fr-FR" sz="1200" dirty="0" smtClean="0">
                <a:solidFill>
                  <a:srgbClr val="FFFFFF"/>
                </a:solidFill>
              </a:rPr>
              <a:t>Modeling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20F735BC-3CB5-4471-A643-0579FD3C34E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9505084" y="6502295"/>
            <a:ext cx="1848716" cy="228614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lnSpc>
                <a:spcPct val="100000"/>
              </a:lnSpc>
            </a:pPr>
            <a:r>
              <a:rPr lang="fr-FR" sz="1200" dirty="0" err="1" smtClean="0">
                <a:solidFill>
                  <a:srgbClr val="FFFFFF"/>
                </a:solidFill>
              </a:rPr>
              <a:t>Deployment</a:t>
            </a:r>
            <a:endParaRPr lang="en-US" sz="1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01732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50"/>
                            </p:stCondLst>
                            <p:childTnLst>
                              <p:par>
                                <p:cTn id="1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5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 animBg="1"/>
      <p:bldP spid="2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18C9971-C7D2-435E-9037-EB3D7CCAF1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353800" y="6361475"/>
            <a:ext cx="838200" cy="360000"/>
          </a:xfrm>
        </p:spPr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9" name="Title 2">
            <a:extLst>
              <a:ext uri="{FF2B5EF4-FFF2-40B4-BE49-F238E27FC236}">
                <a16:creationId xmlns:a16="http://schemas.microsoft.com/office/drawing/2014/main" xmlns="" id="{230A721F-7686-4774-9F27-EB48D37C9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764" y="259634"/>
            <a:ext cx="11125968" cy="710552"/>
          </a:xfrm>
        </p:spPr>
        <p:txBody>
          <a:bodyPr/>
          <a:lstStyle/>
          <a:p>
            <a:r>
              <a:rPr lang="en-US" altLang="ko-KR" sz="3200" b="1" dirty="0">
                <a:solidFill>
                  <a:srgbClr val="FFFFFF"/>
                </a:solidFill>
                <a:latin typeface="Calibri"/>
                <a:cs typeface="Arial" pitchFamily="34" charset="0"/>
              </a:rPr>
              <a:t>Bonn Data Preparation</a:t>
            </a:r>
            <a:endParaRPr lang="ko-KR" altLang="en-US" sz="3200" b="1" dirty="0">
              <a:cs typeface="Arial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4C2AEF9F-7CD6-4FDA-9A09-7788AFB010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3537" y="1595437"/>
            <a:ext cx="8924925" cy="366712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08D655AF-5DBD-4954-B607-48D1914FC7D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1" y="6337118"/>
            <a:ext cx="2255520" cy="400731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lnSpc>
                <a:spcPct val="100000"/>
              </a:lnSpc>
            </a:pPr>
            <a:r>
              <a:rPr lang="fr-FR" sz="1200" dirty="0">
                <a:solidFill>
                  <a:srgbClr val="FFFFFF"/>
                </a:solidFill>
              </a:rPr>
              <a:t>Introduction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4EF60258-6D59-4423-83CC-D7AC9D79D5E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2255521" y="6436873"/>
            <a:ext cx="2264060" cy="30097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lnSpc>
                <a:spcPct val="100000"/>
              </a:lnSpc>
            </a:pPr>
            <a:r>
              <a:rPr lang="en-US" sz="1200" dirty="0" smtClean="0">
                <a:solidFill>
                  <a:srgbClr val="FFFFFF"/>
                </a:solidFill>
              </a:rPr>
              <a:t>Business </a:t>
            </a:r>
            <a:r>
              <a:rPr lang="en-US" sz="1200" dirty="0" err="1" smtClean="0">
                <a:solidFill>
                  <a:srgbClr val="FFFFFF"/>
                </a:solidFill>
              </a:rPr>
              <a:t>Understunding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17" name="Isosceles Triangle 15">
            <a:extLst>
              <a:ext uri="{FF2B5EF4-FFF2-40B4-BE49-F238E27FC236}">
                <a16:creationId xmlns:a16="http://schemas.microsoft.com/office/drawing/2014/main" xmlns="" id="{C2887229-F913-4F63-8EC5-03C72B9082F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 rot="10800000">
            <a:off x="5787102" y="6346656"/>
            <a:ext cx="142847" cy="91567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C10D452E-6D06-4FF3-91A6-845857B8DA1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4511041" y="6438223"/>
            <a:ext cx="2552123" cy="29279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lnSpc>
                <a:spcPct val="100000"/>
              </a:lnSpc>
            </a:pPr>
            <a:r>
              <a:rPr lang="en-US" sz="1200" dirty="0" smtClean="0">
                <a:solidFill>
                  <a:srgbClr val="FFFFFF"/>
                </a:solidFill>
              </a:rPr>
              <a:t>Data Preparation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20F735BC-3CB5-4471-A643-0579FD3C34E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7063164" y="6522720"/>
            <a:ext cx="2552123" cy="187869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lnSpc>
                <a:spcPct val="100000"/>
              </a:lnSpc>
            </a:pPr>
            <a:r>
              <a:rPr lang="fr-FR" sz="1200" dirty="0">
                <a:solidFill>
                  <a:srgbClr val="FFFFFF"/>
                </a:solidFill>
              </a:rPr>
              <a:t>Data </a:t>
            </a:r>
            <a:r>
              <a:rPr lang="fr-FR" sz="1200" dirty="0" smtClean="0">
                <a:solidFill>
                  <a:srgbClr val="FFFFFF"/>
                </a:solidFill>
              </a:rPr>
              <a:t>Modeling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20F735BC-3CB5-4471-A643-0579FD3C34E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9505084" y="6502295"/>
            <a:ext cx="1848716" cy="228614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lnSpc>
                <a:spcPct val="100000"/>
              </a:lnSpc>
            </a:pPr>
            <a:r>
              <a:rPr lang="fr-FR" sz="1200" dirty="0" err="1" smtClean="0">
                <a:solidFill>
                  <a:srgbClr val="FFFFFF"/>
                </a:solidFill>
              </a:rPr>
              <a:t>Deployment</a:t>
            </a:r>
            <a:endParaRPr lang="en-US" sz="1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687217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50"/>
                            </p:stCondLst>
                            <p:childTnLst>
                              <p:par>
                                <p:cTn id="1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5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 animBg="1"/>
      <p:bldP spid="2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xmlns="" id="{3AEC0301-E9AA-4478-9E23-C372DBDCE65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353800" y="6361475"/>
            <a:ext cx="838200" cy="360000"/>
          </a:xfrm>
        </p:spPr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6" name="Title 4">
            <a:extLst>
              <a:ext uri="{FF2B5EF4-FFF2-40B4-BE49-F238E27FC236}">
                <a16:creationId xmlns:a16="http://schemas.microsoft.com/office/drawing/2014/main" xmlns="" id="{DAB9934E-37D5-44C8-9FBA-907F7A175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306" y="238813"/>
            <a:ext cx="5010411" cy="713166"/>
          </a:xfrm>
        </p:spPr>
        <p:txBody>
          <a:bodyPr/>
          <a:lstStyle/>
          <a:p>
            <a:pPr lvl="0" algn="l">
              <a:lnSpc>
                <a:spcPct val="100000"/>
              </a:lnSpc>
            </a:pPr>
            <a:r>
              <a:rPr lang="fr-FR" sz="3200" dirty="0" err="1">
                <a:solidFill>
                  <a:srgbClr val="FFFFFF"/>
                </a:solidFill>
                <a:latin typeface="Calibri"/>
              </a:rPr>
              <a:t>External</a:t>
            </a:r>
            <a:r>
              <a:rPr lang="fr-FR" sz="3200" dirty="0">
                <a:solidFill>
                  <a:srgbClr val="FFFFFF"/>
                </a:solidFill>
                <a:latin typeface="Calibri"/>
              </a:rPr>
              <a:t> Data </a:t>
            </a:r>
            <a:r>
              <a:rPr lang="fr-FR" sz="3200" dirty="0" err="1">
                <a:solidFill>
                  <a:srgbClr val="FFFFFF"/>
                </a:solidFill>
                <a:latin typeface="Calibri"/>
              </a:rPr>
              <a:t>Preperation</a:t>
            </a:r>
            <a:r>
              <a:rPr lang="fr-FR" sz="3200" dirty="0">
                <a:solidFill>
                  <a:srgbClr val="FFFFFF"/>
                </a:solidFill>
                <a:latin typeface="Calibri"/>
              </a:rPr>
              <a:t> </a:t>
            </a:r>
            <a:endParaRPr lang="en-US" sz="3200" dirty="0">
              <a:solidFill>
                <a:srgbClr val="FFFFFF"/>
              </a:solidFill>
              <a:latin typeface="Calibri"/>
            </a:endParaRPr>
          </a:p>
        </p:txBody>
      </p:sp>
      <p:pic>
        <p:nvPicPr>
          <p:cNvPr id="19" name="Picture 18" descr="Table&#10;&#10;Description automatically generated">
            <a:extLst>
              <a:ext uri="{FF2B5EF4-FFF2-40B4-BE49-F238E27FC236}">
                <a16:creationId xmlns:a16="http://schemas.microsoft.com/office/drawing/2014/main" xmlns="" id="{9F7385ED-39D8-40D3-B0CC-402AD4F77D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78" y="1671528"/>
            <a:ext cx="7117801" cy="245903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83E5C7FC-1138-4A67-9D70-EC32AB294A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1432" y="1534894"/>
            <a:ext cx="4701501" cy="364017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08D655AF-5DBD-4954-B607-48D1914FC7D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1" y="6337118"/>
            <a:ext cx="2255520" cy="400731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lnSpc>
                <a:spcPct val="100000"/>
              </a:lnSpc>
            </a:pPr>
            <a:r>
              <a:rPr lang="fr-FR" sz="1200" dirty="0">
                <a:solidFill>
                  <a:srgbClr val="FFFFFF"/>
                </a:solidFill>
              </a:rPr>
              <a:t>Introduction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4EF60258-6D59-4423-83CC-D7AC9D79D5E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2255521" y="6436873"/>
            <a:ext cx="2264060" cy="30097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lnSpc>
                <a:spcPct val="100000"/>
              </a:lnSpc>
            </a:pPr>
            <a:r>
              <a:rPr lang="en-US" sz="1200" dirty="0" smtClean="0">
                <a:solidFill>
                  <a:srgbClr val="FFFFFF"/>
                </a:solidFill>
              </a:rPr>
              <a:t>Business </a:t>
            </a:r>
            <a:r>
              <a:rPr lang="en-US" sz="1200" dirty="0" err="1" smtClean="0">
                <a:solidFill>
                  <a:srgbClr val="FFFFFF"/>
                </a:solidFill>
              </a:rPr>
              <a:t>Understunding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15" name="Isosceles Triangle 15">
            <a:extLst>
              <a:ext uri="{FF2B5EF4-FFF2-40B4-BE49-F238E27FC236}">
                <a16:creationId xmlns:a16="http://schemas.microsoft.com/office/drawing/2014/main" xmlns="" id="{C2887229-F913-4F63-8EC5-03C72B9082F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 rot="10800000">
            <a:off x="5787102" y="6337118"/>
            <a:ext cx="142847" cy="91567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C10D452E-6D06-4FF3-91A6-845857B8DA1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4511041" y="6438223"/>
            <a:ext cx="2552123" cy="29279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lnSpc>
                <a:spcPct val="100000"/>
              </a:lnSpc>
            </a:pPr>
            <a:r>
              <a:rPr lang="en-US" sz="1200" dirty="0" smtClean="0">
                <a:solidFill>
                  <a:srgbClr val="FFFFFF"/>
                </a:solidFill>
              </a:rPr>
              <a:t>Data Preparation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20F735BC-3CB5-4471-A643-0579FD3C34E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7063164" y="6522720"/>
            <a:ext cx="2552123" cy="187869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lnSpc>
                <a:spcPct val="100000"/>
              </a:lnSpc>
            </a:pPr>
            <a:r>
              <a:rPr lang="fr-FR" sz="1200" dirty="0">
                <a:solidFill>
                  <a:srgbClr val="FFFFFF"/>
                </a:solidFill>
              </a:rPr>
              <a:t>Data </a:t>
            </a:r>
            <a:r>
              <a:rPr lang="fr-FR" sz="1200" dirty="0" smtClean="0">
                <a:solidFill>
                  <a:srgbClr val="FFFFFF"/>
                </a:solidFill>
              </a:rPr>
              <a:t>Modeling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20F735BC-3CB5-4471-A643-0579FD3C34E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9505084" y="6502295"/>
            <a:ext cx="1848716" cy="228614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lnSpc>
                <a:spcPct val="100000"/>
              </a:lnSpc>
            </a:pPr>
            <a:r>
              <a:rPr lang="fr-FR" sz="1200" dirty="0" err="1" smtClean="0">
                <a:solidFill>
                  <a:srgbClr val="FFFFFF"/>
                </a:solidFill>
              </a:rPr>
              <a:t>Deployment</a:t>
            </a:r>
            <a:endParaRPr lang="en-US" sz="1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619633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50"/>
                            </p:stCondLst>
                            <p:childTnLst>
                              <p:par>
                                <p:cTn id="1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5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2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18C9971-C7D2-435E-9037-EB3D7CCAF1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353800" y="6361475"/>
            <a:ext cx="838200" cy="360000"/>
          </a:xfrm>
        </p:spPr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9" name="Title 2">
            <a:extLst>
              <a:ext uri="{FF2B5EF4-FFF2-40B4-BE49-F238E27FC236}">
                <a16:creationId xmlns:a16="http://schemas.microsoft.com/office/drawing/2014/main" xmlns="" id="{230A721F-7686-4774-9F27-EB48D37C9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816" y="119318"/>
            <a:ext cx="10835827" cy="710552"/>
          </a:xfrm>
        </p:spPr>
        <p:txBody>
          <a:bodyPr/>
          <a:lstStyle/>
          <a:p>
            <a:r>
              <a:rPr lang="en-US" sz="3200" dirty="0">
                <a:solidFill>
                  <a:srgbClr val="FFFFFF"/>
                </a:solidFill>
                <a:latin typeface="Calibri"/>
              </a:rPr>
              <a:t>Internal Data </a:t>
            </a:r>
            <a:r>
              <a:rPr lang="fr-FR" sz="3200" dirty="0">
                <a:solidFill>
                  <a:srgbClr val="FFFFFF"/>
                </a:solidFill>
                <a:latin typeface="Calibri"/>
              </a:rPr>
              <a:t>Modeling </a:t>
            </a:r>
            <a:r>
              <a:rPr lang="en-US" sz="3200" dirty="0">
                <a:solidFill>
                  <a:srgbClr val="FFFFFF"/>
                </a:solidFill>
                <a:latin typeface="Calibri"/>
              </a:rPr>
              <a:t>:</a:t>
            </a:r>
            <a:r>
              <a:rPr lang="fr-FR" sz="3200" dirty="0"/>
              <a:t>Bonn </a:t>
            </a:r>
            <a:r>
              <a:rPr lang="fr-FR" sz="3200" dirty="0" err="1"/>
              <a:t>university</a:t>
            </a:r>
            <a:r>
              <a:rPr lang="fr-FR" sz="3200" dirty="0"/>
              <a:t> Data</a:t>
            </a:r>
            <a:endParaRPr lang="ko-KR" altLang="en-US" sz="3200" b="1" dirty="0">
              <a:cs typeface="Arial" pitchFamily="34" charset="0"/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402320" y="1234274"/>
            <a:ext cx="2878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err="1">
                <a:solidFill>
                  <a:srgbClr val="FFFF00"/>
                </a:solidFill>
              </a:rPr>
              <a:t>Binary</a:t>
            </a:r>
            <a:r>
              <a:rPr lang="fr-FR" sz="2400" dirty="0">
                <a:solidFill>
                  <a:srgbClr val="FFFF00"/>
                </a:solidFill>
              </a:rPr>
              <a:t> Classification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603" y="1926772"/>
            <a:ext cx="3997299" cy="3599819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2540" y="1991485"/>
            <a:ext cx="7355432" cy="3470394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08D655AF-5DBD-4954-B607-48D1914FC7D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1" y="6337118"/>
            <a:ext cx="2255520" cy="400731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lnSpc>
                <a:spcPct val="100000"/>
              </a:lnSpc>
            </a:pPr>
            <a:r>
              <a:rPr lang="fr-FR" sz="1200" dirty="0">
                <a:solidFill>
                  <a:srgbClr val="FFFFFF"/>
                </a:solidFill>
              </a:rPr>
              <a:t>Introduction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4EF60258-6D59-4423-83CC-D7AC9D79D5E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2255521" y="6436873"/>
            <a:ext cx="2264060" cy="30097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lnSpc>
                <a:spcPct val="100000"/>
              </a:lnSpc>
            </a:pPr>
            <a:r>
              <a:rPr lang="en-US" sz="1200" dirty="0" smtClean="0">
                <a:solidFill>
                  <a:srgbClr val="FFFFFF"/>
                </a:solidFill>
              </a:rPr>
              <a:t>Business </a:t>
            </a:r>
            <a:r>
              <a:rPr lang="en-US" sz="1200" dirty="0" err="1" smtClean="0">
                <a:solidFill>
                  <a:srgbClr val="FFFFFF"/>
                </a:solidFill>
              </a:rPr>
              <a:t>Understunding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18" name="Isosceles Triangle 15">
            <a:extLst>
              <a:ext uri="{FF2B5EF4-FFF2-40B4-BE49-F238E27FC236}">
                <a16:creationId xmlns:a16="http://schemas.microsoft.com/office/drawing/2014/main" xmlns="" id="{C2887229-F913-4F63-8EC5-03C72B9082F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 rot="10800000">
            <a:off x="8421557" y="6434687"/>
            <a:ext cx="87746" cy="85078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C10D452E-6D06-4FF3-91A6-845857B8DA1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4511041" y="6438223"/>
            <a:ext cx="2552123" cy="29279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lnSpc>
                <a:spcPct val="100000"/>
              </a:lnSpc>
            </a:pPr>
            <a:r>
              <a:rPr lang="en-US" sz="1200" dirty="0" smtClean="0">
                <a:solidFill>
                  <a:srgbClr val="FFFFFF"/>
                </a:solidFill>
              </a:rPr>
              <a:t>Data Preparation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20F735BC-3CB5-4471-A643-0579FD3C34E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7063164" y="6522720"/>
            <a:ext cx="2552123" cy="187869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lnSpc>
                <a:spcPct val="100000"/>
              </a:lnSpc>
            </a:pPr>
            <a:r>
              <a:rPr lang="fr-FR" sz="1200" dirty="0">
                <a:solidFill>
                  <a:srgbClr val="FFFFFF"/>
                </a:solidFill>
              </a:rPr>
              <a:t>Data </a:t>
            </a:r>
            <a:r>
              <a:rPr lang="fr-FR" sz="1200" dirty="0" smtClean="0">
                <a:solidFill>
                  <a:srgbClr val="FFFFFF"/>
                </a:solidFill>
              </a:rPr>
              <a:t>Modeling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20F735BC-3CB5-4471-A643-0579FD3C34E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9505084" y="6502295"/>
            <a:ext cx="1848716" cy="228614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lnSpc>
                <a:spcPct val="100000"/>
              </a:lnSpc>
            </a:pPr>
            <a:r>
              <a:rPr lang="fr-FR" sz="1200" dirty="0" err="1" smtClean="0">
                <a:solidFill>
                  <a:srgbClr val="FFFFFF"/>
                </a:solidFill>
              </a:rPr>
              <a:t>Deployment</a:t>
            </a:r>
            <a:endParaRPr lang="en-US" sz="1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383914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50"/>
                            </p:stCondLst>
                            <p:childTnLst>
                              <p:par>
                                <p:cTn id="1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Custom 254">
      <a:dk1>
        <a:srgbClr val="000000"/>
      </a:dk1>
      <a:lt1>
        <a:srgbClr val="FFFFFF"/>
      </a:lt1>
      <a:dk2>
        <a:srgbClr val="242A41"/>
      </a:dk2>
      <a:lt2>
        <a:srgbClr val="E2E8E3"/>
      </a:lt2>
      <a:accent1>
        <a:srgbClr val="5370C5"/>
      </a:accent1>
      <a:accent2>
        <a:srgbClr val="17B2D1"/>
      </a:accent2>
      <a:accent3>
        <a:srgbClr val="2978E7"/>
      </a:accent3>
      <a:accent4>
        <a:srgbClr val="7829E7"/>
      </a:accent4>
      <a:accent5>
        <a:srgbClr val="B517D5"/>
      </a:accent5>
      <a:accent6>
        <a:srgbClr val="E729B7"/>
      </a:accent6>
      <a:hlink>
        <a:srgbClr val="5370C5"/>
      </a:hlink>
      <a:folHlink>
        <a:srgbClr val="7F7F7F"/>
      </a:folHlink>
    </a:clrScheme>
    <a:fontScheme name="MS Surge Teach Light and Dark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lassic-Corporate_Teach a Course_with Animation_Win32_SB - v2" id="{C9F810C9-4EB1-4CC6-A6C7-6362D8FFF9DF}" vid="{001312C1-1362-40A0-84BD-C64F2C3E2EF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254">
    <a:dk1>
      <a:srgbClr val="000000"/>
    </a:dk1>
    <a:lt1>
      <a:srgbClr val="FFFFFF"/>
    </a:lt1>
    <a:dk2>
      <a:srgbClr val="242A41"/>
    </a:dk2>
    <a:lt2>
      <a:srgbClr val="E2E8E3"/>
    </a:lt2>
    <a:accent1>
      <a:srgbClr val="5370C5"/>
    </a:accent1>
    <a:accent2>
      <a:srgbClr val="17B2D1"/>
    </a:accent2>
    <a:accent3>
      <a:srgbClr val="2978E7"/>
    </a:accent3>
    <a:accent4>
      <a:srgbClr val="7829E7"/>
    </a:accent4>
    <a:accent5>
      <a:srgbClr val="B517D5"/>
    </a:accent5>
    <a:accent6>
      <a:srgbClr val="E729B7"/>
    </a:accent6>
    <a:hlink>
      <a:srgbClr val="5370C5"/>
    </a:hlink>
    <a:folHlink>
      <a:srgbClr val="7F7F7F"/>
    </a:folHlink>
  </a:clrScheme>
</a:themeOverride>
</file>

<file path=ppt/theme/themeOverride2.xml><?xml version="1.0" encoding="utf-8"?>
<a:themeOverride xmlns:a="http://schemas.openxmlformats.org/drawingml/2006/main">
  <a:clrScheme name="Custom 254">
    <a:dk1>
      <a:srgbClr val="000000"/>
    </a:dk1>
    <a:lt1>
      <a:srgbClr val="FFFFFF"/>
    </a:lt1>
    <a:dk2>
      <a:srgbClr val="242A41"/>
    </a:dk2>
    <a:lt2>
      <a:srgbClr val="E2E8E3"/>
    </a:lt2>
    <a:accent1>
      <a:srgbClr val="5370C5"/>
    </a:accent1>
    <a:accent2>
      <a:srgbClr val="17B2D1"/>
    </a:accent2>
    <a:accent3>
      <a:srgbClr val="2978E7"/>
    </a:accent3>
    <a:accent4>
      <a:srgbClr val="7829E7"/>
    </a:accent4>
    <a:accent5>
      <a:srgbClr val="B517D5"/>
    </a:accent5>
    <a:accent6>
      <a:srgbClr val="E729B7"/>
    </a:accent6>
    <a:hlink>
      <a:srgbClr val="5370C5"/>
    </a:hlink>
    <a:folHlink>
      <a:srgbClr val="7F7F7F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a6e671f1cd7e4d96ff9652be322dd5e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4e2496f70b101db0b8013f30a071bbf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E0CF8FC-473D-42DA-B10E-0D97F5E2C3E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F05A674-08B3-48F2-91E0-AF5831D526B7}">
  <ds:schemaRefs>
    <ds:schemaRef ds:uri="http://purl.org/dc/terms/"/>
    <ds:schemaRef ds:uri="71af3243-3dd4-4a8d-8c0d-dd76da1f02a5"/>
    <ds:schemaRef ds:uri="http://www.w3.org/XML/1998/namespace"/>
    <ds:schemaRef ds:uri="http://purl.org/dc/elements/1.1/"/>
    <ds:schemaRef ds:uri="http://purl.org/dc/dcmitype/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16c05727-aa75-4e4a-9b5f-8a80a1165891"/>
  </ds:schemaRefs>
</ds:datastoreItem>
</file>

<file path=customXml/itemProps3.xml><?xml version="1.0" encoding="utf-8"?>
<ds:datastoreItem xmlns:ds="http://schemas.openxmlformats.org/officeDocument/2006/customXml" ds:itemID="{FA303362-5DB5-4146-A667-E40932D5241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Classic corporate teach a course with animation</Template>
  <TotalTime>648</TotalTime>
  <Words>283</Words>
  <Application>Microsoft Office PowerPoint</Application>
  <PresentationFormat>Grand écran</PresentationFormat>
  <Paragraphs>141</Paragraphs>
  <Slides>18</Slides>
  <Notes>7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Times New Roman</vt:lpstr>
      <vt:lpstr>Wingdings</vt:lpstr>
      <vt:lpstr>Office Theme</vt:lpstr>
      <vt:lpstr>Data Science Project</vt:lpstr>
      <vt:lpstr>OUTLINE</vt:lpstr>
      <vt:lpstr>Introduction</vt:lpstr>
      <vt:lpstr>Business understanding</vt:lpstr>
      <vt:lpstr>Data Preparation </vt:lpstr>
      <vt:lpstr>Moving averages</vt:lpstr>
      <vt:lpstr>Bonn Data Preparation</vt:lpstr>
      <vt:lpstr>External Data Preperation </vt:lpstr>
      <vt:lpstr>Internal Data Modeling :Bonn university Data</vt:lpstr>
      <vt:lpstr>Internal Data Modeling :Bonn university Data</vt:lpstr>
      <vt:lpstr>Internal Data Modeling :ISIP Data</vt:lpstr>
      <vt:lpstr>Présentation PowerPoint</vt:lpstr>
      <vt:lpstr>Internal Data Modeling : Text Mining  </vt:lpstr>
      <vt:lpstr>Internal Data Modeling : Text Mining  </vt:lpstr>
      <vt:lpstr>External Data Modeling</vt:lpstr>
      <vt:lpstr>External Data Modeling</vt:lpstr>
      <vt:lpstr>Deployment</vt:lpstr>
      <vt:lpstr> Thank you for your attention 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d’innovation</dc:title>
  <dc:creator>koniali</dc:creator>
  <cp:lastModifiedBy>Compte Microsoft</cp:lastModifiedBy>
  <cp:revision>99</cp:revision>
  <dcterms:created xsi:type="dcterms:W3CDTF">2021-03-09T18:56:08Z</dcterms:created>
  <dcterms:modified xsi:type="dcterms:W3CDTF">2021-05-20T00:26:08Z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