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1087735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b1087735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1bd3690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1bd3690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5522fad9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5522fad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53cb5ca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53cb5ca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5522fad9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5522fad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howa framwokr javascripts howa ki 3anwek f devlopment bima anak tn f3iwt mat tekteb 50 star f java script . f framowrk kat tekteb cod o kat devlope b asra3 wakt o b a9al stora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5522fad9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5522fad9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howa framwokr javascripts howa ki 3anwek f devlopment bima anak tn f3iwt mat tekteb 50 star f java script . f framowrk kat tekteb cod o kat devlope b asra3 wakt o b a9al stora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b25c92a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b25c92a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5522fad9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5522fad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obiskill.fr/emploi/developpeur-angular/" TargetMode="External"/><Relationship Id="rId4" Type="http://schemas.openxmlformats.org/officeDocument/2006/relationships/hyperlink" Target="https://mobiskill.fr/emploi/developpeur-javascrip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r.wikipedia.org/wiki/TypeScript" TargetMode="External"/><Relationship Id="rId4" Type="http://schemas.openxmlformats.org/officeDocument/2006/relationships/hyperlink" Target="https://fr.wikipedia.org/wiki/TypeScrip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obiskill.fr/blog/conseils-emploi-tech/angular-vs-angularjs-quelles-differences/#:~:text=La%20diff%C3%A9rence%20la%20plus%20fondamentale,des%20diff%C3%A9rences%20dans%20leurs%20composants." TargetMode="External"/><Relationship Id="rId4" Type="http://schemas.openxmlformats.org/officeDocument/2006/relationships/hyperlink" Target="https://fr.wikipedia.org/wiki/Angular" TargetMode="External"/><Relationship Id="rId5" Type="http://schemas.openxmlformats.org/officeDocument/2006/relationships/hyperlink" Target="https://www.w3schools.com/angular/angular_intro.asp" TargetMode="External"/><Relationship Id="rId6" Type="http://schemas.openxmlformats.org/officeDocument/2006/relationships/hyperlink" Target="https://madhavuniversity.edu.in/open-source-technolog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900"/>
              <a:t>AGULAR</a:t>
            </a:r>
            <a:endParaRPr sz="4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0322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1" lang="fr" sz="2209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Réalisé par :Nada stitou</a:t>
            </a:r>
            <a:endParaRPr b="1" sz="2209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b="1" sz="2209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196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8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Encadré par : </a:t>
            </a:r>
            <a:r>
              <a:rPr lang="fr" sz="218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Prof.Essarraj fouad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719200" y="647750"/>
            <a:ext cx="76089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262524"/>
                </a:solidFill>
                <a:highlight>
                  <a:srgbClr val="FFFFFF"/>
                </a:highlight>
              </a:rPr>
              <a:t>Angular</a:t>
            </a:r>
            <a:endParaRPr b="1" sz="2600">
              <a:solidFill>
                <a:srgbClr val="2625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1800"/>
              </a:spcBef>
              <a:spcAft>
                <a:spcPts val="3600"/>
              </a:spcAft>
              <a:buNone/>
            </a:pPr>
            <a:r>
              <a:rPr lang="fr" sz="18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Angular</a:t>
            </a:r>
            <a:r>
              <a:rPr lang="fr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est un framework </a:t>
            </a:r>
            <a:r>
              <a:rPr lang="fr" sz="18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</a:t>
            </a:r>
            <a:r>
              <a:rPr lang="fr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open-source écrit en TypeScript.</a:t>
            </a:r>
            <a:endParaRPr sz="3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719200" y="647750"/>
            <a:ext cx="76089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262524"/>
                </a:solidFill>
                <a:highlight>
                  <a:srgbClr val="FFFFFF"/>
                </a:highlight>
              </a:rPr>
              <a:t>Framework</a:t>
            </a:r>
            <a:endParaRPr b="1" sz="2600">
              <a:solidFill>
                <a:srgbClr val="2625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1800"/>
              </a:spcBef>
              <a:spcAft>
                <a:spcPts val="3600"/>
              </a:spcAft>
              <a:buNone/>
            </a:pPr>
            <a:r>
              <a:rPr lang="fr" sz="185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rPr>
              <a:t>Framework est un logiciel qui aide les programmeurs dans le développement de nouvelles applications.</a:t>
            </a:r>
            <a:r>
              <a:rPr lang="fr" sz="185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600">
              <a:solidFill>
                <a:srgbClr val="26252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719200" y="647750"/>
            <a:ext cx="76089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262524"/>
                </a:solidFill>
                <a:highlight>
                  <a:srgbClr val="FFFFFF"/>
                </a:highlight>
              </a:rPr>
              <a:t>Open source</a:t>
            </a:r>
            <a:endParaRPr b="1" sz="2600">
              <a:solidFill>
                <a:srgbClr val="2625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262524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800"/>
              </a:spcAft>
              <a:buNone/>
            </a:pPr>
            <a:r>
              <a:rPr lang="fr" sz="2050">
                <a:solidFill>
                  <a:srgbClr val="000011"/>
                </a:solidFill>
              </a:rPr>
              <a:t>Un logiciel open source est un logiciel dont le code source peut être inspecté, modifié et amélioré par n'importe qui.</a:t>
            </a:r>
            <a:endParaRPr sz="2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719200" y="647750"/>
            <a:ext cx="7608900" cy="18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262524"/>
                </a:solidFill>
                <a:highlight>
                  <a:srgbClr val="FFFFFF"/>
                </a:highlight>
              </a:rPr>
              <a:t>typescript</a:t>
            </a:r>
            <a:endParaRPr b="1" sz="2600">
              <a:solidFill>
                <a:srgbClr val="262524"/>
              </a:solidFill>
              <a:highlight>
                <a:srgbClr val="FFFFFF"/>
              </a:highlight>
            </a:endParaRPr>
          </a:p>
          <a:p>
            <a:pPr indent="0" lvl="0" marL="304800" marR="304800" rtl="0" algn="l">
              <a:lnSpc>
                <a:spcPct val="115000"/>
              </a:lnSpc>
              <a:spcBef>
                <a:spcPts val="2400"/>
              </a:spcBef>
              <a:spcAft>
                <a:spcPts val="8800"/>
              </a:spcAft>
              <a:buNone/>
            </a:pPr>
            <a:r>
              <a:rPr b="1" lang="fr" sz="1650">
                <a:solidFill>
                  <a:srgbClr val="20212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TypeScript</a:t>
            </a:r>
            <a:r>
              <a:rPr lang="fr" sz="1650">
                <a:solidFill>
                  <a:srgbClr val="20212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est un langage de programmation libre et open source développé par Microsoft qui a pour but d'améliorer et de sécuriser la production de code JavaScript</a:t>
            </a:r>
            <a:endParaRPr sz="2450">
              <a:solidFill>
                <a:srgbClr val="03030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719200" y="647750"/>
            <a:ext cx="76089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262524"/>
                </a:solidFill>
                <a:highlight>
                  <a:srgbClr val="FFFFFF"/>
                </a:highlight>
              </a:rPr>
              <a:t>Angular.js</a:t>
            </a:r>
            <a:endParaRPr b="1" sz="2600">
              <a:solidFill>
                <a:srgbClr val="2625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1800"/>
              </a:spcBef>
              <a:spcAft>
                <a:spcPts val="3600"/>
              </a:spcAft>
              <a:buNone/>
            </a:pPr>
            <a:r>
              <a:rPr lang="fr" sz="185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rPr>
              <a:t>AngularJS est un framework javascript. Ce type d'applications (souvent appelées SPA pour Single Page Application) </a:t>
            </a:r>
            <a:endParaRPr sz="2600">
              <a:solidFill>
                <a:srgbClr val="262524"/>
              </a:solidFill>
            </a:endParaRPr>
          </a:p>
        </p:txBody>
      </p:sp>
      <p:pic>
        <p:nvPicPr>
          <p:cNvPr descr="angulaire-1" id="113" name="Google Shape;113;p18"/>
          <p:cNvPicPr preferRelativeResize="0"/>
          <p:nvPr/>
        </p:nvPicPr>
        <p:blipFill rotWithShape="1">
          <a:blip r:embed="rId3">
            <a:alphaModFix/>
          </a:blip>
          <a:srcRect b="46672" l="0" r="0" t="0"/>
          <a:stretch/>
        </p:blipFill>
        <p:spPr>
          <a:xfrm>
            <a:off x="3883050" y="3692425"/>
            <a:ext cx="48801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719200" y="647750"/>
            <a:ext cx="76089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fr" sz="225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Différences entre Angular et AngularJs </a:t>
            </a:r>
            <a:endParaRPr b="1" sz="225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800"/>
              </a:spcBef>
              <a:spcAft>
                <a:spcPts val="3600"/>
              </a:spcAft>
              <a:buNone/>
            </a:pPr>
            <a:r>
              <a:rPr lang="fr" sz="17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différence la plus fondamentale entre les deux frameworks open-source est qu’Angular est basé sur Typescript alors que AngularJS est basé sur Javascript.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727800" y="564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26691" t="0"/>
          <a:stretch/>
        </p:blipFill>
        <p:spPr>
          <a:xfrm>
            <a:off x="1084900" y="2483450"/>
            <a:ext cx="7284099" cy="23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0" y="1295875"/>
            <a:ext cx="92844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250">
                <a:latin typeface="Verdana"/>
                <a:ea typeface="Verdana"/>
                <a:cs typeface="Verdana"/>
                <a:sym typeface="Verdana"/>
              </a:rPr>
              <a:t>La directive ng-app</a:t>
            </a:r>
            <a:r>
              <a:rPr lang="fr" sz="12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indique à AngularJS que l'élément &lt;div&gt; est le "propriétaire" d'une application AngularJS</a:t>
            </a:r>
            <a:r>
              <a:rPr lang="fr" sz="135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3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fr" sz="1250">
                <a:latin typeface="Verdana"/>
                <a:ea typeface="Verdana"/>
                <a:cs typeface="Verdana"/>
                <a:sym typeface="Verdana"/>
              </a:rPr>
              <a:t>La directive ng-model </a:t>
            </a:r>
            <a:r>
              <a:rPr lang="fr" sz="1250">
                <a:latin typeface="Verdana"/>
                <a:ea typeface="Verdana"/>
                <a:cs typeface="Verdana"/>
                <a:sym typeface="Verdana"/>
              </a:rPr>
              <a:t>lie la valeur du champ d'entrée à la variable d'application </a:t>
            </a:r>
            <a:r>
              <a:rPr b="1" lang="fr" sz="1250"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fr" sz="1250">
                <a:latin typeface="Verdana"/>
                <a:ea typeface="Verdana"/>
                <a:cs typeface="Verdana"/>
                <a:sym typeface="Verdana"/>
              </a:rPr>
              <a:t> .</a:t>
            </a:r>
            <a:endParaRPr sz="125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859725" y="5724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Référence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746225" y="1527950"/>
            <a:ext cx="68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https://mobiskill.fr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746225" y="1928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https://fr.wikipedia</a:t>
            </a:r>
            <a:r>
              <a:rPr lang="fr"/>
              <a:t>i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746225" y="2348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5"/>
              </a:rPr>
              <a:t>https://www.w3schools.com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746225" y="2768750"/>
            <a:ext cx="53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6"/>
              </a:rPr>
              <a:t>https://madhavuniversity.edu.in/open-source-technology.html</a:t>
            </a:r>
            <a:r>
              <a:rPr lang="fr"/>
              <a:t>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