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61" r:id="rId10"/>
    <p:sldId id="259" r:id="rId11"/>
    <p:sldId id="262" r:id="rId12"/>
    <p:sldId id="272" r:id="rId13"/>
    <p:sldId id="258" r:id="rId14"/>
    <p:sldId id="260" r:id="rId15"/>
    <p:sldId id="275" r:id="rId16"/>
    <p:sldId id="273" r:id="rId17"/>
    <p:sldId id="278" r:id="rId18"/>
    <p:sldId id="280" r:id="rId19"/>
    <p:sldId id="281" r:id="rId20"/>
    <p:sldId id="276" r:id="rId21"/>
    <p:sldId id="284" r:id="rId22"/>
    <p:sldId id="285" r:id="rId23"/>
    <p:sldId id="286" r:id="rId24"/>
    <p:sldId id="287" r:id="rId25"/>
    <p:sldId id="290" r:id="rId26"/>
    <p:sldId id="288" r:id="rId27"/>
    <p:sldId id="289" r:id="rId28"/>
    <p:sldId id="264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36EF-EA1E-4EFE-9357-62C43A431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57FDB-BE8A-453D-B735-3F5422B56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43D1-31B3-43CA-95E6-A29A76E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959B-48D5-4BFC-8B45-8E1BE9EC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0707-888F-4C76-9D6E-4DAC8700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33B0-C573-4A48-B442-DAC2A50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DAFE-F427-4448-958D-3A861158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5BC0-9AD2-44A6-AF68-A544002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6E56-9BC5-4C97-91C2-4C7A6079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1348-2658-43A1-A5D0-B901D685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E1908-34B8-41AB-8245-F967CD87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F53BA-D0D7-4E1D-B36A-72A9ED24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CB8F4-7BBE-4A69-877A-60F677C9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3B88-E07A-47CA-88CB-ABCD05A7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2BD4-B2F5-41C4-BE4E-DF8A5143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F76A-01E5-439D-B8D4-A3096761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14D6-E3B4-4984-888E-8D243388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EA34-2EE4-4CF1-908A-91EA346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FC6D-5EAF-4840-880A-397AAF43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589D-E263-4A51-ACE5-3F548182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5EE7-36A8-470A-B254-87EDCE1D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AB2D-692F-4C12-AEF3-85B3DD590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B7EB-94B7-4F25-9E7A-5447E8B5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FCD6-4FE0-4125-BB46-867B5A6E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C058-BD7B-40F9-B00C-80F11C58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47F2-BB54-4F4C-B4E1-6B895F70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050F-3C76-40BA-ADEF-A1924379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56EDD-FF2E-4088-802C-EB843DB9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819D-624E-4CAC-BBB6-79216B9A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B01B-6D2B-4B4C-AB51-49F631C4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E6BDC-60A0-41C1-ABA4-513A6DC7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E316-961C-4D9C-8AFB-8C5F0954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EA423-2120-4FFD-9C74-F1E11B1D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1C49-524F-44F3-84DA-24DF5CD09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1FA80-CF2A-43A0-AC7B-71B6D98E7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A0DC3-876A-438D-B58E-E936AA469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BF35B-5C2D-41F8-95DF-DBBF2661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7F72D-0058-4F13-BBEC-787E7DBE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181B6-B851-4D32-9C77-C4887C6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2B14-38B8-439A-BA15-4649922F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91362-74AF-4E94-8A20-1A0E8AB3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AD92C-91ED-46B1-834D-26693E9F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91C8-0860-4921-ADB3-672B088D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5B87C-B1D3-4AEE-B28D-4BF3114F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D6AD2-146E-4C22-8975-539B0979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EFCFC-1B07-4174-8011-C7309E5F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C64B-0D38-4767-99AB-D2FDF210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60C7-2512-4BFD-83CB-E360B249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76BB4-D1EB-44BF-AA12-22ADF1E3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1779E-07E6-4362-BDC6-8F45C143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6B06D-2FD4-4EBF-878D-9B624E59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A8668-6F19-4EE5-B9ED-5E942843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5F0E-7C9C-4B70-9F6A-436FB9FA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E23D3-92D9-40D7-A10E-48BDE32D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DD788-4EC9-462F-B1A5-FE98D76F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1920D-606B-438E-87F2-CE97264C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F9629-3420-41C1-9730-D6F094CF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AA31-5808-4F60-B23C-17EEE8EB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3A3EE-E7CD-4B9D-8F5B-B7B0306F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5BCE-6162-4514-AF9E-536E980F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0A1C-12F2-4450-9885-D842C946F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B7C6-0540-4A2C-9F01-616F2F6B155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A95C-119C-4679-90F6-4978C741B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8FCA-686F-4E4C-8568-CF1458A6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A1E5-678B-47BB-9E79-1DC74B6F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F94AD5-7171-48BA-893C-B61A35CF9F6C}"/>
              </a:ext>
            </a:extLst>
          </p:cNvPr>
          <p:cNvSpPr/>
          <p:nvPr/>
        </p:nvSpPr>
        <p:spPr>
          <a:xfrm flipH="1">
            <a:off x="1985962" y="0"/>
            <a:ext cx="4714811" cy="2328863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today I will show you how step by step you can find inverse kinematic of a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QUADRUPED SPIDER ROBOT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5E11A-20C5-4D9E-8C62-489B833E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66" y="1791222"/>
            <a:ext cx="3043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8A379-430F-4070-BD3D-7D80952D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9624"/>
            <a:ext cx="1828799" cy="187837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B851B-2B92-478E-B31D-797CEC019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103632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6F3CC-84F2-41F8-AB35-D46B069494D0}"/>
              </a:ext>
            </a:extLst>
          </p:cNvPr>
          <p:cNvSpPr txBox="1"/>
          <p:nvPr/>
        </p:nvSpPr>
        <p:spPr>
          <a:xfrm>
            <a:off x="3390439" y="5180148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EE4CD-8A72-49DE-B03A-83F4F8382AEF}"/>
              </a:ext>
            </a:extLst>
          </p:cNvPr>
          <p:cNvSpPr txBox="1"/>
          <p:nvPr/>
        </p:nvSpPr>
        <p:spPr>
          <a:xfrm>
            <a:off x="5093024" y="4354147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8278B-FE64-415A-8F94-32FA0B41EE6B}"/>
              </a:ext>
            </a:extLst>
          </p:cNvPr>
          <p:cNvSpPr txBox="1"/>
          <p:nvPr/>
        </p:nvSpPr>
        <p:spPr>
          <a:xfrm>
            <a:off x="9087997" y="2454817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F7702D-0ABB-4043-A7DB-E936CF93B5AE}"/>
                  </a:ext>
                </a:extLst>
              </p:cNvPr>
              <p:cNvSpPr txBox="1"/>
              <p:nvPr/>
            </p:nvSpPr>
            <p:spPr>
              <a:xfrm>
                <a:off x="10363200" y="1741318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F7702D-0ABB-4043-A7DB-E936CF93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1741318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1C6DCB1-4870-4CAD-8FF8-BC97243AD54B}"/>
              </a:ext>
            </a:extLst>
          </p:cNvPr>
          <p:cNvSpPr>
            <a:spLocks/>
          </p:cNvSpPr>
          <p:nvPr/>
        </p:nvSpPr>
        <p:spPr>
          <a:xfrm>
            <a:off x="10291200" y="208000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3C97C4-FBE2-434A-ACD9-8F4E467D5F2C}"/>
              </a:ext>
            </a:extLst>
          </p:cNvPr>
          <p:cNvCxnSpPr>
            <a:cxnSpLocks/>
          </p:cNvCxnSpPr>
          <p:nvPr/>
        </p:nvCxnSpPr>
        <p:spPr>
          <a:xfrm>
            <a:off x="10359242" y="2224008"/>
            <a:ext cx="0" cy="32282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D1C7D2-2085-4D28-855A-9A2D259D9CC4}"/>
              </a:ext>
            </a:extLst>
          </p:cNvPr>
          <p:cNvCxnSpPr>
            <a:cxnSpLocks/>
          </p:cNvCxnSpPr>
          <p:nvPr/>
        </p:nvCxnSpPr>
        <p:spPr>
          <a:xfrm flipH="1" flipV="1">
            <a:off x="3610099" y="2080008"/>
            <a:ext cx="6697099" cy="182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DFC18-EFE0-4227-9BDA-0474DE2DECF7}"/>
              </a:ext>
            </a:extLst>
          </p:cNvPr>
          <p:cNvGrpSpPr/>
          <p:nvPr/>
        </p:nvGrpSpPr>
        <p:grpSpPr>
          <a:xfrm>
            <a:off x="3542057" y="5465799"/>
            <a:ext cx="6817185" cy="515688"/>
            <a:chOff x="3542057" y="5465799"/>
            <a:chExt cx="6817185" cy="51568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CFF2C9-6B5B-4576-86D6-1991A40F51D0}"/>
                </a:ext>
              </a:extLst>
            </p:cNvPr>
            <p:cNvCxnSpPr>
              <a:cxnSpLocks/>
            </p:cNvCxnSpPr>
            <p:nvPr/>
          </p:nvCxnSpPr>
          <p:spPr>
            <a:xfrm>
              <a:off x="3542057" y="5465799"/>
              <a:ext cx="681718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17E69-FC41-4DCB-8BAC-F3551B7FC033}"/>
                </a:ext>
              </a:extLst>
            </p:cNvPr>
            <p:cNvSpPr txBox="1"/>
            <p:nvPr/>
          </p:nvSpPr>
          <p:spPr>
            <a:xfrm>
              <a:off x="6742638" y="5612155"/>
              <a:ext cx="352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EC961C-F60A-4AAD-B21B-51A9AD9D27B5}"/>
              </a:ext>
            </a:extLst>
          </p:cNvPr>
          <p:cNvGrpSpPr/>
          <p:nvPr/>
        </p:nvGrpSpPr>
        <p:grpSpPr>
          <a:xfrm>
            <a:off x="9942922" y="2093537"/>
            <a:ext cx="418300" cy="3372262"/>
            <a:chOff x="3191799" y="2080008"/>
            <a:chExt cx="418300" cy="337226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04C2B3-D17E-4955-A135-4378C77D7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099" y="2080008"/>
              <a:ext cx="0" cy="337226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963195-DF06-417A-926C-4EBE94AD3C58}"/>
                </a:ext>
              </a:extLst>
            </p:cNvPr>
            <p:cNvSpPr txBox="1"/>
            <p:nvPr/>
          </p:nvSpPr>
          <p:spPr>
            <a:xfrm>
              <a:off x="3191799" y="3481773"/>
              <a:ext cx="352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88A40565-5D23-465E-9F1E-1930827BE9E8}"/>
              </a:ext>
            </a:extLst>
          </p:cNvPr>
          <p:cNvSpPr/>
          <p:nvPr/>
        </p:nvSpPr>
        <p:spPr>
          <a:xfrm>
            <a:off x="5561242" y="4161843"/>
            <a:ext cx="1714325" cy="1284949"/>
          </a:xfrm>
          <a:prstGeom prst="arc">
            <a:avLst>
              <a:gd name="adj1" fmla="val 13456285"/>
              <a:gd name="adj2" fmla="val 33521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FC6CC-7210-4743-BDC9-CBF8CDFCAB37}"/>
              </a:ext>
            </a:extLst>
          </p:cNvPr>
          <p:cNvSpPr txBox="1"/>
          <p:nvPr/>
        </p:nvSpPr>
        <p:spPr>
          <a:xfrm>
            <a:off x="7327613" y="4378915"/>
            <a:ext cx="4627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endParaRPr lang="en-US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698F9E-AB61-495F-A8D1-721B4F62B36B}"/>
                  </a:ext>
                </a:extLst>
              </p:cNvPr>
              <p:cNvSpPr txBox="1"/>
              <p:nvPr/>
            </p:nvSpPr>
            <p:spPr>
              <a:xfrm>
                <a:off x="4133220" y="2289707"/>
                <a:ext cx="3733702" cy="162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4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4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4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𝐘</m:t>
                            </m:r>
                          </m:num>
                          <m:den>
                            <m:r>
                              <a:rPr lang="en-US" sz="40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𝐗</m:t>
                            </m:r>
                          </m:den>
                        </m:f>
                      </m:e>
                    </m:d>
                  </m:oMath>
                </a14:m>
                <a:endParaRPr lang="en-US" sz="40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698F9E-AB61-495F-A8D1-721B4F62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0" y="2289707"/>
                <a:ext cx="3733702" cy="1629100"/>
              </a:xfrm>
              <a:prstGeom prst="rect">
                <a:avLst/>
              </a:prstGeom>
              <a:blipFill>
                <a:blip r:embed="rId5"/>
                <a:stretch>
                  <a:fillRect l="-5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2EDF5D1-D21E-4C09-9423-DC9E7F0478BE}"/>
              </a:ext>
            </a:extLst>
          </p:cNvPr>
          <p:cNvSpPr txBox="1"/>
          <p:nvPr/>
        </p:nvSpPr>
        <p:spPr>
          <a:xfrm>
            <a:off x="2602901" y="88134"/>
            <a:ext cx="643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 OF ONE LEG ROBOT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2710C8-FFAB-455E-8D23-AB1D5E88FE0F}"/>
              </a:ext>
            </a:extLst>
          </p:cNvPr>
          <p:cNvCxnSpPr/>
          <p:nvPr/>
        </p:nvCxnSpPr>
        <p:spPr>
          <a:xfrm flipH="1">
            <a:off x="9942922" y="5056023"/>
            <a:ext cx="416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CB0CD-5C90-4A49-AE9F-900A756B3AAD}"/>
              </a:ext>
            </a:extLst>
          </p:cNvPr>
          <p:cNvCxnSpPr/>
          <p:nvPr/>
        </p:nvCxnSpPr>
        <p:spPr>
          <a:xfrm>
            <a:off x="9942922" y="5056023"/>
            <a:ext cx="0" cy="409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EB8E59C-B9DA-493A-A767-CC77BE71A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7430" y="2879676"/>
            <a:ext cx="3123758" cy="6397543"/>
          </a:xfrm>
          <a:prstGeom prst="rect">
            <a:avLst/>
          </a:prstGeom>
        </p:spPr>
      </p:pic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7B90B630-00CB-4D59-944F-997C6135F0A5}"/>
              </a:ext>
            </a:extLst>
          </p:cNvPr>
          <p:cNvSpPr/>
          <p:nvPr/>
        </p:nvSpPr>
        <p:spPr>
          <a:xfrm>
            <a:off x="306472" y="968505"/>
            <a:ext cx="3303213" cy="1804352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 right triangle. So it is easy to find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angle rotation at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4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401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8A379-430F-4070-BD3D-7D80952D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9624"/>
            <a:ext cx="1828799" cy="187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B851B-2B92-478E-B31D-797CEC019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103632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6F3CC-84F2-41F8-AB35-D46B069494D0}"/>
              </a:ext>
            </a:extLst>
          </p:cNvPr>
          <p:cNvSpPr txBox="1"/>
          <p:nvPr/>
        </p:nvSpPr>
        <p:spPr>
          <a:xfrm>
            <a:off x="3390439" y="5180148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EE4CD-8A72-49DE-B03A-83F4F8382AEF}"/>
              </a:ext>
            </a:extLst>
          </p:cNvPr>
          <p:cNvSpPr txBox="1"/>
          <p:nvPr/>
        </p:nvSpPr>
        <p:spPr>
          <a:xfrm>
            <a:off x="5093024" y="4354147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8278B-FE64-415A-8F94-32FA0B41EE6B}"/>
              </a:ext>
            </a:extLst>
          </p:cNvPr>
          <p:cNvSpPr txBox="1"/>
          <p:nvPr/>
        </p:nvSpPr>
        <p:spPr>
          <a:xfrm>
            <a:off x="9087997" y="2454817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F7702D-0ABB-4043-A7DB-E936CF93B5AE}"/>
                  </a:ext>
                </a:extLst>
              </p:cNvPr>
              <p:cNvSpPr txBox="1"/>
              <p:nvPr/>
            </p:nvSpPr>
            <p:spPr>
              <a:xfrm>
                <a:off x="10363200" y="1741318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F7702D-0ABB-4043-A7DB-E936CF93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1741318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1C6DCB1-4870-4CAD-8FF8-BC97243AD54B}"/>
              </a:ext>
            </a:extLst>
          </p:cNvPr>
          <p:cNvSpPr>
            <a:spLocks/>
          </p:cNvSpPr>
          <p:nvPr/>
        </p:nvSpPr>
        <p:spPr>
          <a:xfrm>
            <a:off x="10291200" y="208000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3C97C4-FBE2-434A-ACD9-8F4E467D5F2C}"/>
              </a:ext>
            </a:extLst>
          </p:cNvPr>
          <p:cNvCxnSpPr>
            <a:cxnSpLocks/>
          </p:cNvCxnSpPr>
          <p:nvPr/>
        </p:nvCxnSpPr>
        <p:spPr>
          <a:xfrm>
            <a:off x="10359242" y="2224008"/>
            <a:ext cx="0" cy="32282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D1C7D2-2085-4D28-855A-9A2D259D9CC4}"/>
              </a:ext>
            </a:extLst>
          </p:cNvPr>
          <p:cNvCxnSpPr>
            <a:cxnSpLocks/>
          </p:cNvCxnSpPr>
          <p:nvPr/>
        </p:nvCxnSpPr>
        <p:spPr>
          <a:xfrm flipH="1" flipV="1">
            <a:off x="3610099" y="2080008"/>
            <a:ext cx="6697099" cy="182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DFC18-EFE0-4227-9BDA-0474DE2DECF7}"/>
              </a:ext>
            </a:extLst>
          </p:cNvPr>
          <p:cNvGrpSpPr/>
          <p:nvPr/>
        </p:nvGrpSpPr>
        <p:grpSpPr>
          <a:xfrm>
            <a:off x="3542057" y="5465799"/>
            <a:ext cx="6817185" cy="515688"/>
            <a:chOff x="3542057" y="5465799"/>
            <a:chExt cx="6817185" cy="51568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CFF2C9-6B5B-4576-86D6-1991A40F51D0}"/>
                </a:ext>
              </a:extLst>
            </p:cNvPr>
            <p:cNvCxnSpPr>
              <a:cxnSpLocks/>
            </p:cNvCxnSpPr>
            <p:nvPr/>
          </p:nvCxnSpPr>
          <p:spPr>
            <a:xfrm>
              <a:off x="3542057" y="5465799"/>
              <a:ext cx="681718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17E69-FC41-4DCB-8BAC-F3551B7FC033}"/>
                </a:ext>
              </a:extLst>
            </p:cNvPr>
            <p:cNvSpPr txBox="1"/>
            <p:nvPr/>
          </p:nvSpPr>
          <p:spPr>
            <a:xfrm>
              <a:off x="6742638" y="5612155"/>
              <a:ext cx="352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EC961C-F60A-4AAD-B21B-51A9AD9D27B5}"/>
              </a:ext>
            </a:extLst>
          </p:cNvPr>
          <p:cNvGrpSpPr/>
          <p:nvPr/>
        </p:nvGrpSpPr>
        <p:grpSpPr>
          <a:xfrm>
            <a:off x="9942922" y="2093537"/>
            <a:ext cx="418300" cy="3372262"/>
            <a:chOff x="3191799" y="2080008"/>
            <a:chExt cx="418300" cy="337226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04C2B3-D17E-4955-A135-4378C77D7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099" y="2080008"/>
              <a:ext cx="0" cy="337226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963195-DF06-417A-926C-4EBE94AD3C58}"/>
                </a:ext>
              </a:extLst>
            </p:cNvPr>
            <p:cNvSpPr txBox="1"/>
            <p:nvPr/>
          </p:nvSpPr>
          <p:spPr>
            <a:xfrm>
              <a:off x="3191799" y="3481773"/>
              <a:ext cx="352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88A40565-5D23-465E-9F1E-1930827BE9E8}"/>
              </a:ext>
            </a:extLst>
          </p:cNvPr>
          <p:cNvSpPr/>
          <p:nvPr/>
        </p:nvSpPr>
        <p:spPr>
          <a:xfrm>
            <a:off x="5561242" y="4161843"/>
            <a:ext cx="1714325" cy="1284949"/>
          </a:xfrm>
          <a:prstGeom prst="arc">
            <a:avLst>
              <a:gd name="adj1" fmla="val 13456285"/>
              <a:gd name="adj2" fmla="val 33521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FC6CC-7210-4743-BDC9-CBF8CDFCAB37}"/>
              </a:ext>
            </a:extLst>
          </p:cNvPr>
          <p:cNvSpPr txBox="1"/>
          <p:nvPr/>
        </p:nvSpPr>
        <p:spPr>
          <a:xfrm>
            <a:off x="7327613" y="4378915"/>
            <a:ext cx="4627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endParaRPr lang="en-US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06614-89AD-4D68-A000-075E57E81F74}"/>
                  </a:ext>
                </a:extLst>
              </p:cNvPr>
              <p:cNvSpPr txBox="1"/>
              <p:nvPr/>
            </p:nvSpPr>
            <p:spPr>
              <a:xfrm>
                <a:off x="4660509" y="2514301"/>
                <a:ext cx="2861233" cy="71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06614-89AD-4D68-A000-075E57E8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509" y="2514301"/>
                <a:ext cx="2861233" cy="714106"/>
              </a:xfrm>
              <a:prstGeom prst="rect">
                <a:avLst/>
              </a:prstGeom>
              <a:blipFill>
                <a:blip r:embed="rId5"/>
                <a:stretch>
                  <a:fillRect l="-6610" t="-3390" b="-30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9DDFCA-B76C-48C8-BD4C-00A2B3801194}"/>
              </a:ext>
            </a:extLst>
          </p:cNvPr>
          <p:cNvCxnSpPr>
            <a:cxnSpLocks/>
          </p:cNvCxnSpPr>
          <p:nvPr/>
        </p:nvCxnSpPr>
        <p:spPr>
          <a:xfrm flipV="1">
            <a:off x="3542057" y="1956284"/>
            <a:ext cx="6749143" cy="32509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6100FA0-E779-4EC7-83F0-1CDF1C4DAE6D}"/>
              </a:ext>
            </a:extLst>
          </p:cNvPr>
          <p:cNvSpPr txBox="1"/>
          <p:nvPr/>
        </p:nvSpPr>
        <p:spPr>
          <a:xfrm rot="19882439">
            <a:off x="6239279" y="3316225"/>
            <a:ext cx="30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F8F208-C588-4E59-BE05-26AB94810E3F}"/>
              </a:ext>
            </a:extLst>
          </p:cNvPr>
          <p:cNvSpPr txBox="1"/>
          <p:nvPr/>
        </p:nvSpPr>
        <p:spPr>
          <a:xfrm>
            <a:off x="2602901" y="88134"/>
            <a:ext cx="643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 OF ONE LEG ROBOT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F55E298-8D00-4C6A-966A-75F1FEE41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2037" y="3774701"/>
            <a:ext cx="3550429" cy="6397543"/>
          </a:xfrm>
          <a:prstGeom prst="rect">
            <a:avLst/>
          </a:prstGeom>
        </p:spPr>
      </p:pic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81CF035C-07AC-4FFA-999A-E168FE6A67D1}"/>
              </a:ext>
            </a:extLst>
          </p:cNvPr>
          <p:cNvSpPr/>
          <p:nvPr/>
        </p:nvSpPr>
        <p:spPr>
          <a:xfrm>
            <a:off x="457200" y="2224008"/>
            <a:ext cx="2933239" cy="1552687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L </a:t>
            </a:r>
            <a:r>
              <a:rPr lang="en-US" sz="2000" dirty="0"/>
              <a:t>is the leg length projection in the </a:t>
            </a:r>
            <a:r>
              <a:rPr lang="en-US" sz="2000" dirty="0" err="1"/>
              <a:t>xy</a:t>
            </a:r>
            <a:r>
              <a:rPr lang="en-US" sz="2000" dirty="0"/>
              <a:t> plan.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1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F94AD5-7171-48BA-893C-B61A35CF9F6C}"/>
              </a:ext>
            </a:extLst>
          </p:cNvPr>
          <p:cNvSpPr/>
          <p:nvPr/>
        </p:nvSpPr>
        <p:spPr>
          <a:xfrm flipH="1">
            <a:off x="3276600" y="152400"/>
            <a:ext cx="3352800" cy="1554480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move to the most challenging part which is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D4B56-EC36-4275-B31E-20D2F7DD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96" y="1203961"/>
            <a:ext cx="3626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93" y="4982308"/>
            <a:ext cx="2377707" cy="1886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42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1892194" y="79997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2924156" y="1910637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4569291" y="2770161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6811460" y="37061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9CE50-95B1-47EF-A922-62498472C014}"/>
                  </a:ext>
                </a:extLst>
              </p:cNvPr>
              <p:cNvSpPr txBox="1"/>
              <p:nvPr/>
            </p:nvSpPr>
            <p:spPr>
              <a:xfrm>
                <a:off x="7508586" y="5987727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9CE50-95B1-47EF-A922-62498472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86" y="5987727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996E5A7-02F8-48BA-9D4B-9EA374E7D227}"/>
              </a:ext>
            </a:extLst>
          </p:cNvPr>
          <p:cNvSpPr>
            <a:spLocks/>
          </p:cNvSpPr>
          <p:nvPr/>
        </p:nvSpPr>
        <p:spPr>
          <a:xfrm>
            <a:off x="7436586" y="632641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14" y="0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02FC2A-AD09-4E96-86B1-E779D3AE8878}"/>
              </a:ext>
            </a:extLst>
          </p:cNvPr>
          <p:cNvSpPr txBox="1"/>
          <p:nvPr/>
        </p:nvSpPr>
        <p:spPr>
          <a:xfrm>
            <a:off x="460453" y="712828"/>
            <a:ext cx="383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CE483-EDFE-463B-A3C4-B37E0F48C4A1}"/>
              </a:ext>
            </a:extLst>
          </p:cNvPr>
          <p:cNvSpPr txBox="1"/>
          <p:nvPr/>
        </p:nvSpPr>
        <p:spPr>
          <a:xfrm>
            <a:off x="461297" y="1235083"/>
            <a:ext cx="383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5B128-06F3-4E49-B74C-E05A35320AFD}"/>
              </a:ext>
            </a:extLst>
          </p:cNvPr>
          <p:cNvSpPr txBox="1"/>
          <p:nvPr/>
        </p:nvSpPr>
        <p:spPr>
          <a:xfrm>
            <a:off x="460453" y="1691582"/>
            <a:ext cx="383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leg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140EEA6-13E9-4800-A553-2F4B8C74DD86}"/>
              </a:ext>
            </a:extLst>
          </p:cNvPr>
          <p:cNvSpPr txBox="1"/>
          <p:nvPr/>
        </p:nvSpPr>
        <p:spPr>
          <a:xfrm>
            <a:off x="460453" y="2144138"/>
            <a:ext cx="383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leg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 direction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38E54C-FA4B-4CB3-BD16-31015F8A64DE}"/>
              </a:ext>
            </a:extLst>
          </p:cNvPr>
          <p:cNvGrpSpPr/>
          <p:nvPr/>
        </p:nvGrpSpPr>
        <p:grpSpPr>
          <a:xfrm>
            <a:off x="6096068" y="1997476"/>
            <a:ext cx="1178261" cy="459089"/>
            <a:chOff x="6096068" y="1997476"/>
            <a:chExt cx="1178261" cy="459089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8B66075-F01D-42B3-8817-F224F79881C8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F66388-C9F7-427A-9369-0CA6139BD326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5D4C90-407E-4607-99A7-8CE25D14AB08}"/>
              </a:ext>
            </a:extLst>
          </p:cNvPr>
          <p:cNvGrpSpPr/>
          <p:nvPr/>
        </p:nvGrpSpPr>
        <p:grpSpPr>
          <a:xfrm>
            <a:off x="8051407" y="3401888"/>
            <a:ext cx="1142415" cy="1112777"/>
            <a:chOff x="8051407" y="3401888"/>
            <a:chExt cx="1142415" cy="1112777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C464B45-990C-4FB8-9268-86318A8321B6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1E143B-AAE7-4C27-8D57-696D31810D9E}"/>
                </a:ext>
              </a:extLst>
            </p:cNvPr>
            <p:cNvSpPr txBox="1"/>
            <p:nvPr/>
          </p:nvSpPr>
          <p:spPr>
            <a:xfrm>
              <a:off x="8611563" y="3837557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02E44AE-CC06-4E2C-8D44-D2706AF48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24331" y="2587808"/>
            <a:ext cx="3419079" cy="5639359"/>
          </a:xfrm>
          <a:prstGeom prst="rect">
            <a:avLst/>
          </a:prstGeom>
        </p:spPr>
      </p:pic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58BDCD01-58E0-44E7-8E20-FB1E2D96841D}"/>
              </a:ext>
            </a:extLst>
          </p:cNvPr>
          <p:cNvSpPr/>
          <p:nvPr/>
        </p:nvSpPr>
        <p:spPr>
          <a:xfrm flipH="1">
            <a:off x="8240969" y="48894"/>
            <a:ext cx="3489732" cy="2278419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β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rotation angles respectively to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Now we have to found the relation with X,Y,Z coordinates.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C6AD3F-3B22-45EA-80E4-B0E35E47865E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65809A-B210-434D-9A07-AAEFE4C75A31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F5222B-82AF-40A3-9CC1-CD258CF3EB03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33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8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14" y="0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02FC2A-AD09-4E96-86B1-E779D3AE8878}"/>
              </a:ext>
            </a:extLst>
          </p:cNvPr>
          <p:cNvSpPr txBox="1"/>
          <p:nvPr/>
        </p:nvSpPr>
        <p:spPr>
          <a:xfrm>
            <a:off x="460453" y="712828"/>
            <a:ext cx="383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CE483-EDFE-463B-A3C4-B37E0F48C4A1}"/>
              </a:ext>
            </a:extLst>
          </p:cNvPr>
          <p:cNvSpPr txBox="1"/>
          <p:nvPr/>
        </p:nvSpPr>
        <p:spPr>
          <a:xfrm>
            <a:off x="461297" y="1235083"/>
            <a:ext cx="383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5B128-06F3-4E49-B74C-E05A35320AFD}"/>
              </a:ext>
            </a:extLst>
          </p:cNvPr>
          <p:cNvSpPr txBox="1"/>
          <p:nvPr/>
        </p:nvSpPr>
        <p:spPr>
          <a:xfrm>
            <a:off x="460453" y="1691582"/>
            <a:ext cx="383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leg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140EEA6-13E9-4800-A553-2F4B8C74DD86}"/>
              </a:ext>
            </a:extLst>
          </p:cNvPr>
          <p:cNvSpPr txBox="1"/>
          <p:nvPr/>
        </p:nvSpPr>
        <p:spPr>
          <a:xfrm>
            <a:off x="460453" y="2144138"/>
            <a:ext cx="383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leg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 direction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38E54C-FA4B-4CB3-BD16-31015F8A64DE}"/>
              </a:ext>
            </a:extLst>
          </p:cNvPr>
          <p:cNvGrpSpPr/>
          <p:nvPr/>
        </p:nvGrpSpPr>
        <p:grpSpPr>
          <a:xfrm>
            <a:off x="6096068" y="1997476"/>
            <a:ext cx="1178261" cy="459089"/>
            <a:chOff x="6096068" y="1997476"/>
            <a:chExt cx="1178261" cy="459089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8B66075-F01D-42B3-8817-F224F79881C8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F66388-C9F7-427A-9369-0CA6139BD326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5D4C90-407E-4607-99A7-8CE25D14AB08}"/>
              </a:ext>
            </a:extLst>
          </p:cNvPr>
          <p:cNvGrpSpPr/>
          <p:nvPr/>
        </p:nvGrpSpPr>
        <p:grpSpPr>
          <a:xfrm>
            <a:off x="8051407" y="3401888"/>
            <a:ext cx="1142415" cy="1112777"/>
            <a:chOff x="8051407" y="3401888"/>
            <a:chExt cx="1142415" cy="1112777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C464B45-990C-4FB8-9268-86318A8321B6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1E143B-AAE7-4C27-8D57-696D31810D9E}"/>
                </a:ext>
              </a:extLst>
            </p:cNvPr>
            <p:cNvSpPr txBox="1"/>
            <p:nvPr/>
          </p:nvSpPr>
          <p:spPr>
            <a:xfrm>
              <a:off x="8611563" y="3837557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58BDCD01-58E0-44E7-8E20-FB1E2D96841D}"/>
              </a:ext>
            </a:extLst>
          </p:cNvPr>
          <p:cNvSpPr/>
          <p:nvPr/>
        </p:nvSpPr>
        <p:spPr>
          <a:xfrm flipH="1">
            <a:off x="8266061" y="1349647"/>
            <a:ext cx="2991528" cy="930266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How to start solving??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8BF58-A5C5-4550-B12C-EFD75853E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670475" y="2434034"/>
            <a:ext cx="2640330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67A62F6-8B8D-46D4-A595-0BC97577FE17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70A4A59-88E6-420D-8BC1-35B6C5557F43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48FCB95-2B1F-40A4-93D7-30245CD5518D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198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84" y="-6100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85583D4-72DE-44DE-B6DD-189CB07D36BE}"/>
              </a:ext>
            </a:extLst>
          </p:cNvPr>
          <p:cNvSpPr/>
          <p:nvPr/>
        </p:nvSpPr>
        <p:spPr>
          <a:xfrm flipH="1" flipV="1">
            <a:off x="6125052" y="1947842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45173D-C4F3-4F5F-9E1A-E65895CFB6F2}"/>
              </a:ext>
            </a:extLst>
          </p:cNvPr>
          <p:cNvGrpSpPr/>
          <p:nvPr/>
        </p:nvGrpSpPr>
        <p:grpSpPr>
          <a:xfrm>
            <a:off x="6251920" y="1997477"/>
            <a:ext cx="1022409" cy="396142"/>
            <a:chOff x="6096068" y="1997476"/>
            <a:chExt cx="1178261" cy="459089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99D92FF-ABCA-43FC-999F-212E3BA3032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B6410D-1A5F-46F5-93FB-BE96AB15A870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6BC4B59-4AA3-4475-AB6E-251F1EF8D7C0}"/>
              </a:ext>
            </a:extLst>
          </p:cNvPr>
          <p:cNvSpPr/>
          <p:nvPr/>
        </p:nvSpPr>
        <p:spPr>
          <a:xfrm rot="2127354" flipH="1" flipV="1">
            <a:off x="7782826" y="3682727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228963" y="3388784"/>
            <a:ext cx="768640" cy="1133666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0FDE4F5-A321-4948-81E6-BF7967B9D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31" y="3070195"/>
            <a:ext cx="3223660" cy="5606366"/>
          </a:xfrm>
          <a:prstGeom prst="rect">
            <a:avLst/>
          </a:prstGeom>
        </p:spPr>
      </p:pic>
      <p:sp>
        <p:nvSpPr>
          <p:cNvPr id="80" name="Speech Bubble: Oval 79">
            <a:extLst>
              <a:ext uri="{FF2B5EF4-FFF2-40B4-BE49-F238E27FC236}">
                <a16:creationId xmlns:a16="http://schemas.microsoft.com/office/drawing/2014/main" id="{F1BA2683-EC6A-4BBE-A885-2A19E52B6A2C}"/>
              </a:ext>
            </a:extLst>
          </p:cNvPr>
          <p:cNvSpPr/>
          <p:nvPr/>
        </p:nvSpPr>
        <p:spPr>
          <a:xfrm>
            <a:off x="567837" y="1066801"/>
            <a:ext cx="3709572" cy="1882872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 will focus on the two right triangles in order to complete the inverse kinematic problem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2B542D-9AF5-40EE-8103-DDF7AEE52251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7D1D301-1F90-4100-90F8-DC6AAA092F4F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332235A-F369-43FC-99E3-D7F091DFEE8E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2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9" grpId="0" animBg="1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7" y="-6100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6BC4B59-4AA3-4475-AB6E-251F1EF8D7C0}"/>
              </a:ext>
            </a:extLst>
          </p:cNvPr>
          <p:cNvSpPr/>
          <p:nvPr/>
        </p:nvSpPr>
        <p:spPr>
          <a:xfrm rot="2127354" flipH="1" flipV="1">
            <a:off x="7782826" y="3682727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228963" y="3388784"/>
            <a:ext cx="768640" cy="1133666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585A06CF-2EFE-4B17-87DC-6FEA7181E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28" y="3205493"/>
            <a:ext cx="3419079" cy="5639359"/>
          </a:xfrm>
          <a:prstGeom prst="rect">
            <a:avLst/>
          </a:prstGeom>
        </p:spPr>
      </p:pic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9D6469B9-7260-4752-98E1-F3C2F69B40B1}"/>
              </a:ext>
            </a:extLst>
          </p:cNvPr>
          <p:cNvSpPr/>
          <p:nvPr/>
        </p:nvSpPr>
        <p:spPr>
          <a:xfrm>
            <a:off x="881232" y="1241026"/>
            <a:ext cx="3045833" cy="1690053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new parameter call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distance from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leg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needed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7AA0198C-D9B6-4086-B59C-D68F9BAD4282}"/>
              </a:ext>
            </a:extLst>
          </p:cNvPr>
          <p:cNvSpPr/>
          <p:nvPr/>
        </p:nvSpPr>
        <p:spPr>
          <a:xfrm flipH="1" flipV="1">
            <a:off x="6125228" y="1931325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A53661-60E3-48EC-B501-15EF5A8E6152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FFE51CF-7BEA-4648-913A-652F4FF3B54B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9DA5B5-4BBA-4DAC-961D-29675B5323D7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45173D-C4F3-4F5F-9E1A-E65895CFB6F2}"/>
              </a:ext>
            </a:extLst>
          </p:cNvPr>
          <p:cNvGrpSpPr/>
          <p:nvPr/>
        </p:nvGrpSpPr>
        <p:grpSpPr>
          <a:xfrm>
            <a:off x="6251920" y="1997477"/>
            <a:ext cx="1022409" cy="396142"/>
            <a:chOff x="6096068" y="1997476"/>
            <a:chExt cx="1178261" cy="459089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99D92FF-ABCA-43FC-999F-212E3BA3032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B6410D-1A5F-46F5-93FB-BE96AB15A870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013651-DAAC-45F8-BFAC-F83E929EFCE5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58EC02D-1276-4835-B884-35725597559E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AE19FC-1DBE-4804-AD1B-C5B7C6F7292E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2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7" y="-12200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B550DB-286C-483F-86B7-BF4A9983EAE2}"/>
              </a:ext>
            </a:extLst>
          </p:cNvPr>
          <p:cNvCxnSpPr>
            <a:cxnSpLocks/>
          </p:cNvCxnSpPr>
          <p:nvPr/>
        </p:nvCxnSpPr>
        <p:spPr>
          <a:xfrm>
            <a:off x="5193675" y="2201987"/>
            <a:ext cx="92612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5A734E-21C9-4C3F-B5DD-C073EA8163E9}"/>
              </a:ext>
            </a:extLst>
          </p:cNvPr>
          <p:cNvSpPr txBox="1"/>
          <p:nvPr/>
        </p:nvSpPr>
        <p:spPr>
          <a:xfrm>
            <a:off x="5414013" y="2229570"/>
            <a:ext cx="44067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6BC4B59-4AA3-4475-AB6E-251F1EF8D7C0}"/>
              </a:ext>
            </a:extLst>
          </p:cNvPr>
          <p:cNvSpPr/>
          <p:nvPr/>
        </p:nvSpPr>
        <p:spPr>
          <a:xfrm rot="2127354" flipH="1" flipV="1">
            <a:off x="7782826" y="3682727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228963" y="3388784"/>
            <a:ext cx="768640" cy="1133666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7AA0198C-D9B6-4086-B59C-D68F9BAD4282}"/>
              </a:ext>
            </a:extLst>
          </p:cNvPr>
          <p:cNvSpPr/>
          <p:nvPr/>
        </p:nvSpPr>
        <p:spPr>
          <a:xfrm flipH="1" flipV="1">
            <a:off x="6125228" y="1931325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A53661-60E3-48EC-B501-15EF5A8E6152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FFE51CF-7BEA-4648-913A-652F4FF3B54B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9DA5B5-4BBA-4DAC-961D-29675B5323D7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45173D-C4F3-4F5F-9E1A-E65895CFB6F2}"/>
              </a:ext>
            </a:extLst>
          </p:cNvPr>
          <p:cNvGrpSpPr/>
          <p:nvPr/>
        </p:nvGrpSpPr>
        <p:grpSpPr>
          <a:xfrm>
            <a:off x="6251920" y="1997477"/>
            <a:ext cx="1022409" cy="396142"/>
            <a:chOff x="6096068" y="1997476"/>
            <a:chExt cx="1178261" cy="459089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99D92FF-ABCA-43FC-999F-212E3BA3032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B6410D-1A5F-46F5-93FB-BE96AB15A870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661B7B-E740-45A0-80EA-ED581D2E3278}"/>
              </a:ext>
            </a:extLst>
          </p:cNvPr>
          <p:cNvCxnSpPr>
            <a:cxnSpLocks/>
          </p:cNvCxnSpPr>
          <p:nvPr/>
        </p:nvCxnSpPr>
        <p:spPr>
          <a:xfrm>
            <a:off x="5122985" y="5287108"/>
            <a:ext cx="3689352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F5235E-659B-4878-B8C2-93EF5C6E6E13}"/>
              </a:ext>
            </a:extLst>
          </p:cNvPr>
          <p:cNvSpPr txBox="1"/>
          <p:nvPr/>
        </p:nvSpPr>
        <p:spPr>
          <a:xfrm>
            <a:off x="6705600" y="5460953"/>
            <a:ext cx="562708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DFEDE5-6229-44D7-A560-1B2B1D39750E}"/>
              </a:ext>
            </a:extLst>
          </p:cNvPr>
          <p:cNvSpPr txBox="1"/>
          <p:nvPr/>
        </p:nvSpPr>
        <p:spPr>
          <a:xfrm>
            <a:off x="8857365" y="1270176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65E97-B523-4A94-A5C2-379611F362CB}"/>
              </a:ext>
            </a:extLst>
          </p:cNvPr>
          <p:cNvSpPr txBox="1"/>
          <p:nvPr/>
        </p:nvSpPr>
        <p:spPr>
          <a:xfrm>
            <a:off x="6717323" y="5460953"/>
            <a:ext cx="562708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47D3F1-684C-4477-9388-22FFA82BE6E2}"/>
              </a:ext>
            </a:extLst>
          </p:cNvPr>
          <p:cNvSpPr txBox="1"/>
          <p:nvPr/>
        </p:nvSpPr>
        <p:spPr>
          <a:xfrm>
            <a:off x="5399055" y="2229570"/>
            <a:ext cx="44067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</a:p>
        </p:txBody>
      </p:sp>
    </p:spTree>
    <p:extLst>
      <p:ext uri="{BB962C8B-B14F-4D97-AF65-F5344CB8AC3E}">
        <p14:creationId xmlns:p14="http://schemas.microsoft.com/office/powerpoint/2010/main" val="15876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0.20846 -0.6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3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33919 -0.13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60" y="2817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B550DB-286C-483F-86B7-BF4A9983EAE2}"/>
              </a:ext>
            </a:extLst>
          </p:cNvPr>
          <p:cNvCxnSpPr>
            <a:cxnSpLocks/>
          </p:cNvCxnSpPr>
          <p:nvPr/>
        </p:nvCxnSpPr>
        <p:spPr>
          <a:xfrm>
            <a:off x="5193675" y="2201987"/>
            <a:ext cx="92612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5A734E-21C9-4C3F-B5DD-C073EA8163E9}"/>
              </a:ext>
            </a:extLst>
          </p:cNvPr>
          <p:cNvSpPr txBox="1"/>
          <p:nvPr/>
        </p:nvSpPr>
        <p:spPr>
          <a:xfrm>
            <a:off x="5414013" y="2229570"/>
            <a:ext cx="44067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6BC4B59-4AA3-4475-AB6E-251F1EF8D7C0}"/>
              </a:ext>
            </a:extLst>
          </p:cNvPr>
          <p:cNvSpPr/>
          <p:nvPr/>
        </p:nvSpPr>
        <p:spPr>
          <a:xfrm rot="2127354" flipH="1" flipV="1">
            <a:off x="7782826" y="3682727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228963" y="3388784"/>
            <a:ext cx="768640" cy="1133666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7AA0198C-D9B6-4086-B59C-D68F9BAD4282}"/>
              </a:ext>
            </a:extLst>
          </p:cNvPr>
          <p:cNvSpPr/>
          <p:nvPr/>
        </p:nvSpPr>
        <p:spPr>
          <a:xfrm flipH="1" flipV="1">
            <a:off x="6125228" y="1931325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A53661-60E3-48EC-B501-15EF5A8E6152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FFE51CF-7BEA-4648-913A-652F4FF3B54B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9DA5B5-4BBA-4DAC-961D-29675B5323D7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45173D-C4F3-4F5F-9E1A-E65895CFB6F2}"/>
              </a:ext>
            </a:extLst>
          </p:cNvPr>
          <p:cNvGrpSpPr/>
          <p:nvPr/>
        </p:nvGrpSpPr>
        <p:grpSpPr>
          <a:xfrm>
            <a:off x="6251920" y="1997477"/>
            <a:ext cx="1022409" cy="396142"/>
            <a:chOff x="6096068" y="1997476"/>
            <a:chExt cx="1178261" cy="459089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99D92FF-ABCA-43FC-999F-212E3BA3032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B6410D-1A5F-46F5-93FB-BE96AB15A870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661B7B-E740-45A0-80EA-ED581D2E3278}"/>
              </a:ext>
            </a:extLst>
          </p:cNvPr>
          <p:cNvCxnSpPr>
            <a:cxnSpLocks/>
          </p:cNvCxnSpPr>
          <p:nvPr/>
        </p:nvCxnSpPr>
        <p:spPr>
          <a:xfrm>
            <a:off x="5122985" y="5287108"/>
            <a:ext cx="3689352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F5235E-659B-4878-B8C2-93EF5C6E6E13}"/>
              </a:ext>
            </a:extLst>
          </p:cNvPr>
          <p:cNvSpPr txBox="1"/>
          <p:nvPr/>
        </p:nvSpPr>
        <p:spPr>
          <a:xfrm>
            <a:off x="6705600" y="5460953"/>
            <a:ext cx="562708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DFEDE5-6229-44D7-A560-1B2B1D39750E}"/>
              </a:ext>
            </a:extLst>
          </p:cNvPr>
          <p:cNvSpPr txBox="1"/>
          <p:nvPr/>
        </p:nvSpPr>
        <p:spPr>
          <a:xfrm>
            <a:off x="8857365" y="1270176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65E97-B523-4A94-A5C2-379611F362CB}"/>
              </a:ext>
            </a:extLst>
          </p:cNvPr>
          <p:cNvSpPr txBox="1"/>
          <p:nvPr/>
        </p:nvSpPr>
        <p:spPr>
          <a:xfrm>
            <a:off x="6717323" y="5460953"/>
            <a:ext cx="562708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47D3F1-684C-4477-9388-22FFA82BE6E2}"/>
              </a:ext>
            </a:extLst>
          </p:cNvPr>
          <p:cNvSpPr txBox="1"/>
          <p:nvPr/>
        </p:nvSpPr>
        <p:spPr>
          <a:xfrm>
            <a:off x="5399055" y="2229570"/>
            <a:ext cx="44067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</a:p>
        </p:txBody>
      </p:sp>
    </p:spTree>
    <p:extLst>
      <p:ext uri="{BB962C8B-B14F-4D97-AF65-F5344CB8AC3E}">
        <p14:creationId xmlns:p14="http://schemas.microsoft.com/office/powerpoint/2010/main" val="10632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0.0037 L -0.71328 -0.1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11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F94AD5-7171-48BA-893C-B61A35CF9F6C}"/>
              </a:ext>
            </a:extLst>
          </p:cNvPr>
          <p:cNvSpPr/>
          <p:nvPr/>
        </p:nvSpPr>
        <p:spPr>
          <a:xfrm flipH="1">
            <a:off x="1985961" y="538619"/>
            <a:ext cx="4714811" cy="1790244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have a coffee or glass of water and let’s start.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F9FF8-715A-4CCD-84B2-66FBB291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74" y="2004165"/>
            <a:ext cx="3846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0" y="-11431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0A78DA-55A3-410C-991C-05F9E4ADE13A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D6E9D5-D539-420A-8CC4-B6A54B2495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FDB0F-CCE1-4C0D-A15A-47BCB4CF2248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C0A1EB-62D8-4697-9D3D-9A3BE75A0716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8828D3-7F4A-44E2-A0A0-D4194B595DE4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2FE26-E831-4E1F-A5FA-3E5F5A51F69E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195F68-2BF4-4A26-B431-D93718901667}"/>
              </a:ext>
            </a:extLst>
          </p:cNvPr>
          <p:cNvGrpSpPr/>
          <p:nvPr/>
        </p:nvGrpSpPr>
        <p:grpSpPr>
          <a:xfrm>
            <a:off x="6096000" y="854168"/>
            <a:ext cx="2004646" cy="646331"/>
            <a:chOff x="6096000" y="854168"/>
            <a:chExt cx="2004646" cy="646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CEBB19F-382F-4F15-8C44-22547D9098DE}"/>
                </a:ext>
              </a:extLst>
            </p:cNvPr>
            <p:cNvCxnSpPr/>
            <p:nvPr/>
          </p:nvCxnSpPr>
          <p:spPr>
            <a:xfrm>
              <a:off x="6096000" y="1235083"/>
              <a:ext cx="2004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ED655-5F0F-4B1D-99B0-B2165A3AC86B}"/>
                </a:ext>
              </a:extLst>
            </p:cNvPr>
            <p:cNvSpPr txBox="1"/>
            <p:nvPr/>
          </p:nvSpPr>
          <p:spPr>
            <a:xfrm>
              <a:off x="6468968" y="854168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715B76-43AE-4DB9-819D-5B9BFEF929E4}"/>
              </a:ext>
            </a:extLst>
          </p:cNvPr>
          <p:cNvCxnSpPr>
            <a:cxnSpLocks/>
          </p:cNvCxnSpPr>
          <p:nvPr/>
        </p:nvCxnSpPr>
        <p:spPr>
          <a:xfrm>
            <a:off x="8135814" y="3429000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A3ECA9-A675-4F38-8C57-37857750C763}"/>
              </a:ext>
            </a:extLst>
          </p:cNvPr>
          <p:cNvGrpSpPr/>
          <p:nvPr/>
        </p:nvGrpSpPr>
        <p:grpSpPr>
          <a:xfrm>
            <a:off x="9083102" y="1943456"/>
            <a:ext cx="1354721" cy="1516091"/>
            <a:chOff x="9083102" y="1943456"/>
            <a:chExt cx="1354721" cy="151609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3B3BDD-7ECE-42A7-9797-2FAA3BF8A53D}"/>
                </a:ext>
              </a:extLst>
            </p:cNvPr>
            <p:cNvCxnSpPr/>
            <p:nvPr/>
          </p:nvCxnSpPr>
          <p:spPr>
            <a:xfrm>
              <a:off x="9134190" y="1943456"/>
              <a:ext cx="0" cy="15160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613F28-BD17-4E25-A288-32A9BC2AF647}"/>
                </a:ext>
              </a:extLst>
            </p:cNvPr>
            <p:cNvSpPr txBox="1"/>
            <p:nvPr/>
          </p:nvSpPr>
          <p:spPr>
            <a:xfrm>
              <a:off x="9083102" y="2517020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6E401C-3C48-4EC7-B298-1C2FB504B989}"/>
              </a:ext>
            </a:extLst>
          </p:cNvPr>
          <p:cNvCxnSpPr>
            <a:cxnSpLocks/>
          </p:cNvCxnSpPr>
          <p:nvPr/>
        </p:nvCxnSpPr>
        <p:spPr>
          <a:xfrm>
            <a:off x="8751554" y="5075799"/>
            <a:ext cx="1395740" cy="9847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8EE076-A177-4F98-86D8-C30188910BD4}"/>
              </a:ext>
            </a:extLst>
          </p:cNvPr>
          <p:cNvCxnSpPr>
            <a:cxnSpLocks/>
          </p:cNvCxnSpPr>
          <p:nvPr/>
        </p:nvCxnSpPr>
        <p:spPr>
          <a:xfrm flipH="1">
            <a:off x="7007929" y="3433023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8F8311-6E0C-4C6A-97EA-A006FDD2F0C2}"/>
              </a:ext>
            </a:extLst>
          </p:cNvPr>
          <p:cNvGrpSpPr/>
          <p:nvPr/>
        </p:nvGrpSpPr>
        <p:grpSpPr>
          <a:xfrm>
            <a:off x="9548310" y="4811528"/>
            <a:ext cx="1695052" cy="1160519"/>
            <a:chOff x="9548310" y="4811528"/>
            <a:chExt cx="1695052" cy="116051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E602564-528F-4577-A691-22AC73EB6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8310" y="4811528"/>
              <a:ext cx="641471" cy="8483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F53EE5-2710-42DD-80E8-1E8908A5C3CB}"/>
                </a:ext>
              </a:extLst>
            </p:cNvPr>
            <p:cNvSpPr txBox="1"/>
            <p:nvPr/>
          </p:nvSpPr>
          <p:spPr>
            <a:xfrm rot="469178">
              <a:off x="9673245" y="5325716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sin(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E28BF95-8763-4C8B-90CD-8DC2A002A196}"/>
              </a:ext>
            </a:extLst>
          </p:cNvPr>
          <p:cNvGrpSpPr/>
          <p:nvPr/>
        </p:nvGrpSpPr>
        <p:grpSpPr>
          <a:xfrm>
            <a:off x="6911345" y="4639574"/>
            <a:ext cx="1570117" cy="1077837"/>
            <a:chOff x="6911345" y="4639574"/>
            <a:chExt cx="1570117" cy="1077837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C9306D-708E-4742-A732-B9031798B9BF}"/>
                </a:ext>
              </a:extLst>
            </p:cNvPr>
            <p:cNvCxnSpPr/>
            <p:nvPr/>
          </p:nvCxnSpPr>
          <p:spPr>
            <a:xfrm>
              <a:off x="7268308" y="4639574"/>
              <a:ext cx="1208650" cy="8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5F726D3-BD27-415B-91AC-CEFB2C085CD3}"/>
                </a:ext>
              </a:extLst>
            </p:cNvPr>
            <p:cNvSpPr txBox="1"/>
            <p:nvPr/>
          </p:nvSpPr>
          <p:spPr>
            <a:xfrm rot="2202696">
              <a:off x="6911345" y="507108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cos(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E1DE18F9-E6A8-4CA1-967C-9407F91D5786}"/>
              </a:ext>
            </a:extLst>
          </p:cNvPr>
          <p:cNvSpPr/>
          <p:nvPr/>
        </p:nvSpPr>
        <p:spPr>
          <a:xfrm flipH="1" flipV="1">
            <a:off x="6124239" y="1946397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45173D-C4F3-4F5F-9E1A-E65895CFB6F2}"/>
              </a:ext>
            </a:extLst>
          </p:cNvPr>
          <p:cNvGrpSpPr/>
          <p:nvPr/>
        </p:nvGrpSpPr>
        <p:grpSpPr>
          <a:xfrm>
            <a:off x="6096068" y="1997476"/>
            <a:ext cx="1178261" cy="459089"/>
            <a:chOff x="6096068" y="1997476"/>
            <a:chExt cx="1178261" cy="459089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99D92FF-ABCA-43FC-999F-212E3BA3032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B6410D-1A5F-46F5-93FB-BE96AB15A870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8244E05-B067-4BF9-87E0-4A831331570F}"/>
              </a:ext>
            </a:extLst>
          </p:cNvPr>
          <p:cNvSpPr/>
          <p:nvPr/>
        </p:nvSpPr>
        <p:spPr>
          <a:xfrm rot="2127354" flipH="1" flipV="1">
            <a:off x="7780803" y="3729764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051407" y="3401888"/>
            <a:ext cx="1249423" cy="1183748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44294-A162-486F-8D4F-684D7FA25C77}"/>
              </a:ext>
            </a:extLst>
          </p:cNvPr>
          <p:cNvCxnSpPr>
            <a:cxnSpLocks/>
          </p:cNvCxnSpPr>
          <p:nvPr/>
        </p:nvCxnSpPr>
        <p:spPr>
          <a:xfrm flipV="1">
            <a:off x="6096000" y="625624"/>
            <a:ext cx="0" cy="13178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C79AC-8D9B-4134-8944-08735F633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32" y="2894470"/>
            <a:ext cx="2866653" cy="5512794"/>
          </a:xfrm>
          <a:prstGeom prst="rect">
            <a:avLst/>
          </a:prstGeom>
        </p:spPr>
      </p:pic>
      <p:sp>
        <p:nvSpPr>
          <p:cNvPr id="80" name="Speech Bubble: Oval 79">
            <a:extLst>
              <a:ext uri="{FF2B5EF4-FFF2-40B4-BE49-F238E27FC236}">
                <a16:creationId xmlns:a16="http://schemas.microsoft.com/office/drawing/2014/main" id="{6AAF5FBB-BA18-44D1-8750-537E4D7B0364}"/>
              </a:ext>
            </a:extLst>
          </p:cNvPr>
          <p:cNvSpPr/>
          <p:nvPr/>
        </p:nvSpPr>
        <p:spPr>
          <a:xfrm>
            <a:off x="881232" y="1241026"/>
            <a:ext cx="3045833" cy="1690053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present, we are determining the measurements of all the sides of the triangles.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E1A9AF1-D567-4B38-9D21-008B84C3F0B5}"/>
              </a:ext>
            </a:extLst>
          </p:cNvPr>
          <p:cNvSpPr txBox="1"/>
          <p:nvPr/>
        </p:nvSpPr>
        <p:spPr>
          <a:xfrm>
            <a:off x="486349" y="228023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Lc</a:t>
            </a:r>
          </a:p>
        </p:txBody>
      </p:sp>
    </p:spTree>
    <p:extLst>
      <p:ext uri="{BB962C8B-B14F-4D97-AF65-F5344CB8AC3E}">
        <p14:creationId xmlns:p14="http://schemas.microsoft.com/office/powerpoint/2010/main" val="217004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801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801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801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801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801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801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801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801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801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801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35" y="-11431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0A78DA-55A3-410C-991C-05F9E4ADE13A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D6E9D5-D539-420A-8CC4-B6A54B2495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FDB0F-CCE1-4C0D-A15A-47BCB4CF2248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C0A1EB-62D8-4697-9D3D-9A3BE75A0716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8828D3-7F4A-44E2-A0A0-D4194B595DE4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2FE26-E831-4E1F-A5FA-3E5F5A51F69E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195F68-2BF4-4A26-B431-D93718901667}"/>
              </a:ext>
            </a:extLst>
          </p:cNvPr>
          <p:cNvGrpSpPr/>
          <p:nvPr/>
        </p:nvGrpSpPr>
        <p:grpSpPr>
          <a:xfrm>
            <a:off x="6096000" y="854168"/>
            <a:ext cx="2004646" cy="646331"/>
            <a:chOff x="6096000" y="854168"/>
            <a:chExt cx="2004646" cy="646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CEBB19F-382F-4F15-8C44-22547D9098DE}"/>
                </a:ext>
              </a:extLst>
            </p:cNvPr>
            <p:cNvCxnSpPr/>
            <p:nvPr/>
          </p:nvCxnSpPr>
          <p:spPr>
            <a:xfrm>
              <a:off x="6096000" y="1235083"/>
              <a:ext cx="2004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ED655-5F0F-4B1D-99B0-B2165A3AC86B}"/>
                </a:ext>
              </a:extLst>
            </p:cNvPr>
            <p:cNvSpPr txBox="1"/>
            <p:nvPr/>
          </p:nvSpPr>
          <p:spPr>
            <a:xfrm>
              <a:off x="6468968" y="854168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715B76-43AE-4DB9-819D-5B9BFEF929E4}"/>
              </a:ext>
            </a:extLst>
          </p:cNvPr>
          <p:cNvCxnSpPr>
            <a:cxnSpLocks/>
          </p:cNvCxnSpPr>
          <p:nvPr/>
        </p:nvCxnSpPr>
        <p:spPr>
          <a:xfrm>
            <a:off x="8135814" y="3429000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A3ECA9-A675-4F38-8C57-37857750C763}"/>
              </a:ext>
            </a:extLst>
          </p:cNvPr>
          <p:cNvGrpSpPr/>
          <p:nvPr/>
        </p:nvGrpSpPr>
        <p:grpSpPr>
          <a:xfrm>
            <a:off x="9083102" y="1943456"/>
            <a:ext cx="1354721" cy="1516091"/>
            <a:chOff x="9083102" y="1943456"/>
            <a:chExt cx="1354721" cy="151609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3B3BDD-7ECE-42A7-9797-2FAA3BF8A53D}"/>
                </a:ext>
              </a:extLst>
            </p:cNvPr>
            <p:cNvCxnSpPr/>
            <p:nvPr/>
          </p:nvCxnSpPr>
          <p:spPr>
            <a:xfrm>
              <a:off x="9134190" y="1943456"/>
              <a:ext cx="0" cy="15160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613F28-BD17-4E25-A288-32A9BC2AF647}"/>
                </a:ext>
              </a:extLst>
            </p:cNvPr>
            <p:cNvSpPr txBox="1"/>
            <p:nvPr/>
          </p:nvSpPr>
          <p:spPr>
            <a:xfrm>
              <a:off x="9083102" y="2517020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6E401C-3C48-4EC7-B298-1C2FB504B989}"/>
              </a:ext>
            </a:extLst>
          </p:cNvPr>
          <p:cNvCxnSpPr>
            <a:cxnSpLocks/>
          </p:cNvCxnSpPr>
          <p:nvPr/>
        </p:nvCxnSpPr>
        <p:spPr>
          <a:xfrm>
            <a:off x="8751554" y="5075799"/>
            <a:ext cx="1395740" cy="9847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8EE076-A177-4F98-86D8-C30188910BD4}"/>
              </a:ext>
            </a:extLst>
          </p:cNvPr>
          <p:cNvCxnSpPr>
            <a:cxnSpLocks/>
          </p:cNvCxnSpPr>
          <p:nvPr/>
        </p:nvCxnSpPr>
        <p:spPr>
          <a:xfrm flipH="1">
            <a:off x="7007929" y="3433023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8F8311-6E0C-4C6A-97EA-A006FDD2F0C2}"/>
              </a:ext>
            </a:extLst>
          </p:cNvPr>
          <p:cNvGrpSpPr/>
          <p:nvPr/>
        </p:nvGrpSpPr>
        <p:grpSpPr>
          <a:xfrm>
            <a:off x="9548310" y="4811528"/>
            <a:ext cx="1695052" cy="1160519"/>
            <a:chOff x="9548310" y="4811528"/>
            <a:chExt cx="1695052" cy="116051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E602564-528F-4577-A691-22AC73EB6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8310" y="4811528"/>
              <a:ext cx="641471" cy="8483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F53EE5-2710-42DD-80E8-1E8908A5C3CB}"/>
                </a:ext>
              </a:extLst>
            </p:cNvPr>
            <p:cNvSpPr txBox="1"/>
            <p:nvPr/>
          </p:nvSpPr>
          <p:spPr>
            <a:xfrm rot="469178">
              <a:off x="9673245" y="5325716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sin(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E28BF95-8763-4C8B-90CD-8DC2A002A196}"/>
              </a:ext>
            </a:extLst>
          </p:cNvPr>
          <p:cNvGrpSpPr/>
          <p:nvPr/>
        </p:nvGrpSpPr>
        <p:grpSpPr>
          <a:xfrm>
            <a:off x="6911345" y="4639574"/>
            <a:ext cx="1570117" cy="1077837"/>
            <a:chOff x="6911345" y="4639574"/>
            <a:chExt cx="1570117" cy="1077837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C9306D-708E-4742-A732-B9031798B9BF}"/>
                </a:ext>
              </a:extLst>
            </p:cNvPr>
            <p:cNvCxnSpPr/>
            <p:nvPr/>
          </p:nvCxnSpPr>
          <p:spPr>
            <a:xfrm>
              <a:off x="7268308" y="4639574"/>
              <a:ext cx="1208650" cy="8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5F726D3-BD27-415B-91AC-CEFB2C085CD3}"/>
                </a:ext>
              </a:extLst>
            </p:cNvPr>
            <p:cNvSpPr txBox="1"/>
            <p:nvPr/>
          </p:nvSpPr>
          <p:spPr>
            <a:xfrm rot="2202696">
              <a:off x="6911345" y="507108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cos(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E1DE18F9-E6A8-4CA1-967C-9407F91D5786}"/>
              </a:ext>
            </a:extLst>
          </p:cNvPr>
          <p:cNvSpPr/>
          <p:nvPr/>
        </p:nvSpPr>
        <p:spPr>
          <a:xfrm flipH="1" flipV="1">
            <a:off x="6124239" y="1946397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8244E05-B067-4BF9-87E0-4A831331570F}"/>
              </a:ext>
            </a:extLst>
          </p:cNvPr>
          <p:cNvSpPr/>
          <p:nvPr/>
        </p:nvSpPr>
        <p:spPr>
          <a:xfrm rot="2127354" flipH="1" flipV="1">
            <a:off x="7780803" y="3729764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44294-A162-486F-8D4F-684D7FA25C77}"/>
              </a:ext>
            </a:extLst>
          </p:cNvPr>
          <p:cNvCxnSpPr>
            <a:cxnSpLocks/>
          </p:cNvCxnSpPr>
          <p:nvPr/>
        </p:nvCxnSpPr>
        <p:spPr>
          <a:xfrm flipV="1">
            <a:off x="6096000" y="625624"/>
            <a:ext cx="0" cy="13178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C79AC-8D9B-4134-8944-08735F633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32" y="2894470"/>
            <a:ext cx="2866653" cy="5512794"/>
          </a:xfrm>
          <a:prstGeom prst="rect">
            <a:avLst/>
          </a:prstGeom>
        </p:spPr>
      </p:pic>
      <p:sp>
        <p:nvSpPr>
          <p:cNvPr id="80" name="Speech Bubble: Oval 79">
            <a:extLst>
              <a:ext uri="{FF2B5EF4-FFF2-40B4-BE49-F238E27FC236}">
                <a16:creationId xmlns:a16="http://schemas.microsoft.com/office/drawing/2014/main" id="{6AAF5FBB-BA18-44D1-8750-537E4D7B0364}"/>
              </a:ext>
            </a:extLst>
          </p:cNvPr>
          <p:cNvSpPr/>
          <p:nvPr/>
        </p:nvSpPr>
        <p:spPr>
          <a:xfrm>
            <a:off x="881232" y="1241026"/>
            <a:ext cx="3045833" cy="1690053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third right triangle is also important. And the side lengths of it must be find.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81C92-D790-4FA6-9786-7456566844D1}"/>
              </a:ext>
            </a:extLst>
          </p:cNvPr>
          <p:cNvCxnSpPr>
            <a:cxnSpLocks/>
          </p:cNvCxnSpPr>
          <p:nvPr/>
        </p:nvCxnSpPr>
        <p:spPr>
          <a:xfrm flipH="1" flipV="1">
            <a:off x="8682905" y="996462"/>
            <a:ext cx="52409" cy="39910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CAE0E6-B9D8-4935-AD56-45AB99678FE6}"/>
              </a:ext>
            </a:extLst>
          </p:cNvPr>
          <p:cNvGrpSpPr/>
          <p:nvPr/>
        </p:nvGrpSpPr>
        <p:grpSpPr>
          <a:xfrm>
            <a:off x="7677594" y="1260556"/>
            <a:ext cx="1598728" cy="446056"/>
            <a:chOff x="7677594" y="1260556"/>
            <a:chExt cx="1598728" cy="44605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4FC17-050C-404F-A313-636863AB7B71}"/>
                </a:ext>
              </a:extLst>
            </p:cNvPr>
            <p:cNvCxnSpPr>
              <a:cxnSpLocks/>
            </p:cNvCxnSpPr>
            <p:nvPr/>
          </p:nvCxnSpPr>
          <p:spPr>
            <a:xfrm>
              <a:off x="8066069" y="1699480"/>
              <a:ext cx="634669" cy="713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777535-3298-47F7-88FD-FB95BF9BCB50}"/>
                </a:ext>
              </a:extLst>
            </p:cNvPr>
            <p:cNvSpPr txBox="1"/>
            <p:nvPr/>
          </p:nvSpPr>
          <p:spPr>
            <a:xfrm>
              <a:off x="7677594" y="1260556"/>
              <a:ext cx="15987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Lt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 +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2C86A7-51E7-4E26-BBA8-BA77AD5F3DF7}"/>
              </a:ext>
            </a:extLst>
          </p:cNvPr>
          <p:cNvCxnSpPr>
            <a:cxnSpLocks/>
          </p:cNvCxnSpPr>
          <p:nvPr/>
        </p:nvCxnSpPr>
        <p:spPr>
          <a:xfrm>
            <a:off x="8742127" y="5045167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EE4CD3-2F6C-4867-A222-433AFF62A0A2}"/>
              </a:ext>
            </a:extLst>
          </p:cNvPr>
          <p:cNvGrpSpPr/>
          <p:nvPr/>
        </p:nvGrpSpPr>
        <p:grpSpPr>
          <a:xfrm>
            <a:off x="9525913" y="3464775"/>
            <a:ext cx="1570117" cy="1580392"/>
            <a:chOff x="9083102" y="1943456"/>
            <a:chExt cx="1570117" cy="158039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578166-8F92-4052-9C70-D60DF15A34F7}"/>
                </a:ext>
              </a:extLst>
            </p:cNvPr>
            <p:cNvCxnSpPr>
              <a:cxnSpLocks/>
            </p:cNvCxnSpPr>
            <p:nvPr/>
          </p:nvCxnSpPr>
          <p:spPr>
            <a:xfrm>
              <a:off x="9134190" y="1943456"/>
              <a:ext cx="0" cy="158039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2EA85E-FE6C-4798-841B-73346F4E4B19}"/>
                </a:ext>
              </a:extLst>
            </p:cNvPr>
            <p:cNvSpPr txBox="1"/>
            <p:nvPr/>
          </p:nvSpPr>
          <p:spPr>
            <a:xfrm>
              <a:off x="9083102" y="251702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Lt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 +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>
                <a:solidFill>
                  <a:srgbClr val="00B050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750196C-8546-4DD4-B5BC-E4DF2FC12547}"/>
              </a:ext>
            </a:extLst>
          </p:cNvPr>
          <p:cNvSpPr/>
          <p:nvPr/>
        </p:nvSpPr>
        <p:spPr>
          <a:xfrm flipH="1" flipV="1">
            <a:off x="8128995" y="3429394"/>
            <a:ext cx="563821" cy="1531427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051407" y="3401888"/>
            <a:ext cx="1249423" cy="1183748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48A89-DBFC-4941-8FFE-D33351594C3D}"/>
              </a:ext>
            </a:extLst>
          </p:cNvPr>
          <p:cNvGrpSpPr/>
          <p:nvPr/>
        </p:nvGrpSpPr>
        <p:grpSpPr>
          <a:xfrm>
            <a:off x="6186283" y="2011576"/>
            <a:ext cx="1178261" cy="459089"/>
            <a:chOff x="6096068" y="1997476"/>
            <a:chExt cx="1178261" cy="459089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7E03390B-94F8-4E15-AB07-0C55800DD48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2CB8A1-597A-4021-905A-1CA0F60C0179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3FD88ED-BDFB-4896-AFB3-22E0C8FF8D5D}"/>
              </a:ext>
            </a:extLst>
          </p:cNvPr>
          <p:cNvSpPr txBox="1"/>
          <p:nvPr/>
        </p:nvSpPr>
        <p:spPr>
          <a:xfrm>
            <a:off x="486349" y="228023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Lc</a:t>
            </a:r>
          </a:p>
        </p:txBody>
      </p:sp>
    </p:spTree>
    <p:extLst>
      <p:ext uri="{BB962C8B-B14F-4D97-AF65-F5344CB8AC3E}">
        <p14:creationId xmlns:p14="http://schemas.microsoft.com/office/powerpoint/2010/main" val="14705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801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801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301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35" y="-11431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0A78DA-55A3-410C-991C-05F9E4ADE13A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D6E9D5-D539-420A-8CC4-B6A54B2495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FDB0F-CCE1-4C0D-A15A-47BCB4CF2248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C0A1EB-62D8-4697-9D3D-9A3BE75A0716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8828D3-7F4A-44E2-A0A0-D4194B595DE4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2FE26-E831-4E1F-A5FA-3E5F5A51F69E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195F68-2BF4-4A26-B431-D93718901667}"/>
              </a:ext>
            </a:extLst>
          </p:cNvPr>
          <p:cNvGrpSpPr/>
          <p:nvPr/>
        </p:nvGrpSpPr>
        <p:grpSpPr>
          <a:xfrm>
            <a:off x="6096000" y="854168"/>
            <a:ext cx="2004646" cy="646331"/>
            <a:chOff x="6096000" y="854168"/>
            <a:chExt cx="2004646" cy="646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CEBB19F-382F-4F15-8C44-22547D9098DE}"/>
                </a:ext>
              </a:extLst>
            </p:cNvPr>
            <p:cNvCxnSpPr/>
            <p:nvPr/>
          </p:nvCxnSpPr>
          <p:spPr>
            <a:xfrm>
              <a:off x="6096000" y="1235083"/>
              <a:ext cx="2004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ED655-5F0F-4B1D-99B0-B2165A3AC86B}"/>
                </a:ext>
              </a:extLst>
            </p:cNvPr>
            <p:cNvSpPr txBox="1"/>
            <p:nvPr/>
          </p:nvSpPr>
          <p:spPr>
            <a:xfrm>
              <a:off x="6468968" y="854168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715B76-43AE-4DB9-819D-5B9BFEF929E4}"/>
              </a:ext>
            </a:extLst>
          </p:cNvPr>
          <p:cNvCxnSpPr>
            <a:cxnSpLocks/>
          </p:cNvCxnSpPr>
          <p:nvPr/>
        </p:nvCxnSpPr>
        <p:spPr>
          <a:xfrm>
            <a:off x="8135814" y="3429000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A3ECA9-A675-4F38-8C57-37857750C763}"/>
              </a:ext>
            </a:extLst>
          </p:cNvPr>
          <p:cNvGrpSpPr/>
          <p:nvPr/>
        </p:nvGrpSpPr>
        <p:grpSpPr>
          <a:xfrm>
            <a:off x="9083102" y="1943456"/>
            <a:ext cx="1354721" cy="1516091"/>
            <a:chOff x="9083102" y="1943456"/>
            <a:chExt cx="1354721" cy="151609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3B3BDD-7ECE-42A7-9797-2FAA3BF8A53D}"/>
                </a:ext>
              </a:extLst>
            </p:cNvPr>
            <p:cNvCxnSpPr/>
            <p:nvPr/>
          </p:nvCxnSpPr>
          <p:spPr>
            <a:xfrm>
              <a:off x="9134190" y="1943456"/>
              <a:ext cx="0" cy="15160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613F28-BD17-4E25-A288-32A9BC2AF647}"/>
                </a:ext>
              </a:extLst>
            </p:cNvPr>
            <p:cNvSpPr txBox="1"/>
            <p:nvPr/>
          </p:nvSpPr>
          <p:spPr>
            <a:xfrm>
              <a:off x="9083102" y="2517020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6E401C-3C48-4EC7-B298-1C2FB504B989}"/>
              </a:ext>
            </a:extLst>
          </p:cNvPr>
          <p:cNvCxnSpPr>
            <a:cxnSpLocks/>
          </p:cNvCxnSpPr>
          <p:nvPr/>
        </p:nvCxnSpPr>
        <p:spPr>
          <a:xfrm>
            <a:off x="8751554" y="5075799"/>
            <a:ext cx="1395740" cy="9847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8EE076-A177-4F98-86D8-C30188910BD4}"/>
              </a:ext>
            </a:extLst>
          </p:cNvPr>
          <p:cNvCxnSpPr>
            <a:cxnSpLocks/>
          </p:cNvCxnSpPr>
          <p:nvPr/>
        </p:nvCxnSpPr>
        <p:spPr>
          <a:xfrm flipH="1">
            <a:off x="7007929" y="3433023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8F8311-6E0C-4C6A-97EA-A006FDD2F0C2}"/>
              </a:ext>
            </a:extLst>
          </p:cNvPr>
          <p:cNvGrpSpPr/>
          <p:nvPr/>
        </p:nvGrpSpPr>
        <p:grpSpPr>
          <a:xfrm>
            <a:off x="9548310" y="4811528"/>
            <a:ext cx="1695052" cy="1160519"/>
            <a:chOff x="9548310" y="4811528"/>
            <a:chExt cx="1695052" cy="116051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E602564-528F-4577-A691-22AC73EB6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8310" y="4811528"/>
              <a:ext cx="641471" cy="8483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F53EE5-2710-42DD-80E8-1E8908A5C3CB}"/>
                </a:ext>
              </a:extLst>
            </p:cNvPr>
            <p:cNvSpPr txBox="1"/>
            <p:nvPr/>
          </p:nvSpPr>
          <p:spPr>
            <a:xfrm rot="469178">
              <a:off x="9673245" y="5325716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sin(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E28BF95-8763-4C8B-90CD-8DC2A002A196}"/>
              </a:ext>
            </a:extLst>
          </p:cNvPr>
          <p:cNvGrpSpPr/>
          <p:nvPr/>
        </p:nvGrpSpPr>
        <p:grpSpPr>
          <a:xfrm>
            <a:off x="6911345" y="4639574"/>
            <a:ext cx="1570117" cy="1077837"/>
            <a:chOff x="6911345" y="4639574"/>
            <a:chExt cx="1570117" cy="1077837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C9306D-708E-4742-A732-B9031798B9BF}"/>
                </a:ext>
              </a:extLst>
            </p:cNvPr>
            <p:cNvCxnSpPr/>
            <p:nvPr/>
          </p:nvCxnSpPr>
          <p:spPr>
            <a:xfrm>
              <a:off x="7268308" y="4639574"/>
              <a:ext cx="1208650" cy="8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5F726D3-BD27-415B-91AC-CEFB2C085CD3}"/>
                </a:ext>
              </a:extLst>
            </p:cNvPr>
            <p:cNvSpPr txBox="1"/>
            <p:nvPr/>
          </p:nvSpPr>
          <p:spPr>
            <a:xfrm rot="2202696">
              <a:off x="6911345" y="507108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cos(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E1DE18F9-E6A8-4CA1-967C-9407F91D5786}"/>
              </a:ext>
            </a:extLst>
          </p:cNvPr>
          <p:cNvSpPr/>
          <p:nvPr/>
        </p:nvSpPr>
        <p:spPr>
          <a:xfrm flipH="1" flipV="1">
            <a:off x="6124239" y="1946397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8244E05-B067-4BF9-87E0-4A831331570F}"/>
              </a:ext>
            </a:extLst>
          </p:cNvPr>
          <p:cNvSpPr/>
          <p:nvPr/>
        </p:nvSpPr>
        <p:spPr>
          <a:xfrm rot="2127354" flipH="1" flipV="1">
            <a:off x="7780803" y="3729764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44294-A162-486F-8D4F-684D7FA25C77}"/>
              </a:ext>
            </a:extLst>
          </p:cNvPr>
          <p:cNvCxnSpPr>
            <a:cxnSpLocks/>
          </p:cNvCxnSpPr>
          <p:nvPr/>
        </p:nvCxnSpPr>
        <p:spPr>
          <a:xfrm flipV="1">
            <a:off x="6096000" y="625624"/>
            <a:ext cx="0" cy="13178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81C92-D790-4FA6-9786-7456566844D1}"/>
              </a:ext>
            </a:extLst>
          </p:cNvPr>
          <p:cNvCxnSpPr>
            <a:cxnSpLocks/>
          </p:cNvCxnSpPr>
          <p:nvPr/>
        </p:nvCxnSpPr>
        <p:spPr>
          <a:xfrm flipH="1" flipV="1">
            <a:off x="8682905" y="996462"/>
            <a:ext cx="52409" cy="39910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CAE0E6-B9D8-4935-AD56-45AB99678FE6}"/>
              </a:ext>
            </a:extLst>
          </p:cNvPr>
          <p:cNvGrpSpPr/>
          <p:nvPr/>
        </p:nvGrpSpPr>
        <p:grpSpPr>
          <a:xfrm>
            <a:off x="7677594" y="1260556"/>
            <a:ext cx="1598728" cy="446056"/>
            <a:chOff x="7677594" y="1260556"/>
            <a:chExt cx="1598728" cy="44605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4FC17-050C-404F-A313-636863AB7B71}"/>
                </a:ext>
              </a:extLst>
            </p:cNvPr>
            <p:cNvCxnSpPr>
              <a:cxnSpLocks/>
            </p:cNvCxnSpPr>
            <p:nvPr/>
          </p:nvCxnSpPr>
          <p:spPr>
            <a:xfrm>
              <a:off x="8066069" y="1699480"/>
              <a:ext cx="634669" cy="713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777535-3298-47F7-88FD-FB95BF9BCB50}"/>
                </a:ext>
              </a:extLst>
            </p:cNvPr>
            <p:cNvSpPr txBox="1"/>
            <p:nvPr/>
          </p:nvSpPr>
          <p:spPr>
            <a:xfrm>
              <a:off x="7677594" y="1260556"/>
              <a:ext cx="15987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Lt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 +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2C86A7-51E7-4E26-BBA8-BA77AD5F3DF7}"/>
              </a:ext>
            </a:extLst>
          </p:cNvPr>
          <p:cNvCxnSpPr>
            <a:cxnSpLocks/>
          </p:cNvCxnSpPr>
          <p:nvPr/>
        </p:nvCxnSpPr>
        <p:spPr>
          <a:xfrm>
            <a:off x="8742127" y="5045167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EE4CD3-2F6C-4867-A222-433AFF62A0A2}"/>
              </a:ext>
            </a:extLst>
          </p:cNvPr>
          <p:cNvGrpSpPr/>
          <p:nvPr/>
        </p:nvGrpSpPr>
        <p:grpSpPr>
          <a:xfrm>
            <a:off x="9525913" y="3464775"/>
            <a:ext cx="1570117" cy="1580392"/>
            <a:chOff x="9083102" y="1943456"/>
            <a:chExt cx="1570117" cy="158039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578166-8F92-4052-9C70-D60DF15A34F7}"/>
                </a:ext>
              </a:extLst>
            </p:cNvPr>
            <p:cNvCxnSpPr>
              <a:cxnSpLocks/>
            </p:cNvCxnSpPr>
            <p:nvPr/>
          </p:nvCxnSpPr>
          <p:spPr>
            <a:xfrm>
              <a:off x="9134190" y="1943456"/>
              <a:ext cx="0" cy="158039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2EA85E-FE6C-4798-841B-73346F4E4B19}"/>
                </a:ext>
              </a:extLst>
            </p:cNvPr>
            <p:cNvSpPr txBox="1"/>
            <p:nvPr/>
          </p:nvSpPr>
          <p:spPr>
            <a:xfrm>
              <a:off x="9083102" y="251702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Lt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 +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>
                <a:solidFill>
                  <a:srgbClr val="00B050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750196C-8546-4DD4-B5BC-E4DF2FC12547}"/>
              </a:ext>
            </a:extLst>
          </p:cNvPr>
          <p:cNvSpPr/>
          <p:nvPr/>
        </p:nvSpPr>
        <p:spPr>
          <a:xfrm flipH="1" flipV="1">
            <a:off x="8128995" y="3429394"/>
            <a:ext cx="563821" cy="1531427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051407" y="3401888"/>
            <a:ext cx="1249423" cy="1183748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48A89-DBFC-4941-8FFE-D33351594C3D}"/>
              </a:ext>
            </a:extLst>
          </p:cNvPr>
          <p:cNvGrpSpPr/>
          <p:nvPr/>
        </p:nvGrpSpPr>
        <p:grpSpPr>
          <a:xfrm>
            <a:off x="6186283" y="2011576"/>
            <a:ext cx="1178261" cy="459089"/>
            <a:chOff x="6096068" y="1997476"/>
            <a:chExt cx="1178261" cy="459089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7E03390B-94F8-4E15-AB07-0C55800DD48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2CB8A1-597A-4021-905A-1CA0F60C0179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3FD88ED-BDFB-4896-AFB3-22E0C8FF8D5D}"/>
              </a:ext>
            </a:extLst>
          </p:cNvPr>
          <p:cNvSpPr txBox="1"/>
          <p:nvPr/>
        </p:nvSpPr>
        <p:spPr>
          <a:xfrm>
            <a:off x="486349" y="228023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Lc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AD86DA4-74EA-4AFC-A52B-5C376391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28" y="3205493"/>
            <a:ext cx="3419079" cy="5639359"/>
          </a:xfrm>
          <a:prstGeom prst="rect">
            <a:avLst/>
          </a:prstGeom>
        </p:spPr>
      </p:pic>
      <p:sp>
        <p:nvSpPr>
          <p:cNvPr id="77" name="Speech Bubble: Oval 76">
            <a:extLst>
              <a:ext uri="{FF2B5EF4-FFF2-40B4-BE49-F238E27FC236}">
                <a16:creationId xmlns:a16="http://schemas.microsoft.com/office/drawing/2014/main" id="{91A5F162-E378-4D65-AA51-B21695CB3C33}"/>
              </a:ext>
            </a:extLst>
          </p:cNvPr>
          <p:cNvSpPr/>
          <p:nvPr/>
        </p:nvSpPr>
        <p:spPr>
          <a:xfrm>
            <a:off x="1071087" y="1348794"/>
            <a:ext cx="3572451" cy="1706385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Now,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let’s find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Trust me it’s easy.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35" y="-11431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0A78DA-55A3-410C-991C-05F9E4ADE13A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D6E9D5-D539-420A-8CC4-B6A54B2495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FDB0F-CCE1-4C0D-A15A-47BCB4CF2248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C0A1EB-62D8-4697-9D3D-9A3BE75A0716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8828D3-7F4A-44E2-A0A0-D4194B595DE4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2FE26-E831-4E1F-A5FA-3E5F5A51F69E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195F68-2BF4-4A26-B431-D93718901667}"/>
              </a:ext>
            </a:extLst>
          </p:cNvPr>
          <p:cNvGrpSpPr/>
          <p:nvPr/>
        </p:nvGrpSpPr>
        <p:grpSpPr>
          <a:xfrm>
            <a:off x="6096000" y="854168"/>
            <a:ext cx="2004646" cy="646331"/>
            <a:chOff x="6096000" y="854168"/>
            <a:chExt cx="2004646" cy="646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CEBB19F-382F-4F15-8C44-22547D9098DE}"/>
                </a:ext>
              </a:extLst>
            </p:cNvPr>
            <p:cNvCxnSpPr/>
            <p:nvPr/>
          </p:nvCxnSpPr>
          <p:spPr>
            <a:xfrm>
              <a:off x="6096000" y="1235083"/>
              <a:ext cx="2004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ED655-5F0F-4B1D-99B0-B2165A3AC86B}"/>
                </a:ext>
              </a:extLst>
            </p:cNvPr>
            <p:cNvSpPr txBox="1"/>
            <p:nvPr/>
          </p:nvSpPr>
          <p:spPr>
            <a:xfrm>
              <a:off x="6468968" y="854168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715B76-43AE-4DB9-819D-5B9BFEF929E4}"/>
              </a:ext>
            </a:extLst>
          </p:cNvPr>
          <p:cNvCxnSpPr>
            <a:cxnSpLocks/>
          </p:cNvCxnSpPr>
          <p:nvPr/>
        </p:nvCxnSpPr>
        <p:spPr>
          <a:xfrm>
            <a:off x="8135814" y="3429000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A3ECA9-A675-4F38-8C57-37857750C763}"/>
              </a:ext>
            </a:extLst>
          </p:cNvPr>
          <p:cNvGrpSpPr/>
          <p:nvPr/>
        </p:nvGrpSpPr>
        <p:grpSpPr>
          <a:xfrm>
            <a:off x="9083102" y="1943456"/>
            <a:ext cx="1354721" cy="1516091"/>
            <a:chOff x="9083102" y="1943456"/>
            <a:chExt cx="1354721" cy="151609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3B3BDD-7ECE-42A7-9797-2FAA3BF8A53D}"/>
                </a:ext>
              </a:extLst>
            </p:cNvPr>
            <p:cNvCxnSpPr/>
            <p:nvPr/>
          </p:nvCxnSpPr>
          <p:spPr>
            <a:xfrm>
              <a:off x="9134190" y="1943456"/>
              <a:ext cx="0" cy="15160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613F28-BD17-4E25-A288-32A9BC2AF647}"/>
                </a:ext>
              </a:extLst>
            </p:cNvPr>
            <p:cNvSpPr txBox="1"/>
            <p:nvPr/>
          </p:nvSpPr>
          <p:spPr>
            <a:xfrm>
              <a:off x="9083102" y="2517020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6E401C-3C48-4EC7-B298-1C2FB504B989}"/>
              </a:ext>
            </a:extLst>
          </p:cNvPr>
          <p:cNvCxnSpPr>
            <a:cxnSpLocks/>
          </p:cNvCxnSpPr>
          <p:nvPr/>
        </p:nvCxnSpPr>
        <p:spPr>
          <a:xfrm>
            <a:off x="8751554" y="5075799"/>
            <a:ext cx="1395740" cy="9847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8EE076-A177-4F98-86D8-C30188910BD4}"/>
              </a:ext>
            </a:extLst>
          </p:cNvPr>
          <p:cNvCxnSpPr>
            <a:cxnSpLocks/>
          </p:cNvCxnSpPr>
          <p:nvPr/>
        </p:nvCxnSpPr>
        <p:spPr>
          <a:xfrm flipH="1">
            <a:off x="7007929" y="3433023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8F8311-6E0C-4C6A-97EA-A006FDD2F0C2}"/>
              </a:ext>
            </a:extLst>
          </p:cNvPr>
          <p:cNvGrpSpPr/>
          <p:nvPr/>
        </p:nvGrpSpPr>
        <p:grpSpPr>
          <a:xfrm>
            <a:off x="9548310" y="4811528"/>
            <a:ext cx="1695052" cy="1160519"/>
            <a:chOff x="9548310" y="4811528"/>
            <a:chExt cx="1695052" cy="116051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E602564-528F-4577-A691-22AC73EB6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8310" y="4811528"/>
              <a:ext cx="641471" cy="8483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F53EE5-2710-42DD-80E8-1E8908A5C3CB}"/>
                </a:ext>
              </a:extLst>
            </p:cNvPr>
            <p:cNvSpPr txBox="1"/>
            <p:nvPr/>
          </p:nvSpPr>
          <p:spPr>
            <a:xfrm rot="469178">
              <a:off x="9673245" y="5325716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sin(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E28BF95-8763-4C8B-90CD-8DC2A002A196}"/>
              </a:ext>
            </a:extLst>
          </p:cNvPr>
          <p:cNvGrpSpPr/>
          <p:nvPr/>
        </p:nvGrpSpPr>
        <p:grpSpPr>
          <a:xfrm>
            <a:off x="6911345" y="4639574"/>
            <a:ext cx="1570117" cy="1077837"/>
            <a:chOff x="6911345" y="4639574"/>
            <a:chExt cx="1570117" cy="1077837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C9306D-708E-4742-A732-B9031798B9BF}"/>
                </a:ext>
              </a:extLst>
            </p:cNvPr>
            <p:cNvCxnSpPr/>
            <p:nvPr/>
          </p:nvCxnSpPr>
          <p:spPr>
            <a:xfrm>
              <a:off x="7268308" y="4639574"/>
              <a:ext cx="1208650" cy="8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5F726D3-BD27-415B-91AC-CEFB2C085CD3}"/>
                </a:ext>
              </a:extLst>
            </p:cNvPr>
            <p:cNvSpPr txBox="1"/>
            <p:nvPr/>
          </p:nvSpPr>
          <p:spPr>
            <a:xfrm rot="2202696">
              <a:off x="6911345" y="507108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cos(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E1DE18F9-E6A8-4CA1-967C-9407F91D5786}"/>
              </a:ext>
            </a:extLst>
          </p:cNvPr>
          <p:cNvSpPr/>
          <p:nvPr/>
        </p:nvSpPr>
        <p:spPr>
          <a:xfrm flipH="1" flipV="1">
            <a:off x="6124239" y="1946397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8244E05-B067-4BF9-87E0-4A831331570F}"/>
              </a:ext>
            </a:extLst>
          </p:cNvPr>
          <p:cNvSpPr/>
          <p:nvPr/>
        </p:nvSpPr>
        <p:spPr>
          <a:xfrm rot="2127354" flipH="1" flipV="1">
            <a:off x="7780803" y="3729764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44294-A162-486F-8D4F-684D7FA25C77}"/>
              </a:ext>
            </a:extLst>
          </p:cNvPr>
          <p:cNvCxnSpPr>
            <a:cxnSpLocks/>
          </p:cNvCxnSpPr>
          <p:nvPr/>
        </p:nvCxnSpPr>
        <p:spPr>
          <a:xfrm flipV="1">
            <a:off x="6096000" y="625624"/>
            <a:ext cx="0" cy="13178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81C92-D790-4FA6-9786-7456566844D1}"/>
              </a:ext>
            </a:extLst>
          </p:cNvPr>
          <p:cNvCxnSpPr>
            <a:cxnSpLocks/>
          </p:cNvCxnSpPr>
          <p:nvPr/>
        </p:nvCxnSpPr>
        <p:spPr>
          <a:xfrm flipH="1" flipV="1">
            <a:off x="8682905" y="996462"/>
            <a:ext cx="52409" cy="39910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CAE0E6-B9D8-4935-AD56-45AB99678FE6}"/>
              </a:ext>
            </a:extLst>
          </p:cNvPr>
          <p:cNvGrpSpPr/>
          <p:nvPr/>
        </p:nvGrpSpPr>
        <p:grpSpPr>
          <a:xfrm>
            <a:off x="7677594" y="1260556"/>
            <a:ext cx="1598728" cy="446056"/>
            <a:chOff x="7677594" y="1260556"/>
            <a:chExt cx="1598728" cy="44605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4FC17-050C-404F-A313-636863AB7B71}"/>
                </a:ext>
              </a:extLst>
            </p:cNvPr>
            <p:cNvCxnSpPr>
              <a:cxnSpLocks/>
            </p:cNvCxnSpPr>
            <p:nvPr/>
          </p:nvCxnSpPr>
          <p:spPr>
            <a:xfrm>
              <a:off x="8066069" y="1699480"/>
              <a:ext cx="634669" cy="713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777535-3298-47F7-88FD-FB95BF9BCB50}"/>
                </a:ext>
              </a:extLst>
            </p:cNvPr>
            <p:cNvSpPr txBox="1"/>
            <p:nvPr/>
          </p:nvSpPr>
          <p:spPr>
            <a:xfrm>
              <a:off x="7677594" y="1260556"/>
              <a:ext cx="15987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Lt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 +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2C86A7-51E7-4E26-BBA8-BA77AD5F3DF7}"/>
              </a:ext>
            </a:extLst>
          </p:cNvPr>
          <p:cNvCxnSpPr>
            <a:cxnSpLocks/>
          </p:cNvCxnSpPr>
          <p:nvPr/>
        </p:nvCxnSpPr>
        <p:spPr>
          <a:xfrm>
            <a:off x="8742127" y="5045167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EE4CD3-2F6C-4867-A222-433AFF62A0A2}"/>
              </a:ext>
            </a:extLst>
          </p:cNvPr>
          <p:cNvGrpSpPr/>
          <p:nvPr/>
        </p:nvGrpSpPr>
        <p:grpSpPr>
          <a:xfrm>
            <a:off x="9525913" y="3464775"/>
            <a:ext cx="1570117" cy="1580392"/>
            <a:chOff x="9083102" y="1943456"/>
            <a:chExt cx="1570117" cy="158039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578166-8F92-4052-9C70-D60DF15A34F7}"/>
                </a:ext>
              </a:extLst>
            </p:cNvPr>
            <p:cNvCxnSpPr>
              <a:cxnSpLocks/>
            </p:cNvCxnSpPr>
            <p:nvPr/>
          </p:nvCxnSpPr>
          <p:spPr>
            <a:xfrm>
              <a:off x="9134190" y="1943456"/>
              <a:ext cx="0" cy="158039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2EA85E-FE6C-4798-841B-73346F4E4B19}"/>
                </a:ext>
              </a:extLst>
            </p:cNvPr>
            <p:cNvSpPr txBox="1"/>
            <p:nvPr/>
          </p:nvSpPr>
          <p:spPr>
            <a:xfrm>
              <a:off x="9083102" y="251702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Lt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 +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>
                <a:solidFill>
                  <a:srgbClr val="00B050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750196C-8546-4DD4-B5BC-E4DF2FC12547}"/>
              </a:ext>
            </a:extLst>
          </p:cNvPr>
          <p:cNvSpPr/>
          <p:nvPr/>
        </p:nvSpPr>
        <p:spPr>
          <a:xfrm flipH="1" flipV="1">
            <a:off x="8128995" y="3429394"/>
            <a:ext cx="563821" cy="1531427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051407" y="3401888"/>
            <a:ext cx="1249423" cy="1183748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48A89-DBFC-4941-8FFE-D33351594C3D}"/>
              </a:ext>
            </a:extLst>
          </p:cNvPr>
          <p:cNvGrpSpPr/>
          <p:nvPr/>
        </p:nvGrpSpPr>
        <p:grpSpPr>
          <a:xfrm>
            <a:off x="6186283" y="2011576"/>
            <a:ext cx="1178261" cy="459089"/>
            <a:chOff x="6096068" y="1997476"/>
            <a:chExt cx="1178261" cy="459089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7E03390B-94F8-4E15-AB07-0C55800DD48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2CB8A1-597A-4021-905A-1CA0F60C0179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3FD88ED-BDFB-4896-AFB3-22E0C8FF8D5D}"/>
              </a:ext>
            </a:extLst>
          </p:cNvPr>
          <p:cNvSpPr txBox="1"/>
          <p:nvPr/>
        </p:nvSpPr>
        <p:spPr>
          <a:xfrm>
            <a:off x="486349" y="228023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85B23A-D476-4CDE-AA5E-AF3ABEA885FB}"/>
                  </a:ext>
                </a:extLst>
              </p:cNvPr>
              <p:cNvSpPr txBox="1"/>
              <p:nvPr/>
            </p:nvSpPr>
            <p:spPr>
              <a:xfrm>
                <a:off x="285327" y="1650170"/>
                <a:ext cx="2072401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Lf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+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Lt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Lf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+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Lt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85B23A-D476-4CDE-AA5E-AF3ABEA88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7" y="1650170"/>
                <a:ext cx="2072401" cy="987193"/>
              </a:xfrm>
              <a:prstGeom prst="rect">
                <a:avLst/>
              </a:prstGeom>
              <a:blipFill>
                <a:blip r:embed="rId5"/>
                <a:stretch>
                  <a:fillRect r="-5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78A489-2AA3-4BED-BB64-5D85C2A41991}"/>
                  </a:ext>
                </a:extLst>
              </p:cNvPr>
              <p:cNvSpPr txBox="1"/>
              <p:nvPr/>
            </p:nvSpPr>
            <p:spPr>
              <a:xfrm>
                <a:off x="-126150" y="3646751"/>
                <a:ext cx="515610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𝑳𝒇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𝑳𝒕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𝑳𝒇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𝑳𝒕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78A489-2AA3-4BED-BB64-5D85C2A4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150" y="3646751"/>
                <a:ext cx="5156105" cy="1281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1163687-515F-4DD5-AFC7-6D1A7DE37683}"/>
                  </a:ext>
                </a:extLst>
              </p:cNvPr>
              <p:cNvSpPr txBox="1"/>
              <p:nvPr/>
            </p:nvSpPr>
            <p:spPr>
              <a:xfrm>
                <a:off x="15547" y="2593795"/>
                <a:ext cx="6545580" cy="555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we find : 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1163687-515F-4DD5-AFC7-6D1A7DE3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" y="2593795"/>
                <a:ext cx="6545580" cy="555473"/>
              </a:xfrm>
              <a:prstGeom prst="rect">
                <a:avLst/>
              </a:prstGeom>
              <a:blipFill>
                <a:blip r:embed="rId7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35" y="-11431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0A78DA-55A3-410C-991C-05F9E4ADE13A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D6E9D5-D539-420A-8CC4-B6A54B2495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FDB0F-CCE1-4C0D-A15A-47BCB4CF2248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1643A0-FD0C-4318-83D2-9D8F5D40B0FE}"/>
              </a:ext>
            </a:extLst>
          </p:cNvPr>
          <p:cNvGrpSpPr/>
          <p:nvPr/>
        </p:nvGrpSpPr>
        <p:grpSpPr>
          <a:xfrm>
            <a:off x="6002215" y="1957754"/>
            <a:ext cx="2098431" cy="1471246"/>
            <a:chOff x="6002215" y="1957754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1957754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468E9-4472-41FD-B405-572146BD25C2}"/>
              </a:ext>
            </a:extLst>
          </p:cNvPr>
          <p:cNvGrpSpPr/>
          <p:nvPr/>
        </p:nvGrpSpPr>
        <p:grpSpPr>
          <a:xfrm>
            <a:off x="7880308" y="3429000"/>
            <a:ext cx="788029" cy="1621264"/>
            <a:chOff x="7880308" y="3429000"/>
            <a:chExt cx="788029" cy="162126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38D861-EBF2-434B-A959-F191CA8E517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086078" y="3429000"/>
              <a:ext cx="582259" cy="1621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17A0F-234E-442F-8E63-B4E0040922C4}"/>
                </a:ext>
              </a:extLst>
            </p:cNvPr>
            <p:cNvSpPr txBox="1"/>
            <p:nvPr/>
          </p:nvSpPr>
          <p:spPr>
            <a:xfrm rot="20387619">
              <a:off x="7880308" y="4108770"/>
              <a:ext cx="44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C0A1EB-62D8-4697-9D3D-9A3BE75A0716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8828D3-7F4A-44E2-A0A0-D4194B595DE4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2FE26-E831-4E1F-A5FA-3E5F5A51F69E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DE146-0BB4-48AE-965D-C0D4D62B3E5F}"/>
              </a:ext>
            </a:extLst>
          </p:cNvPr>
          <p:cNvCxnSpPr/>
          <p:nvPr/>
        </p:nvCxnSpPr>
        <p:spPr>
          <a:xfrm flipH="1" flipV="1">
            <a:off x="8086078" y="328246"/>
            <a:ext cx="14568" cy="3060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195F68-2BF4-4A26-B431-D93718901667}"/>
              </a:ext>
            </a:extLst>
          </p:cNvPr>
          <p:cNvGrpSpPr/>
          <p:nvPr/>
        </p:nvGrpSpPr>
        <p:grpSpPr>
          <a:xfrm>
            <a:off x="6096000" y="854168"/>
            <a:ext cx="2004646" cy="646331"/>
            <a:chOff x="6096000" y="854168"/>
            <a:chExt cx="2004646" cy="646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CEBB19F-382F-4F15-8C44-22547D9098DE}"/>
                </a:ext>
              </a:extLst>
            </p:cNvPr>
            <p:cNvCxnSpPr/>
            <p:nvPr/>
          </p:nvCxnSpPr>
          <p:spPr>
            <a:xfrm>
              <a:off x="6096000" y="1235083"/>
              <a:ext cx="2004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ED655-5F0F-4B1D-99B0-B2165A3AC86B}"/>
                </a:ext>
              </a:extLst>
            </p:cNvPr>
            <p:cNvSpPr txBox="1"/>
            <p:nvPr/>
          </p:nvSpPr>
          <p:spPr>
            <a:xfrm>
              <a:off x="6468968" y="854168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715B76-43AE-4DB9-819D-5B9BFEF929E4}"/>
              </a:ext>
            </a:extLst>
          </p:cNvPr>
          <p:cNvCxnSpPr>
            <a:cxnSpLocks/>
          </p:cNvCxnSpPr>
          <p:nvPr/>
        </p:nvCxnSpPr>
        <p:spPr>
          <a:xfrm>
            <a:off x="8135814" y="3429000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A3ECA9-A675-4F38-8C57-37857750C763}"/>
              </a:ext>
            </a:extLst>
          </p:cNvPr>
          <p:cNvGrpSpPr/>
          <p:nvPr/>
        </p:nvGrpSpPr>
        <p:grpSpPr>
          <a:xfrm>
            <a:off x="9083102" y="1943456"/>
            <a:ext cx="1354721" cy="1516091"/>
            <a:chOff x="9083102" y="1943456"/>
            <a:chExt cx="1354721" cy="151609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3B3BDD-7ECE-42A7-9797-2FAA3BF8A53D}"/>
                </a:ext>
              </a:extLst>
            </p:cNvPr>
            <p:cNvCxnSpPr/>
            <p:nvPr/>
          </p:nvCxnSpPr>
          <p:spPr>
            <a:xfrm>
              <a:off x="9134190" y="1943456"/>
              <a:ext cx="0" cy="15160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613F28-BD17-4E25-A288-32A9BC2AF647}"/>
                </a:ext>
              </a:extLst>
            </p:cNvPr>
            <p:cNvSpPr txBox="1"/>
            <p:nvPr/>
          </p:nvSpPr>
          <p:spPr>
            <a:xfrm>
              <a:off x="9083102" y="2517020"/>
              <a:ext cx="13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Lf</a:t>
              </a:r>
              <a:r>
                <a:rPr lang="en-US" b="1" dirty="0"/>
                <a:t>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6E401C-3C48-4EC7-B298-1C2FB504B989}"/>
              </a:ext>
            </a:extLst>
          </p:cNvPr>
          <p:cNvCxnSpPr>
            <a:cxnSpLocks/>
          </p:cNvCxnSpPr>
          <p:nvPr/>
        </p:nvCxnSpPr>
        <p:spPr>
          <a:xfrm>
            <a:off x="8751554" y="5075799"/>
            <a:ext cx="1395740" cy="9847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8EE076-A177-4F98-86D8-C30188910BD4}"/>
              </a:ext>
            </a:extLst>
          </p:cNvPr>
          <p:cNvCxnSpPr>
            <a:cxnSpLocks/>
          </p:cNvCxnSpPr>
          <p:nvPr/>
        </p:nvCxnSpPr>
        <p:spPr>
          <a:xfrm flipH="1">
            <a:off x="7007929" y="3433023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8F8311-6E0C-4C6A-97EA-A006FDD2F0C2}"/>
              </a:ext>
            </a:extLst>
          </p:cNvPr>
          <p:cNvGrpSpPr/>
          <p:nvPr/>
        </p:nvGrpSpPr>
        <p:grpSpPr>
          <a:xfrm>
            <a:off x="9548310" y="4811528"/>
            <a:ext cx="1695052" cy="1160519"/>
            <a:chOff x="9548310" y="4811528"/>
            <a:chExt cx="1695052" cy="116051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E602564-528F-4577-A691-22AC73EB6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8310" y="4811528"/>
              <a:ext cx="641471" cy="8483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F53EE5-2710-42DD-80E8-1E8908A5C3CB}"/>
                </a:ext>
              </a:extLst>
            </p:cNvPr>
            <p:cNvSpPr txBox="1"/>
            <p:nvPr/>
          </p:nvSpPr>
          <p:spPr>
            <a:xfrm rot="469178">
              <a:off x="9673245" y="5325716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sin(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E28BF95-8763-4C8B-90CD-8DC2A002A196}"/>
              </a:ext>
            </a:extLst>
          </p:cNvPr>
          <p:cNvGrpSpPr/>
          <p:nvPr/>
        </p:nvGrpSpPr>
        <p:grpSpPr>
          <a:xfrm>
            <a:off x="6911345" y="4639574"/>
            <a:ext cx="1570117" cy="1077837"/>
            <a:chOff x="6911345" y="4639574"/>
            <a:chExt cx="1570117" cy="1077837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C9306D-708E-4742-A732-B9031798B9BF}"/>
                </a:ext>
              </a:extLst>
            </p:cNvPr>
            <p:cNvCxnSpPr/>
            <p:nvPr/>
          </p:nvCxnSpPr>
          <p:spPr>
            <a:xfrm>
              <a:off x="7268308" y="4639574"/>
              <a:ext cx="1208650" cy="8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5F726D3-BD27-415B-91AC-CEFB2C085CD3}"/>
                </a:ext>
              </a:extLst>
            </p:cNvPr>
            <p:cNvSpPr txBox="1"/>
            <p:nvPr/>
          </p:nvSpPr>
          <p:spPr>
            <a:xfrm rot="2202696">
              <a:off x="6911345" y="507108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cos(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E1DE18F9-E6A8-4CA1-967C-9407F91D5786}"/>
              </a:ext>
            </a:extLst>
          </p:cNvPr>
          <p:cNvSpPr/>
          <p:nvPr/>
        </p:nvSpPr>
        <p:spPr>
          <a:xfrm flipH="1" flipV="1">
            <a:off x="6124239" y="1946397"/>
            <a:ext cx="1960850" cy="137092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8244E05-B067-4BF9-87E0-4A831331570F}"/>
              </a:ext>
            </a:extLst>
          </p:cNvPr>
          <p:cNvSpPr/>
          <p:nvPr/>
        </p:nvSpPr>
        <p:spPr>
          <a:xfrm rot="2127354" flipH="1" flipV="1">
            <a:off x="7780803" y="3729764"/>
            <a:ext cx="1375181" cy="10004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44294-A162-486F-8D4F-684D7FA25C77}"/>
              </a:ext>
            </a:extLst>
          </p:cNvPr>
          <p:cNvCxnSpPr>
            <a:cxnSpLocks/>
          </p:cNvCxnSpPr>
          <p:nvPr/>
        </p:nvCxnSpPr>
        <p:spPr>
          <a:xfrm flipV="1">
            <a:off x="6096000" y="625624"/>
            <a:ext cx="0" cy="13178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81C92-D790-4FA6-9786-7456566844D1}"/>
              </a:ext>
            </a:extLst>
          </p:cNvPr>
          <p:cNvCxnSpPr>
            <a:cxnSpLocks/>
          </p:cNvCxnSpPr>
          <p:nvPr/>
        </p:nvCxnSpPr>
        <p:spPr>
          <a:xfrm flipH="1" flipV="1">
            <a:off x="8682905" y="996462"/>
            <a:ext cx="52409" cy="39910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CAE0E6-B9D8-4935-AD56-45AB99678FE6}"/>
              </a:ext>
            </a:extLst>
          </p:cNvPr>
          <p:cNvGrpSpPr/>
          <p:nvPr/>
        </p:nvGrpSpPr>
        <p:grpSpPr>
          <a:xfrm>
            <a:off x="7677594" y="1260556"/>
            <a:ext cx="1598728" cy="446056"/>
            <a:chOff x="7677594" y="1260556"/>
            <a:chExt cx="1598728" cy="44605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4FC17-050C-404F-A313-636863AB7B71}"/>
                </a:ext>
              </a:extLst>
            </p:cNvPr>
            <p:cNvCxnSpPr>
              <a:cxnSpLocks/>
            </p:cNvCxnSpPr>
            <p:nvPr/>
          </p:nvCxnSpPr>
          <p:spPr>
            <a:xfrm>
              <a:off x="8066069" y="1699480"/>
              <a:ext cx="634669" cy="713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777535-3298-47F7-88FD-FB95BF9BCB50}"/>
                </a:ext>
              </a:extLst>
            </p:cNvPr>
            <p:cNvSpPr txBox="1"/>
            <p:nvPr/>
          </p:nvSpPr>
          <p:spPr>
            <a:xfrm>
              <a:off x="7677594" y="1260556"/>
              <a:ext cx="15987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Lt * cos(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 +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2C86A7-51E7-4E26-BBA8-BA77AD5F3DF7}"/>
              </a:ext>
            </a:extLst>
          </p:cNvPr>
          <p:cNvCxnSpPr>
            <a:cxnSpLocks/>
          </p:cNvCxnSpPr>
          <p:nvPr/>
        </p:nvCxnSpPr>
        <p:spPr>
          <a:xfrm>
            <a:off x="8742127" y="5045167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EE4CD3-2F6C-4867-A222-433AFF62A0A2}"/>
              </a:ext>
            </a:extLst>
          </p:cNvPr>
          <p:cNvGrpSpPr/>
          <p:nvPr/>
        </p:nvGrpSpPr>
        <p:grpSpPr>
          <a:xfrm>
            <a:off x="9525913" y="3464775"/>
            <a:ext cx="1570117" cy="1580392"/>
            <a:chOff x="9083102" y="1943456"/>
            <a:chExt cx="1570117" cy="158039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578166-8F92-4052-9C70-D60DF15A34F7}"/>
                </a:ext>
              </a:extLst>
            </p:cNvPr>
            <p:cNvCxnSpPr>
              <a:cxnSpLocks/>
            </p:cNvCxnSpPr>
            <p:nvPr/>
          </p:nvCxnSpPr>
          <p:spPr>
            <a:xfrm>
              <a:off x="9134190" y="1943456"/>
              <a:ext cx="0" cy="158039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2EA85E-FE6C-4798-841B-73346F4E4B19}"/>
                </a:ext>
              </a:extLst>
            </p:cNvPr>
            <p:cNvSpPr txBox="1"/>
            <p:nvPr/>
          </p:nvSpPr>
          <p:spPr>
            <a:xfrm>
              <a:off x="9083102" y="251702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Lt * sin(</a:t>
              </a:r>
              <a:r>
                <a: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 +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>
                <a:solidFill>
                  <a:srgbClr val="00B050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750196C-8546-4DD4-B5BC-E4DF2FC12547}"/>
              </a:ext>
            </a:extLst>
          </p:cNvPr>
          <p:cNvSpPr/>
          <p:nvPr/>
        </p:nvSpPr>
        <p:spPr>
          <a:xfrm flipH="1" flipV="1">
            <a:off x="8128995" y="3429394"/>
            <a:ext cx="563821" cy="1531427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724ED-B70B-4017-AE8F-BD52F35B06AF}"/>
              </a:ext>
            </a:extLst>
          </p:cNvPr>
          <p:cNvGrpSpPr/>
          <p:nvPr/>
        </p:nvGrpSpPr>
        <p:grpSpPr>
          <a:xfrm>
            <a:off x="8051407" y="3401888"/>
            <a:ext cx="1249423" cy="1183748"/>
            <a:chOff x="8051407" y="3401888"/>
            <a:chExt cx="1249423" cy="118374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632169B-247B-47A0-85C5-2CA9DB262408}"/>
                </a:ext>
              </a:extLst>
            </p:cNvPr>
            <p:cNvSpPr/>
            <p:nvPr/>
          </p:nvSpPr>
          <p:spPr>
            <a:xfrm rot="5248002">
              <a:off x="7996952" y="3456343"/>
              <a:ext cx="717666" cy="60875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3626AA-7A23-40FE-92C9-54982FB9D791}"/>
                </a:ext>
              </a:extLst>
            </p:cNvPr>
            <p:cNvSpPr txBox="1"/>
            <p:nvPr/>
          </p:nvSpPr>
          <p:spPr>
            <a:xfrm>
              <a:off x="8718571" y="3908528"/>
              <a:ext cx="5822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endPara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/>
          <p:nvPr/>
        </p:nvCxnSpPr>
        <p:spPr>
          <a:xfrm>
            <a:off x="8135814" y="3388784"/>
            <a:ext cx="2960216" cy="20721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48A89-DBFC-4941-8FFE-D33351594C3D}"/>
              </a:ext>
            </a:extLst>
          </p:cNvPr>
          <p:cNvGrpSpPr/>
          <p:nvPr/>
        </p:nvGrpSpPr>
        <p:grpSpPr>
          <a:xfrm>
            <a:off x="6186283" y="2011576"/>
            <a:ext cx="1178261" cy="459089"/>
            <a:chOff x="6096068" y="1997476"/>
            <a:chExt cx="1178261" cy="459089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7E03390B-94F8-4E15-AB07-0C55800DD48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2CB8A1-597A-4021-905A-1CA0F60C0179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3FD88ED-BDFB-4896-AFB3-22E0C8FF8D5D}"/>
              </a:ext>
            </a:extLst>
          </p:cNvPr>
          <p:cNvSpPr txBox="1"/>
          <p:nvPr/>
        </p:nvSpPr>
        <p:spPr>
          <a:xfrm>
            <a:off x="486349" y="228023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85B23A-D476-4CDE-AA5E-AF3ABEA885FB}"/>
                  </a:ext>
                </a:extLst>
              </p:cNvPr>
              <p:cNvSpPr txBox="1"/>
              <p:nvPr/>
            </p:nvSpPr>
            <p:spPr>
              <a:xfrm>
                <a:off x="285327" y="1650170"/>
                <a:ext cx="2072401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Lf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+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Lt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Lf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+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Lt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85B23A-D476-4CDE-AA5E-AF3ABEA88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7" y="1650170"/>
                <a:ext cx="2072401" cy="987193"/>
              </a:xfrm>
              <a:prstGeom prst="rect">
                <a:avLst/>
              </a:prstGeom>
              <a:blipFill>
                <a:blip r:embed="rId5"/>
                <a:stretch>
                  <a:fillRect r="-5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78A489-2AA3-4BED-BB64-5D85C2A41991}"/>
                  </a:ext>
                </a:extLst>
              </p:cNvPr>
              <p:cNvSpPr txBox="1"/>
              <p:nvPr/>
            </p:nvSpPr>
            <p:spPr>
              <a:xfrm>
                <a:off x="-250277" y="4743797"/>
                <a:ext cx="515610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𝑳𝒇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𝑳𝒕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𝑳𝒇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𝑳𝒕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78A489-2AA3-4BED-BB64-5D85C2A4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277" y="4743797"/>
                <a:ext cx="5156105" cy="1281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1163687-515F-4DD5-AFC7-6D1A7DE37683}"/>
                  </a:ext>
                </a:extLst>
              </p:cNvPr>
              <p:cNvSpPr txBox="1"/>
              <p:nvPr/>
            </p:nvSpPr>
            <p:spPr>
              <a:xfrm>
                <a:off x="42011" y="4194879"/>
                <a:ext cx="6545580" cy="555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we find : 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1163687-515F-4DD5-AFC7-6D1A7DE3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" y="4194879"/>
                <a:ext cx="6545580" cy="555473"/>
              </a:xfrm>
              <a:prstGeom prst="rect">
                <a:avLst/>
              </a:prstGeom>
              <a:blipFill>
                <a:blip r:embed="rId7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-0.00391 -0.6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3A2A781-D132-462D-8055-AB76DC34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952" y="1524000"/>
            <a:ext cx="2666048" cy="6858000"/>
          </a:xfrm>
          <a:prstGeom prst="rect">
            <a:avLst/>
          </a:prstGeom>
        </p:spPr>
      </p:pic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8AADA977-9012-4D8F-A60A-BF95D49B953E}"/>
              </a:ext>
            </a:extLst>
          </p:cNvPr>
          <p:cNvSpPr/>
          <p:nvPr/>
        </p:nvSpPr>
        <p:spPr>
          <a:xfrm>
            <a:off x="4911567" y="0"/>
            <a:ext cx="3572451" cy="1706385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Now,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move on and find the last one which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6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0" y="-11431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0A78DA-55A3-410C-991C-05F9E4ADE13A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D6E9D5-D539-420A-8CC4-B6A54B2495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FDB0F-CCE1-4C0D-A15A-47BCB4CF2248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C0A1EB-62D8-4697-9D3D-9A3BE75A0716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8828D3-7F4A-44E2-A0A0-D4194B595DE4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2FE26-E831-4E1F-A5FA-3E5F5A51F69E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81C92-D790-4FA6-9786-7456566844D1}"/>
              </a:ext>
            </a:extLst>
          </p:cNvPr>
          <p:cNvCxnSpPr>
            <a:cxnSpLocks/>
          </p:cNvCxnSpPr>
          <p:nvPr/>
        </p:nvCxnSpPr>
        <p:spPr>
          <a:xfrm flipH="1" flipV="1">
            <a:off x="8682905" y="996462"/>
            <a:ext cx="52409" cy="39910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2C86A7-51E7-4E26-BBA8-BA77AD5F3DF7}"/>
              </a:ext>
            </a:extLst>
          </p:cNvPr>
          <p:cNvCxnSpPr>
            <a:cxnSpLocks/>
          </p:cNvCxnSpPr>
          <p:nvPr/>
        </p:nvCxnSpPr>
        <p:spPr>
          <a:xfrm>
            <a:off x="8742127" y="5045167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FD88ED-BDFB-4896-AFB3-22E0C8FF8D5D}"/>
              </a:ext>
            </a:extLst>
          </p:cNvPr>
          <p:cNvSpPr txBox="1"/>
          <p:nvPr/>
        </p:nvSpPr>
        <p:spPr>
          <a:xfrm>
            <a:off x="486349" y="228023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78A489-2AA3-4BED-BB64-5D85C2A41991}"/>
                  </a:ext>
                </a:extLst>
              </p:cNvPr>
              <p:cNvSpPr txBox="1"/>
              <p:nvPr/>
            </p:nvSpPr>
            <p:spPr>
              <a:xfrm>
                <a:off x="-267578" y="679289"/>
                <a:ext cx="515610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𝑳𝒇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𝑳𝒕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𝑳𝒇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𝑳𝒕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78A489-2AA3-4BED-BB64-5D85C2A4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578" y="679289"/>
                <a:ext cx="5156105" cy="1281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5C07FD-A00A-4DB3-9B3F-7B8FEA7D359F}"/>
              </a:ext>
            </a:extLst>
          </p:cNvPr>
          <p:cNvCxnSpPr>
            <a:cxnSpLocks/>
            <a:stCxn id="10" idx="6"/>
          </p:cNvCxnSpPr>
          <p:nvPr/>
        </p:nvCxnSpPr>
        <p:spPr>
          <a:xfrm flipH="1" flipV="1">
            <a:off x="6119799" y="1957754"/>
            <a:ext cx="2692538" cy="30925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6D5D507F-C274-40C5-9A9C-86E735205701}"/>
              </a:ext>
            </a:extLst>
          </p:cNvPr>
          <p:cNvSpPr/>
          <p:nvPr/>
        </p:nvSpPr>
        <p:spPr>
          <a:xfrm flipH="1" flipV="1">
            <a:off x="6114816" y="1940065"/>
            <a:ext cx="2594293" cy="301050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48A89-DBFC-4941-8FFE-D33351594C3D}"/>
              </a:ext>
            </a:extLst>
          </p:cNvPr>
          <p:cNvGrpSpPr/>
          <p:nvPr/>
        </p:nvGrpSpPr>
        <p:grpSpPr>
          <a:xfrm>
            <a:off x="6186283" y="2011576"/>
            <a:ext cx="1178261" cy="459089"/>
            <a:chOff x="6096068" y="1997476"/>
            <a:chExt cx="1178261" cy="459089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7E03390B-94F8-4E15-AB07-0C55800DD48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2CB8A1-597A-4021-905A-1CA0F60C0179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>
            <a:cxnSpLocks/>
          </p:cNvCxnSpPr>
          <p:nvPr/>
        </p:nvCxnSpPr>
        <p:spPr>
          <a:xfrm>
            <a:off x="6145734" y="1952827"/>
            <a:ext cx="4950296" cy="350812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E2F23BB-B7A9-4642-9556-775ED82CCA3C}"/>
              </a:ext>
            </a:extLst>
          </p:cNvPr>
          <p:cNvGrpSpPr/>
          <p:nvPr/>
        </p:nvGrpSpPr>
        <p:grpSpPr>
          <a:xfrm>
            <a:off x="5807581" y="1803733"/>
            <a:ext cx="2234179" cy="1192673"/>
            <a:chOff x="6096068" y="1997476"/>
            <a:chExt cx="1211977" cy="387858"/>
          </a:xfrm>
        </p:grpSpPr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76EFF911-15D5-495A-86F5-654B1E75DE8B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034E705-C7B9-4A79-ADF8-012438169B78}"/>
                </a:ext>
              </a:extLst>
            </p:cNvPr>
            <p:cNvSpPr txBox="1"/>
            <p:nvPr/>
          </p:nvSpPr>
          <p:spPr>
            <a:xfrm rot="21357000">
              <a:off x="6855939" y="2135173"/>
              <a:ext cx="452106" cy="13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B714D9-5AA8-44F7-8CBF-214E48E18651}"/>
                  </a:ext>
                </a:extLst>
              </p:cNvPr>
              <p:cNvSpPr txBox="1"/>
              <p:nvPr/>
            </p:nvSpPr>
            <p:spPr>
              <a:xfrm>
                <a:off x="-2031446" y="2806310"/>
                <a:ext cx="6256750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𝒂𝒏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B714D9-5AA8-44F7-8CBF-214E48E1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1446" y="2806310"/>
                <a:ext cx="6256750" cy="616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7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C7C3-2426-4E81-B8AA-54F9E8D4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0" y="-11431"/>
            <a:ext cx="10304585" cy="687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00619-BF29-4EB2-B990-25A2A8DD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147"/>
            <a:ext cx="1887415" cy="1690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49A4E-1182-48FC-A838-45C641369E78}"/>
              </a:ext>
            </a:extLst>
          </p:cNvPr>
          <p:cNvSpPr txBox="1"/>
          <p:nvPr/>
        </p:nvSpPr>
        <p:spPr>
          <a:xfrm>
            <a:off x="2377707" y="48894"/>
            <a:ext cx="629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one leg Robot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5D29-2B5E-4710-B117-A3DC43CED7CB}"/>
              </a:ext>
            </a:extLst>
          </p:cNvPr>
          <p:cNvSpPr txBox="1"/>
          <p:nvPr/>
        </p:nvSpPr>
        <p:spPr>
          <a:xfrm>
            <a:off x="4949539" y="1588649"/>
            <a:ext cx="44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D6EA-EEA0-4C36-8F03-C94878D201DD}"/>
              </a:ext>
            </a:extLst>
          </p:cNvPr>
          <p:cNvSpPr txBox="1"/>
          <p:nvPr/>
        </p:nvSpPr>
        <p:spPr>
          <a:xfrm>
            <a:off x="5861891" y="1634815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/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F62EE-864C-4C2C-9D2F-8DB5839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37" y="4639574"/>
                <a:ext cx="787706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C91EBF2-DA44-4942-A2B1-B7B94CA0AD3C}"/>
              </a:ext>
            </a:extLst>
          </p:cNvPr>
          <p:cNvSpPr>
            <a:spLocks/>
          </p:cNvSpPr>
          <p:nvPr/>
        </p:nvSpPr>
        <p:spPr>
          <a:xfrm>
            <a:off x="8668337" y="497826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0A78DA-55A3-410C-991C-05F9E4ADE13A}"/>
              </a:ext>
            </a:extLst>
          </p:cNvPr>
          <p:cNvGrpSpPr/>
          <p:nvPr/>
        </p:nvGrpSpPr>
        <p:grpSpPr>
          <a:xfrm>
            <a:off x="5122985" y="5287108"/>
            <a:ext cx="3689352" cy="550982"/>
            <a:chOff x="5122985" y="5287108"/>
            <a:chExt cx="3689352" cy="5509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D6E9D5-D539-420A-8CC4-B6A54B2495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985" y="5287108"/>
              <a:ext cx="3689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FDB0F-CCE1-4C0D-A15A-47BCB4CF2248}"/>
                </a:ext>
              </a:extLst>
            </p:cNvPr>
            <p:cNvSpPr txBox="1"/>
            <p:nvPr/>
          </p:nvSpPr>
          <p:spPr>
            <a:xfrm>
              <a:off x="6705600" y="5460953"/>
              <a:ext cx="562708" cy="37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FB8744-F097-490E-8A60-2788CF9A10B3}"/>
              </a:ext>
            </a:extLst>
          </p:cNvPr>
          <p:cNvGrpSpPr/>
          <p:nvPr/>
        </p:nvGrpSpPr>
        <p:grpSpPr>
          <a:xfrm>
            <a:off x="5193675" y="2201987"/>
            <a:ext cx="926124" cy="396913"/>
            <a:chOff x="5193675" y="2201987"/>
            <a:chExt cx="926124" cy="3969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B550DB-286C-483F-86B7-BF4A9983E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75" y="2201987"/>
              <a:ext cx="9261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A734E-21C9-4C3F-B5DD-C073EA8163E9}"/>
                </a:ext>
              </a:extLst>
            </p:cNvPr>
            <p:cNvSpPr txBox="1"/>
            <p:nvPr/>
          </p:nvSpPr>
          <p:spPr>
            <a:xfrm>
              <a:off x="5414013" y="2229570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63DCA7-7A5B-4663-BA26-FEF7A306AF9B}"/>
              </a:ext>
            </a:extLst>
          </p:cNvPr>
          <p:cNvGrpSpPr/>
          <p:nvPr/>
        </p:nvGrpSpPr>
        <p:grpSpPr>
          <a:xfrm>
            <a:off x="4601519" y="1957754"/>
            <a:ext cx="503738" cy="3164510"/>
            <a:chOff x="4601519" y="1957754"/>
            <a:chExt cx="503738" cy="31645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99C277-E078-4B3E-8B1C-73326A8E7EDA}"/>
                </a:ext>
              </a:extLst>
            </p:cNvPr>
            <p:cNvCxnSpPr/>
            <p:nvPr/>
          </p:nvCxnSpPr>
          <p:spPr>
            <a:xfrm>
              <a:off x="5105257" y="1957754"/>
              <a:ext cx="0" cy="316451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76AE17-B10D-4C01-BCA2-8F7A6DB8BC62}"/>
                </a:ext>
              </a:extLst>
            </p:cNvPr>
            <p:cNvSpPr txBox="1"/>
            <p:nvPr/>
          </p:nvSpPr>
          <p:spPr>
            <a:xfrm>
              <a:off x="4601519" y="3274881"/>
              <a:ext cx="46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C0A1EB-62D8-4697-9D3D-9A3BE75A0716}"/>
              </a:ext>
            </a:extLst>
          </p:cNvPr>
          <p:cNvGrpSpPr/>
          <p:nvPr/>
        </p:nvGrpSpPr>
        <p:grpSpPr>
          <a:xfrm>
            <a:off x="6096000" y="4500004"/>
            <a:ext cx="2572337" cy="369332"/>
            <a:chOff x="6096000" y="4500004"/>
            <a:chExt cx="2572337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8828D3-7F4A-44E2-A0A0-D4194B595DE4}"/>
                </a:ext>
              </a:extLst>
            </p:cNvPr>
            <p:cNvCxnSpPr/>
            <p:nvPr/>
          </p:nvCxnSpPr>
          <p:spPr>
            <a:xfrm>
              <a:off x="6096000" y="4853354"/>
              <a:ext cx="257233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2FE26-E831-4E1F-A5FA-3E5F5A51F69E}"/>
                </a:ext>
              </a:extLst>
            </p:cNvPr>
            <p:cNvSpPr txBox="1"/>
            <p:nvPr/>
          </p:nvSpPr>
          <p:spPr>
            <a:xfrm>
              <a:off x="6613346" y="4500004"/>
              <a:ext cx="58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6DA40B-42C2-4FB5-9A20-8E5ADDA90734}"/>
              </a:ext>
            </a:extLst>
          </p:cNvPr>
          <p:cNvCxnSpPr/>
          <p:nvPr/>
        </p:nvCxnSpPr>
        <p:spPr>
          <a:xfrm>
            <a:off x="6059821" y="1957754"/>
            <a:ext cx="346822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6E401C-3C48-4EC7-B298-1C2FB504B989}"/>
              </a:ext>
            </a:extLst>
          </p:cNvPr>
          <p:cNvCxnSpPr>
            <a:cxnSpLocks/>
          </p:cNvCxnSpPr>
          <p:nvPr/>
        </p:nvCxnSpPr>
        <p:spPr>
          <a:xfrm>
            <a:off x="8751554" y="5075799"/>
            <a:ext cx="1395740" cy="9847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C78ABE-EA28-442E-9C8D-2F624169DABA}"/>
              </a:ext>
            </a:extLst>
          </p:cNvPr>
          <p:cNvCxnSpPr>
            <a:cxnSpLocks/>
          </p:cNvCxnSpPr>
          <p:nvPr/>
        </p:nvCxnSpPr>
        <p:spPr>
          <a:xfrm flipH="1">
            <a:off x="8204463" y="4231315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8F8311-6E0C-4C6A-97EA-A006FDD2F0C2}"/>
              </a:ext>
            </a:extLst>
          </p:cNvPr>
          <p:cNvGrpSpPr/>
          <p:nvPr/>
        </p:nvGrpSpPr>
        <p:grpSpPr>
          <a:xfrm>
            <a:off x="9548310" y="4811528"/>
            <a:ext cx="1695052" cy="1160519"/>
            <a:chOff x="9548310" y="4811528"/>
            <a:chExt cx="1695052" cy="116051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E602564-528F-4577-A691-22AC73EB6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8310" y="4811528"/>
              <a:ext cx="641471" cy="8483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F53EE5-2710-42DD-80E8-1E8908A5C3CB}"/>
                </a:ext>
              </a:extLst>
            </p:cNvPr>
            <p:cNvSpPr txBox="1"/>
            <p:nvPr/>
          </p:nvSpPr>
          <p:spPr>
            <a:xfrm rot="469178">
              <a:off x="9673245" y="5325716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sin(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E28BF95-8763-4C8B-90CD-8DC2A002A196}"/>
              </a:ext>
            </a:extLst>
          </p:cNvPr>
          <p:cNvGrpSpPr/>
          <p:nvPr/>
        </p:nvGrpSpPr>
        <p:grpSpPr>
          <a:xfrm>
            <a:off x="6911345" y="4639574"/>
            <a:ext cx="1570117" cy="1077837"/>
            <a:chOff x="6911345" y="4639574"/>
            <a:chExt cx="1570117" cy="1077837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C9306D-708E-4742-A732-B9031798B9BF}"/>
                </a:ext>
              </a:extLst>
            </p:cNvPr>
            <p:cNvCxnSpPr/>
            <p:nvPr/>
          </p:nvCxnSpPr>
          <p:spPr>
            <a:xfrm>
              <a:off x="7268308" y="4639574"/>
              <a:ext cx="1208650" cy="8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5F726D3-BD27-415B-91AC-CEFB2C085CD3}"/>
                </a:ext>
              </a:extLst>
            </p:cNvPr>
            <p:cNvSpPr txBox="1"/>
            <p:nvPr/>
          </p:nvSpPr>
          <p:spPr>
            <a:xfrm rot="2202696">
              <a:off x="6911345" y="5071080"/>
              <a:ext cx="157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Lt * cos(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</a:t>
              </a:r>
              <a:endParaRPr lang="en-US" sz="1800" b="1" dirty="0"/>
            </a:p>
            <a:p>
              <a:endParaRPr lang="en-US" dirty="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2C86A7-51E7-4E26-BBA8-BA77AD5F3DF7}"/>
              </a:ext>
            </a:extLst>
          </p:cNvPr>
          <p:cNvCxnSpPr>
            <a:cxnSpLocks/>
          </p:cNvCxnSpPr>
          <p:nvPr/>
        </p:nvCxnSpPr>
        <p:spPr>
          <a:xfrm>
            <a:off x="8742127" y="5045167"/>
            <a:ext cx="2661140" cy="9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FD88ED-BDFB-4896-AFB3-22E0C8FF8D5D}"/>
              </a:ext>
            </a:extLst>
          </p:cNvPr>
          <p:cNvSpPr txBox="1"/>
          <p:nvPr/>
        </p:nvSpPr>
        <p:spPr>
          <a:xfrm>
            <a:off x="486349" y="228023"/>
            <a:ext cx="167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78A489-2AA3-4BED-BB64-5D85C2A41991}"/>
                  </a:ext>
                </a:extLst>
              </p:cNvPr>
              <p:cNvSpPr txBox="1"/>
              <p:nvPr/>
            </p:nvSpPr>
            <p:spPr>
              <a:xfrm>
                <a:off x="-267578" y="679289"/>
                <a:ext cx="515610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𝑳𝒇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𝑳𝒕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𝑳𝒇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𝑳𝒕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78A489-2AA3-4BED-BB64-5D85C2A4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578" y="679289"/>
                <a:ext cx="5156105" cy="1281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5C07FD-A00A-4DB3-9B3F-7B8FEA7D359F}"/>
              </a:ext>
            </a:extLst>
          </p:cNvPr>
          <p:cNvCxnSpPr>
            <a:cxnSpLocks/>
            <a:stCxn id="10" idx="6"/>
          </p:cNvCxnSpPr>
          <p:nvPr/>
        </p:nvCxnSpPr>
        <p:spPr>
          <a:xfrm flipH="1" flipV="1">
            <a:off x="6119799" y="1957754"/>
            <a:ext cx="2692538" cy="30925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6D5D507F-C274-40C5-9A9C-86E735205701}"/>
              </a:ext>
            </a:extLst>
          </p:cNvPr>
          <p:cNvSpPr/>
          <p:nvPr/>
        </p:nvSpPr>
        <p:spPr>
          <a:xfrm flipH="1" flipV="1">
            <a:off x="6114816" y="1940065"/>
            <a:ext cx="2594293" cy="301050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48A89-DBFC-4941-8FFE-D33351594C3D}"/>
              </a:ext>
            </a:extLst>
          </p:cNvPr>
          <p:cNvGrpSpPr/>
          <p:nvPr/>
        </p:nvGrpSpPr>
        <p:grpSpPr>
          <a:xfrm>
            <a:off x="6186283" y="2011576"/>
            <a:ext cx="1178261" cy="459089"/>
            <a:chOff x="6096068" y="1997476"/>
            <a:chExt cx="1178261" cy="459089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7E03390B-94F8-4E15-AB07-0C55800DD486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2CB8A1-597A-4021-905A-1CA0F60C0179}"/>
                </a:ext>
              </a:extLst>
            </p:cNvPr>
            <p:cNvSpPr txBox="1"/>
            <p:nvPr/>
          </p:nvSpPr>
          <p:spPr>
            <a:xfrm rot="1521421">
              <a:off x="6822223" y="2056455"/>
              <a:ext cx="452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α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898417-8301-4630-81AE-5D50F38FE723}"/>
              </a:ext>
            </a:extLst>
          </p:cNvPr>
          <p:cNvSpPr txBox="1"/>
          <p:nvPr/>
        </p:nvSpPr>
        <p:spPr>
          <a:xfrm>
            <a:off x="7901706" y="3096571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8EE076-A177-4F98-86D8-C30188910BD4}"/>
              </a:ext>
            </a:extLst>
          </p:cNvPr>
          <p:cNvCxnSpPr>
            <a:cxnSpLocks/>
          </p:cNvCxnSpPr>
          <p:nvPr/>
        </p:nvCxnSpPr>
        <p:spPr>
          <a:xfrm flipH="1">
            <a:off x="7007929" y="3433023"/>
            <a:ext cx="1075325" cy="1573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CF12D312-DD09-4FEC-B086-5E7C02DE7DA7}"/>
              </a:ext>
            </a:extLst>
          </p:cNvPr>
          <p:cNvSpPr/>
          <p:nvPr/>
        </p:nvSpPr>
        <p:spPr>
          <a:xfrm rot="2092770" flipH="1" flipV="1">
            <a:off x="5482637" y="2981483"/>
            <a:ext cx="3891608" cy="1043786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2819A7-A115-43E3-AB8D-D7753DF9CCF7}"/>
              </a:ext>
            </a:extLst>
          </p:cNvPr>
          <p:cNvCxnSpPr>
            <a:cxnSpLocks/>
          </p:cNvCxnSpPr>
          <p:nvPr/>
        </p:nvCxnSpPr>
        <p:spPr>
          <a:xfrm>
            <a:off x="6145734" y="1952827"/>
            <a:ext cx="4950296" cy="350812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A5C101-C0E1-4211-B21E-D54FF3DADB1F}"/>
              </a:ext>
            </a:extLst>
          </p:cNvPr>
          <p:cNvGrpSpPr/>
          <p:nvPr/>
        </p:nvGrpSpPr>
        <p:grpSpPr>
          <a:xfrm>
            <a:off x="6064930" y="2046629"/>
            <a:ext cx="2098431" cy="1471246"/>
            <a:chOff x="6064930" y="2046629"/>
            <a:chExt cx="2098431" cy="1471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EFB14-DBAE-472C-973D-E656F0C901E0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30" y="2046629"/>
              <a:ext cx="2098431" cy="14712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B3537-AA04-4A0F-8B40-7A99AAA956ED}"/>
                </a:ext>
              </a:extLst>
            </p:cNvPr>
            <p:cNvSpPr txBox="1"/>
            <p:nvPr/>
          </p:nvSpPr>
          <p:spPr>
            <a:xfrm rot="2201275">
              <a:off x="6521002" y="2605804"/>
              <a:ext cx="44067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E2F23BB-B7A9-4642-9556-775ED82CCA3C}"/>
              </a:ext>
            </a:extLst>
          </p:cNvPr>
          <p:cNvGrpSpPr/>
          <p:nvPr/>
        </p:nvGrpSpPr>
        <p:grpSpPr>
          <a:xfrm>
            <a:off x="5807581" y="1803733"/>
            <a:ext cx="2234179" cy="1192673"/>
            <a:chOff x="6096068" y="1997476"/>
            <a:chExt cx="1211977" cy="387858"/>
          </a:xfrm>
        </p:grpSpPr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76EFF911-15D5-495A-86F5-654B1E75DE8B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034E705-C7B9-4A79-ADF8-012438169B78}"/>
                </a:ext>
              </a:extLst>
            </p:cNvPr>
            <p:cNvSpPr txBox="1"/>
            <p:nvPr/>
          </p:nvSpPr>
          <p:spPr>
            <a:xfrm rot="21357000">
              <a:off x="6855939" y="2135173"/>
              <a:ext cx="452106" cy="13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0471391-5D71-4966-8F0E-47F0FD02EDB8}"/>
              </a:ext>
            </a:extLst>
          </p:cNvPr>
          <p:cNvGrpSpPr/>
          <p:nvPr/>
        </p:nvGrpSpPr>
        <p:grpSpPr>
          <a:xfrm rot="480132">
            <a:off x="7256644" y="3214633"/>
            <a:ext cx="1515946" cy="1019876"/>
            <a:chOff x="6096068" y="1997476"/>
            <a:chExt cx="1211977" cy="387858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3E7E88D-9D30-4367-8A63-D1F7830CCD1E}"/>
                </a:ext>
              </a:extLst>
            </p:cNvPr>
            <p:cNvSpPr/>
            <p:nvPr/>
          </p:nvSpPr>
          <p:spPr>
            <a:xfrm rot="3264406">
              <a:off x="6312268" y="1781276"/>
              <a:ext cx="387858" cy="820257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BED18AD-B26C-450D-86E3-09014206C759}"/>
                </a:ext>
              </a:extLst>
            </p:cNvPr>
            <p:cNvSpPr txBox="1"/>
            <p:nvPr/>
          </p:nvSpPr>
          <p:spPr>
            <a:xfrm rot="21357000">
              <a:off x="6855939" y="2135173"/>
              <a:ext cx="452106" cy="13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</a:rPr>
                <a:t>A1</a:t>
              </a:r>
              <a:endParaRPr lang="en-US" sz="2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16B63E-2A93-438C-9D6B-E997D24712B4}"/>
                  </a:ext>
                </a:extLst>
              </p:cNvPr>
              <p:cNvSpPr txBox="1"/>
              <p:nvPr/>
            </p:nvSpPr>
            <p:spPr>
              <a:xfrm>
                <a:off x="-2031446" y="2806310"/>
                <a:ext cx="6256750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 </m:t>
                          </m:r>
                          <m:r>
                            <a:rPr lang="en-US" sz="1800" b="1" i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𝐭</m:t>
                          </m:r>
                          <m:r>
                            <a:rPr lang="en-US" sz="1800" b="1" i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𝐚𝐧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16B63E-2A93-438C-9D6B-E997D2471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1446" y="2806310"/>
                <a:ext cx="6256750" cy="616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3BA9E1-EE33-4B9D-A024-2918623A87A8}"/>
                  </a:ext>
                </a:extLst>
              </p:cNvPr>
              <p:cNvSpPr txBox="1"/>
              <p:nvPr/>
            </p:nvSpPr>
            <p:spPr>
              <a:xfrm>
                <a:off x="147841" y="3455948"/>
                <a:ext cx="7139834" cy="58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A1 = </a:t>
                </a: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𝒂𝒏</m:t>
                        </m:r>
                      </m:e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𝑳𝒕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𝑳𝒇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𝑳𝒕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3BA9E1-EE33-4B9D-A024-2918623A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1" y="3455948"/>
                <a:ext cx="7139834" cy="585738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E3E2BDC-B7DC-4913-8CA4-F32116FC7862}"/>
                  </a:ext>
                </a:extLst>
              </p:cNvPr>
              <p:cNvSpPr txBox="1"/>
              <p:nvPr/>
            </p:nvSpPr>
            <p:spPr>
              <a:xfrm>
                <a:off x="688329" y="4673958"/>
                <a:ext cx="4823903" cy="11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 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𝒂𝒏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𝑳𝒕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𝑳𝒇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𝑳𝒕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E3E2BDC-B7DC-4913-8CA4-F32116FC7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9" y="4673958"/>
                <a:ext cx="4823903" cy="11397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9DCE2E6-92A3-44C9-BF4E-B13D25FF639E}"/>
                  </a:ext>
                </a:extLst>
              </p:cNvPr>
              <p:cNvSpPr txBox="1"/>
              <p:nvPr/>
            </p:nvSpPr>
            <p:spPr>
              <a:xfrm>
                <a:off x="-1468245" y="4167405"/>
                <a:ext cx="482390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𝐀𝟏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9DCE2E6-92A3-44C9-BF4E-B13D25FF6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8245" y="4167405"/>
                <a:ext cx="4823903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8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79" grpId="0"/>
      <p:bldP spid="82" grpId="0"/>
      <p:bldP spid="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F9D2381-A7AB-4081-8149-6FA84736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5" y="253746"/>
            <a:ext cx="8152379" cy="3175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D2AA66-2013-4827-B064-DFBF1671B422}"/>
                  </a:ext>
                </a:extLst>
              </p:cNvPr>
              <p:cNvSpPr txBox="1"/>
              <p:nvPr/>
            </p:nvSpPr>
            <p:spPr>
              <a:xfrm>
                <a:off x="1148862" y="3868615"/>
                <a:ext cx="40092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800" b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radian</m:t>
                    </m:r>
                    <m:r>
                      <m:rPr>
                        <m:nor/>
                      </m:rPr>
                      <a:rPr lang="en-US" sz="1800" b="1" i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D2AA66-2013-4827-B064-DFBF1671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62" y="3868615"/>
                <a:ext cx="4009292" cy="646331"/>
              </a:xfrm>
              <a:prstGeom prst="rect">
                <a:avLst/>
              </a:prstGeom>
              <a:blipFill>
                <a:blip r:embed="rId3"/>
                <a:stretch>
                  <a:fillRect l="-1216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4779E78-1D1A-4A57-9285-75A6FF53F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911861" y="1841373"/>
            <a:ext cx="2824968" cy="5136305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56805DF-512A-4E16-8AB2-772CFE273114}"/>
              </a:ext>
            </a:extLst>
          </p:cNvPr>
          <p:cNvSpPr/>
          <p:nvPr/>
        </p:nvSpPr>
        <p:spPr>
          <a:xfrm flipH="1">
            <a:off x="8930024" y="-9138"/>
            <a:ext cx="2957175" cy="1706385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Youpi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!!!! Done. Hope the explanation was clear enough.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72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E3AC89-04BD-4B71-ADE7-72BEE434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452" y="2550053"/>
            <a:ext cx="4221788" cy="861589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EA80834-A4A9-4AE5-81CE-E479D808082F}"/>
              </a:ext>
            </a:extLst>
          </p:cNvPr>
          <p:cNvSpPr/>
          <p:nvPr/>
        </p:nvSpPr>
        <p:spPr>
          <a:xfrm flipH="1">
            <a:off x="2239662" y="265181"/>
            <a:ext cx="3749657" cy="2284871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kindly leave a comment specifying which robot inverse kinematics you would like to have explained. Thank you and bye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93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5B4F-E42B-4BDE-840C-2D1B90615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5382" r="14036" b="12768"/>
          <a:stretch/>
        </p:blipFill>
        <p:spPr>
          <a:xfrm>
            <a:off x="6016669" y="341730"/>
            <a:ext cx="6175331" cy="3883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F94AD5-7171-48BA-893C-B61A35CF9F6C}"/>
              </a:ext>
            </a:extLst>
          </p:cNvPr>
          <p:cNvSpPr/>
          <p:nvPr/>
        </p:nvSpPr>
        <p:spPr>
          <a:xfrm flipH="1">
            <a:off x="313150" y="370979"/>
            <a:ext cx="4051726" cy="1790244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let me show you how the robot looks in 3D Modeling.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F14FF-9030-46F6-A479-C7F839E6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64" y="1986628"/>
            <a:ext cx="383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5B4F-E42B-4BDE-840C-2D1B90615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5382" r="14036" b="12768"/>
          <a:stretch/>
        </p:blipFill>
        <p:spPr>
          <a:xfrm>
            <a:off x="6016669" y="341730"/>
            <a:ext cx="6175331" cy="3883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F94AD5-7171-48BA-893C-B61A35CF9F6C}"/>
              </a:ext>
            </a:extLst>
          </p:cNvPr>
          <p:cNvSpPr/>
          <p:nvPr/>
        </p:nvSpPr>
        <p:spPr>
          <a:xfrm flipH="1">
            <a:off x="313150" y="0"/>
            <a:ext cx="4051726" cy="2255520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Looks nice. Isn’t it?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See, the robot has four legs but we will focus on only one and find the inverse kinematic apply to that leg.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F14FF-9030-46F6-A479-C7F839E6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64" y="1986628"/>
            <a:ext cx="383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F94AD5-7171-48BA-893C-B61A35CF9F6C}"/>
              </a:ext>
            </a:extLst>
          </p:cNvPr>
          <p:cNvSpPr/>
          <p:nvPr/>
        </p:nvSpPr>
        <p:spPr>
          <a:xfrm flipH="1">
            <a:off x="313150" y="670560"/>
            <a:ext cx="4051726" cy="1584960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leg we selected randomly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F14FF-9030-46F6-A479-C7F839E6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64" y="1986628"/>
            <a:ext cx="38319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78297-14FB-402C-82D8-F658415E4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26" y="247676"/>
            <a:ext cx="6070088" cy="52436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458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F94AD5-7171-48BA-893C-B61A35CF9F6C}"/>
              </a:ext>
            </a:extLst>
          </p:cNvPr>
          <p:cNvSpPr/>
          <p:nvPr/>
        </p:nvSpPr>
        <p:spPr>
          <a:xfrm flipH="1">
            <a:off x="2044274" y="0"/>
            <a:ext cx="4051726" cy="2255520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to find our inverse Kinematic, we have to look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robot leg.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CEB0-60E7-446F-9446-2037BFFA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02053" y="1813560"/>
            <a:ext cx="3617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F94AD5-7171-48BA-893C-B61A35CF9F6C}"/>
              </a:ext>
            </a:extLst>
          </p:cNvPr>
          <p:cNvSpPr/>
          <p:nvPr/>
        </p:nvSpPr>
        <p:spPr>
          <a:xfrm flipH="1">
            <a:off x="2560320" y="792480"/>
            <a:ext cx="3261360" cy="1432560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start with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CEB0-60E7-446F-9446-2037BFFA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02053" y="1813560"/>
            <a:ext cx="3617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8A379-430F-4070-BD3D-7D80952D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48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B851B-2B92-478E-B31D-797CEC019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42" y="4395730"/>
            <a:ext cx="2497157" cy="2462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B5931B-4173-45C2-8B91-0E91E18D6654}"/>
              </a:ext>
            </a:extLst>
          </p:cNvPr>
          <p:cNvSpPr txBox="1"/>
          <p:nvPr/>
        </p:nvSpPr>
        <p:spPr>
          <a:xfrm>
            <a:off x="2602901" y="88134"/>
            <a:ext cx="643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 OF ONE LEG ROBOT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B323E-9E0B-4B46-A431-B9E56E44A819}"/>
              </a:ext>
            </a:extLst>
          </p:cNvPr>
          <p:cNvSpPr txBox="1"/>
          <p:nvPr/>
        </p:nvSpPr>
        <p:spPr>
          <a:xfrm>
            <a:off x="1806765" y="4888201"/>
            <a:ext cx="517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0B339-4353-4652-AFBA-D6E9835D94D2}"/>
              </a:ext>
            </a:extLst>
          </p:cNvPr>
          <p:cNvSpPr txBox="1"/>
          <p:nvPr/>
        </p:nvSpPr>
        <p:spPr>
          <a:xfrm>
            <a:off x="3652090" y="4434556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C365D-1378-4294-8C81-F9BD98EAD499}"/>
              </a:ext>
            </a:extLst>
          </p:cNvPr>
          <p:cNvSpPr txBox="1"/>
          <p:nvPr/>
        </p:nvSpPr>
        <p:spPr>
          <a:xfrm>
            <a:off x="5438154" y="2967335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90BCDF-3B1E-43DE-9D39-D9DA910A7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071694" y="2197865"/>
            <a:ext cx="4260533" cy="6858000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377160E9-2063-4780-AF99-60333FD3B1DF}"/>
              </a:ext>
            </a:extLst>
          </p:cNvPr>
          <p:cNvSpPr/>
          <p:nvPr/>
        </p:nvSpPr>
        <p:spPr>
          <a:xfrm flipH="1">
            <a:off x="7337765" y="973504"/>
            <a:ext cx="3391613" cy="1693236"/>
          </a:xfrm>
          <a:prstGeom prst="wedgeEllipseCallou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the joints of the robot leg, where rotations will take place.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5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8A379-430F-4070-BD3D-7D80952D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48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B851B-2B92-478E-B31D-797CEC019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42" y="4395730"/>
            <a:ext cx="2497157" cy="2462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DB323E-9E0B-4B46-A431-B9E56E44A819}"/>
              </a:ext>
            </a:extLst>
          </p:cNvPr>
          <p:cNvSpPr txBox="1"/>
          <p:nvPr/>
        </p:nvSpPr>
        <p:spPr>
          <a:xfrm>
            <a:off x="1806765" y="4888201"/>
            <a:ext cx="517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0B339-4353-4652-AFBA-D6E9835D94D2}"/>
              </a:ext>
            </a:extLst>
          </p:cNvPr>
          <p:cNvSpPr txBox="1"/>
          <p:nvPr/>
        </p:nvSpPr>
        <p:spPr>
          <a:xfrm>
            <a:off x="3652090" y="4434556"/>
            <a:ext cx="46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C365D-1378-4294-8C81-F9BD98EAD499}"/>
              </a:ext>
            </a:extLst>
          </p:cNvPr>
          <p:cNvSpPr txBox="1"/>
          <p:nvPr/>
        </p:nvSpPr>
        <p:spPr>
          <a:xfrm>
            <a:off x="5438154" y="2967335"/>
            <a:ext cx="468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883BB4-E6E3-4535-B58A-9F4E0ED6DD0D}"/>
                  </a:ext>
                </a:extLst>
              </p:cNvPr>
              <p:cNvSpPr txBox="1"/>
              <p:nvPr/>
            </p:nvSpPr>
            <p:spPr>
              <a:xfrm>
                <a:off x="2393385" y="5330891"/>
                <a:ext cx="7126962" cy="1098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assume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cartesian coordinate, the location of the end leg from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883BB4-E6E3-4535-B58A-9F4E0ED6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85" y="5330891"/>
                <a:ext cx="7126962" cy="1098378"/>
              </a:xfrm>
              <a:prstGeom prst="rect">
                <a:avLst/>
              </a:prstGeom>
              <a:blipFill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6C379D-B159-4D84-A93A-4960E26F3883}"/>
                  </a:ext>
                </a:extLst>
              </p:cNvPr>
              <p:cNvSpPr txBox="1"/>
              <p:nvPr/>
            </p:nvSpPr>
            <p:spPr>
              <a:xfrm>
                <a:off x="6454164" y="850668"/>
                <a:ext cx="787706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6C379D-B159-4D84-A93A-4960E26F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164" y="850668"/>
                <a:ext cx="787706" cy="821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1B45BC9-AAE6-4D17-9552-C591E88B3DDD}"/>
              </a:ext>
            </a:extLst>
          </p:cNvPr>
          <p:cNvSpPr>
            <a:spLocks/>
          </p:cNvSpPr>
          <p:nvPr/>
        </p:nvSpPr>
        <p:spPr>
          <a:xfrm>
            <a:off x="6382164" y="118935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8AFBE-1925-48BD-B445-824520C3BBAB}"/>
              </a:ext>
            </a:extLst>
          </p:cNvPr>
          <p:cNvSpPr txBox="1"/>
          <p:nvPr/>
        </p:nvSpPr>
        <p:spPr>
          <a:xfrm>
            <a:off x="2602901" y="88134"/>
            <a:ext cx="643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 OF ONE LEG ROBOT</a:t>
            </a:r>
          </a:p>
        </p:txBody>
      </p:sp>
    </p:spTree>
    <p:extLst>
      <p:ext uri="{BB962C8B-B14F-4D97-AF65-F5344CB8AC3E}">
        <p14:creationId xmlns:p14="http://schemas.microsoft.com/office/powerpoint/2010/main" val="39035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3817D81-C7E6-4221-8D8C-E12FC2D30F77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1075</Words>
  <Application>Microsoft Office PowerPoint</Application>
  <PresentationFormat>Widescreen</PresentationFormat>
  <Paragraphs>298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STIVE</dc:creator>
  <cp:lastModifiedBy>STIVE</cp:lastModifiedBy>
  <cp:revision>127</cp:revision>
  <dcterms:created xsi:type="dcterms:W3CDTF">2023-03-18T14:58:33Z</dcterms:created>
  <dcterms:modified xsi:type="dcterms:W3CDTF">2023-03-29T18:43:00Z</dcterms:modified>
</cp:coreProperties>
</file>