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f9ae1d39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f9ae1d39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f9ae1d39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f9ae1d39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f9ae1d39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f9ae1d39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f9ae1d39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f9ae1d39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602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1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Investigate a Relational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It is required to know which are the 10 most rented "G" rated movies.</a:t>
            </a:r>
            <a:endParaRPr sz="2020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4244975"/>
            <a:ext cx="7030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You must create a query that shows by rating and movie how many times they have been rented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650" y="1334800"/>
            <a:ext cx="5140650" cy="291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075200" y="141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It is required to know the number of rented movies by rating and the length of rental that each one had.</a:t>
            </a:r>
            <a:endParaRPr sz="202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4244975"/>
            <a:ext cx="7030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Debes crear una consulta que muestre por clasificación, y promedio de la duración del alquiler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6112"/>
          <a:stretch/>
        </p:blipFill>
        <p:spPr>
          <a:xfrm>
            <a:off x="461225" y="1203738"/>
            <a:ext cx="8221576" cy="299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293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It is required to know what is the average rental time of the 10 most rented movies</a:t>
            </a:r>
            <a:endParaRPr sz="202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4244975"/>
            <a:ext cx="7030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This graph shows which were the most rented movies according to their rental durations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0" r="0" t="4361"/>
          <a:stretch/>
        </p:blipFill>
        <p:spPr>
          <a:xfrm>
            <a:off x="1897625" y="1189975"/>
            <a:ext cx="5348750" cy="31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It is required to know the stores, months and years where the most movies were rented per store</a:t>
            </a:r>
            <a:endParaRPr sz="202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4244975"/>
            <a:ext cx="7030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 query must be created with the store id, month and year along with the number of rentals.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0" l="0" r="0" t="6296"/>
          <a:stretch/>
        </p:blipFill>
        <p:spPr>
          <a:xfrm>
            <a:off x="2267925" y="1445475"/>
            <a:ext cx="4608150" cy="27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