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63E1F-84A6-4F50-8619-4F128FA8F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17F110-DF52-44C0-9987-FD1C26A73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003315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Tw Cen MT</vt:lpstr>
      <vt:lpstr>Gotícula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Stiven Fabiano da Câmara</dc:creator>
  <cp:lastModifiedBy>Stiven Fabiano da Câmara</cp:lastModifiedBy>
  <cp:revision>1</cp:revision>
  <dcterms:created xsi:type="dcterms:W3CDTF">2020-05-29T23:24:52Z</dcterms:created>
  <dcterms:modified xsi:type="dcterms:W3CDTF">2020-05-29T23:25:08Z</dcterms:modified>
</cp:coreProperties>
</file>