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p:regular r:id="rId16"/>
      <p:bold r:id="rId17"/>
      <p:italic r:id="rId18"/>
      <p:boldItalic r:id="rId19"/>
    </p:embeddedFont>
    <p:embeddedFont>
      <p:font typeface="Nunito"/>
      <p:regular r:id="rId20"/>
      <p:bold r:id="rId21"/>
      <p:italic r:id="rId22"/>
      <p:boldItalic r:id="rId23"/>
    </p:embeddedFont>
    <p:embeddedFont>
      <p:font typeface="Montserra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ontserrat-regular.fntdata"/><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italic.fntdata"/><Relationship Id="rId25" Type="http://schemas.openxmlformats.org/officeDocument/2006/relationships/font" Target="fonts/Montserrat-bold.fntdata"/><Relationship Id="rId27" Type="http://schemas.openxmlformats.org/officeDocument/2006/relationships/font" Target="fonts/Montserra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7b7d35d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7b7d35d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7b49582ab7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7b49582ab7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7b49582ab7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7b49582ab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7b49582ab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g27b49582ab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7b49582ab7_0_1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27b49582ab7_0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8af0c6536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8af0c653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7b49582ab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7b49582ab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7b49582ab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7b49582ab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7b49582ab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7b49582ab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b49582ab7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b49582ab7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7b49582ab7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7b49582ab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311700" y="1116925"/>
            <a:ext cx="8520600" cy="1260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pic>
        <p:nvPicPr>
          <p:cNvPr id="10" name="Google Shape;10;p2"/>
          <p:cNvPicPr preferRelativeResize="0"/>
          <p:nvPr/>
        </p:nvPicPr>
        <p:blipFill>
          <a:blip r:embed="rId3">
            <a:alphaModFix/>
          </a:blip>
          <a:stretch>
            <a:fillRect/>
          </a:stretch>
        </p:blipFill>
        <p:spPr>
          <a:xfrm>
            <a:off x="8098550" y="4658950"/>
            <a:ext cx="937950" cy="3564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11"/>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8E7CC3"/>
              </a:buClr>
              <a:buSzPts val="2400"/>
              <a:buNone/>
              <a:defRPr>
                <a:solidFill>
                  <a:srgbClr val="8E7CC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 name="Google Shape;41;p1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 name="Google Shape;42;p1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pic>
        <p:nvPicPr>
          <p:cNvPr id="43" name="Google Shape;43;p11"/>
          <p:cNvPicPr preferRelativeResize="0"/>
          <p:nvPr/>
        </p:nvPicPr>
        <p:blipFill>
          <a:blip r:embed="rId3">
            <a:alphaModFix/>
          </a:blip>
          <a:stretch>
            <a:fillRect/>
          </a:stretch>
        </p:blipFill>
        <p:spPr>
          <a:xfrm>
            <a:off x="8113375" y="4735887"/>
            <a:ext cx="867450" cy="2486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una columnas">
  <p:cSld name="TITLE_AND_TWO_COLUMNS_1">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12"/>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8E7CC3"/>
              </a:buClr>
              <a:buSzPts val="2400"/>
              <a:buNone/>
              <a:defRPr>
                <a:solidFill>
                  <a:srgbClr val="8E7CC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 name="Google Shape;46;p12"/>
          <p:cNvSpPr txBox="1"/>
          <p:nvPr>
            <p:ph idx="1" type="body"/>
          </p:nvPr>
        </p:nvSpPr>
        <p:spPr>
          <a:xfrm>
            <a:off x="311700" y="1152475"/>
            <a:ext cx="84813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pic>
        <p:nvPicPr>
          <p:cNvPr id="47" name="Google Shape;47;p12"/>
          <p:cNvPicPr preferRelativeResize="0"/>
          <p:nvPr/>
        </p:nvPicPr>
        <p:blipFill>
          <a:blip r:embed="rId3">
            <a:alphaModFix/>
          </a:blip>
          <a:stretch>
            <a:fillRect/>
          </a:stretch>
        </p:blipFill>
        <p:spPr>
          <a:xfrm>
            <a:off x="8113375" y="4735887"/>
            <a:ext cx="867450" cy="2486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48" name="Shape 48"/>
        <p:cNvGrpSpPr/>
        <p:nvPr/>
      </p:nvGrpSpPr>
      <p:grpSpPr>
        <a:xfrm>
          <a:off x="0" y="0"/>
          <a:ext cx="0" cy="0"/>
          <a:chOff x="0" y="0"/>
          <a:chExt cx="0" cy="0"/>
        </a:xfrm>
      </p:grpSpPr>
      <p:sp>
        <p:nvSpPr>
          <p:cNvPr id="49" name="Google Shape;49;p13"/>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8E7CC3"/>
              </a:buClr>
              <a:buSzPts val="2400"/>
              <a:buNone/>
              <a:defRPr>
                <a:solidFill>
                  <a:srgbClr val="8E7CC3"/>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50" name="Google Shape;50;p13"/>
          <p:cNvPicPr preferRelativeResize="0"/>
          <p:nvPr/>
        </p:nvPicPr>
        <p:blipFill>
          <a:blip r:embed="rId3">
            <a:alphaModFix/>
          </a:blip>
          <a:stretch>
            <a:fillRect/>
          </a:stretch>
        </p:blipFill>
        <p:spPr>
          <a:xfrm>
            <a:off x="8113375" y="4735887"/>
            <a:ext cx="867450" cy="2486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ca">
  <p:cSld name="TITLE_ONLY_1">
    <p:bg>
      <p:bgPr>
        <a:blipFill>
          <a:blip r:embed="rId2">
            <a:alphaModFix/>
          </a:blip>
          <a:stretch>
            <a:fillRect/>
          </a:stretch>
        </a:blipFill>
      </p:bgPr>
    </p:bg>
    <p:spTree>
      <p:nvGrpSpPr>
        <p:cNvPr id="51" name="Shape 51"/>
        <p:cNvGrpSpPr/>
        <p:nvPr/>
      </p:nvGrpSpPr>
      <p:grpSpPr>
        <a:xfrm>
          <a:off x="0" y="0"/>
          <a:ext cx="0" cy="0"/>
          <a:chOff x="0" y="0"/>
          <a:chExt cx="0" cy="0"/>
        </a:xfrm>
      </p:grpSpPr>
      <p:pic>
        <p:nvPicPr>
          <p:cNvPr id="52" name="Google Shape;52;p14"/>
          <p:cNvPicPr preferRelativeResize="0"/>
          <p:nvPr/>
        </p:nvPicPr>
        <p:blipFill>
          <a:blip r:embed="rId3">
            <a:alphaModFix/>
          </a:blip>
          <a:stretch>
            <a:fillRect/>
          </a:stretch>
        </p:blipFill>
        <p:spPr>
          <a:xfrm>
            <a:off x="8113375" y="4735887"/>
            <a:ext cx="867450" cy="2486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y una columna">
  <p:cSld name="ONE_COLUMN_TEXT">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5"/>
          <p:cNvSpPr txBox="1"/>
          <p:nvPr>
            <p:ph type="title"/>
          </p:nvPr>
        </p:nvSpPr>
        <p:spPr>
          <a:xfrm>
            <a:off x="4976575" y="396050"/>
            <a:ext cx="3852300" cy="755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5" name="Google Shape;55;p15"/>
          <p:cNvSpPr txBox="1"/>
          <p:nvPr>
            <p:ph idx="1" type="body"/>
          </p:nvPr>
        </p:nvSpPr>
        <p:spPr>
          <a:xfrm>
            <a:off x="4976575" y="1230050"/>
            <a:ext cx="38523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y una columna 1">
  <p:cSld name="ONE_COLUMN_TEXT_1">
    <p:bg>
      <p:bgPr>
        <a:blipFill>
          <a:blip r:embed="rId2">
            <a:alphaModFix/>
          </a:blip>
          <a:stretch>
            <a:fillRect/>
          </a:stretch>
        </a:blipFill>
      </p:bgPr>
    </p:bg>
    <p:spTree>
      <p:nvGrpSpPr>
        <p:cNvPr id="56" name="Shape 56"/>
        <p:cNvGrpSpPr/>
        <p:nvPr/>
      </p:nvGrpSpPr>
      <p:grpSpPr>
        <a:xfrm>
          <a:off x="0" y="0"/>
          <a:ext cx="0" cy="0"/>
          <a:chOff x="0" y="0"/>
          <a:chExt cx="0" cy="0"/>
        </a:xfrm>
      </p:grpSpPr>
      <p:sp>
        <p:nvSpPr>
          <p:cNvPr id="57" name="Google Shape;57;p16"/>
          <p:cNvSpPr txBox="1"/>
          <p:nvPr>
            <p:ph type="title"/>
          </p:nvPr>
        </p:nvSpPr>
        <p:spPr>
          <a:xfrm>
            <a:off x="363500" y="396050"/>
            <a:ext cx="3852300" cy="755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2400"/>
              <a:buNone/>
              <a:defRPr sz="24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8" name="Google Shape;58;p16"/>
          <p:cNvSpPr txBox="1"/>
          <p:nvPr>
            <p:ph idx="1" type="body"/>
          </p:nvPr>
        </p:nvSpPr>
        <p:spPr>
          <a:xfrm>
            <a:off x="363500" y="1230050"/>
            <a:ext cx="38523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9" name="Shape 59"/>
        <p:cNvGrpSpPr/>
        <p:nvPr/>
      </p:nvGrpSpPr>
      <p:grpSpPr>
        <a:xfrm>
          <a:off x="0" y="0"/>
          <a:ext cx="0" cy="0"/>
          <a:chOff x="0" y="0"/>
          <a:chExt cx="0" cy="0"/>
        </a:xfrm>
      </p:grpSpPr>
      <p:sp>
        <p:nvSpPr>
          <p:cNvPr id="60" name="Google Shape;60;p17"/>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8E7CC3"/>
              </a:buClr>
              <a:buSzPts val="4800"/>
              <a:buNone/>
              <a:defRPr sz="4800">
                <a:solidFill>
                  <a:srgbClr val="8E7CC3"/>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pic>
        <p:nvPicPr>
          <p:cNvPr id="61" name="Google Shape;61;p17"/>
          <p:cNvPicPr preferRelativeResize="0"/>
          <p:nvPr/>
        </p:nvPicPr>
        <p:blipFill>
          <a:blip r:embed="rId2">
            <a:alphaModFix/>
          </a:blip>
          <a:stretch>
            <a:fillRect/>
          </a:stretch>
        </p:blipFill>
        <p:spPr>
          <a:xfrm>
            <a:off x="8113375" y="4735887"/>
            <a:ext cx="867450" cy="2486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62" name="Shape 62"/>
        <p:cNvGrpSpPr/>
        <p:nvPr/>
      </p:nvGrpSpPr>
      <p:grpSpPr>
        <a:xfrm>
          <a:off x="0" y="0"/>
          <a:ext cx="0" cy="0"/>
          <a:chOff x="0" y="0"/>
          <a:chExt cx="0" cy="0"/>
        </a:xfrm>
      </p:grpSpPr>
      <p:pic>
        <p:nvPicPr>
          <p:cNvPr id="63" name="Google Shape;63;p18"/>
          <p:cNvPicPr preferRelativeResize="0"/>
          <p:nvPr/>
        </p:nvPicPr>
        <p:blipFill>
          <a:blip r:embed="rId3">
            <a:alphaModFix/>
          </a:blip>
          <a:stretch>
            <a:fillRect/>
          </a:stretch>
        </p:blipFill>
        <p:spPr>
          <a:xfrm>
            <a:off x="8098550" y="4658950"/>
            <a:ext cx="937950" cy="3564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4" name="Shape 64"/>
        <p:cNvGrpSpPr/>
        <p:nvPr/>
      </p:nvGrpSpPr>
      <p:grpSpPr>
        <a:xfrm>
          <a:off x="0" y="0"/>
          <a:ext cx="0" cy="0"/>
          <a:chOff x="0" y="0"/>
          <a:chExt cx="0" cy="0"/>
        </a:xfrm>
      </p:grpSpPr>
      <p:sp>
        <p:nvSpPr>
          <p:cNvPr id="65" name="Google Shape;65;p1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8E7CC3"/>
              </a:buClr>
              <a:buSzPts val="12000"/>
              <a:buNone/>
              <a:defRPr sz="12000">
                <a:solidFill>
                  <a:srgbClr val="8E7CC3"/>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6" name="Google Shape;66;p19"/>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pic>
        <p:nvPicPr>
          <p:cNvPr id="67" name="Google Shape;67;p19"/>
          <p:cNvPicPr preferRelativeResize="0"/>
          <p:nvPr/>
        </p:nvPicPr>
        <p:blipFill>
          <a:blip r:embed="rId2">
            <a:alphaModFix/>
          </a:blip>
          <a:stretch>
            <a:fillRect/>
          </a:stretch>
        </p:blipFill>
        <p:spPr>
          <a:xfrm>
            <a:off x="8113375" y="4735887"/>
            <a:ext cx="867450" cy="2486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pic>
        <p:nvPicPr>
          <p:cNvPr id="69" name="Google Shape;69;p20"/>
          <p:cNvPicPr preferRelativeResize="0"/>
          <p:nvPr/>
        </p:nvPicPr>
        <p:blipFill>
          <a:blip r:embed="rId2">
            <a:alphaModFix/>
          </a:blip>
          <a:stretch>
            <a:fillRect/>
          </a:stretch>
        </p:blipFill>
        <p:spPr>
          <a:xfrm>
            <a:off x="8113375" y="4735887"/>
            <a:ext cx="867450" cy="2486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in logo">
  <p:cSld name="TITLE_2">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txBox="1"/>
          <p:nvPr>
            <p:ph type="ctrTitle"/>
          </p:nvPr>
        </p:nvSpPr>
        <p:spPr>
          <a:xfrm>
            <a:off x="311700" y="1116925"/>
            <a:ext cx="8520600" cy="1260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600"/>
              <a:buNone/>
              <a:defRPr sz="3600">
                <a:solidFill>
                  <a:srgbClr val="FFFFFF"/>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pic>
        <p:nvPicPr>
          <p:cNvPr id="13" name="Google Shape;13;p3"/>
          <p:cNvPicPr preferRelativeResize="0"/>
          <p:nvPr/>
        </p:nvPicPr>
        <p:blipFill>
          <a:blip r:embed="rId3">
            <a:alphaModFix/>
          </a:blip>
          <a:stretch>
            <a:fillRect/>
          </a:stretch>
        </p:blipFill>
        <p:spPr>
          <a:xfrm>
            <a:off x="8098550" y="4658950"/>
            <a:ext cx="937950" cy="3564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3">
  <p:cSld name="TITLE_AND_BODY_3">
    <p:spTree>
      <p:nvGrpSpPr>
        <p:cNvPr id="70" name="Shape 70"/>
        <p:cNvGrpSpPr/>
        <p:nvPr/>
      </p:nvGrpSpPr>
      <p:grpSpPr>
        <a:xfrm>
          <a:off x="0" y="0"/>
          <a:ext cx="0" cy="0"/>
          <a:chOff x="0" y="0"/>
          <a:chExt cx="0" cy="0"/>
        </a:xfrm>
      </p:grpSpPr>
      <p:sp>
        <p:nvSpPr>
          <p:cNvPr id="71" name="Google Shape;7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3" name="Google Shape;7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74" name="Shape 74"/>
        <p:cNvGrpSpPr/>
        <p:nvPr/>
      </p:nvGrpSpPr>
      <p:grpSpPr>
        <a:xfrm>
          <a:off x="0" y="0"/>
          <a:ext cx="0" cy="0"/>
          <a:chOff x="0" y="0"/>
          <a:chExt cx="0" cy="0"/>
        </a:xfrm>
      </p:grpSpPr>
      <p:sp>
        <p:nvSpPr>
          <p:cNvPr id="75" name="Google Shape;75;p2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2"/>
          <p:cNvSpPr txBox="1"/>
          <p:nvPr>
            <p:ph type="ctrTitle"/>
          </p:nvPr>
        </p:nvSpPr>
        <p:spPr>
          <a:xfrm>
            <a:off x="390525" y="1819275"/>
            <a:ext cx="8222100" cy="933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8" name="Google Shape;78;p2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79" name="Google Shape;79;p2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4"/>
          <p:cNvSpPr txBox="1"/>
          <p:nvPr>
            <p:ph type="title"/>
          </p:nvPr>
        </p:nvSpPr>
        <p:spPr>
          <a:xfrm>
            <a:off x="240100" y="821550"/>
            <a:ext cx="7786800" cy="6033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2400"/>
              <a:buNone/>
              <a:defRPr>
                <a:solidFill>
                  <a:srgbClr val="FFFFFF"/>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4"/>
          <p:cNvSpPr txBox="1"/>
          <p:nvPr>
            <p:ph idx="1" type="subTitle"/>
          </p:nvPr>
        </p:nvSpPr>
        <p:spPr>
          <a:xfrm>
            <a:off x="265500" y="1424850"/>
            <a:ext cx="5484300" cy="35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200"/>
              <a:buNone/>
              <a:defRPr sz="1200">
                <a:solidFill>
                  <a:srgbClr val="FFFFFF"/>
                </a:solidFill>
              </a:defRPr>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17" name="Google Shape;17;p4"/>
          <p:cNvSpPr txBox="1"/>
          <p:nvPr>
            <p:ph idx="2" type="body"/>
          </p:nvPr>
        </p:nvSpPr>
        <p:spPr>
          <a:xfrm>
            <a:off x="311700" y="2155325"/>
            <a:ext cx="3999900" cy="24135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vidades" type="tx">
  <p:cSld name="TITLE_AND_BODY">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5"/>
          <p:cNvSpPr txBox="1"/>
          <p:nvPr>
            <p:ph type="title"/>
          </p:nvPr>
        </p:nvSpPr>
        <p:spPr>
          <a:xfrm>
            <a:off x="4293025" y="1547775"/>
            <a:ext cx="34689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2400"/>
              <a:buNone/>
              <a:defRPr>
                <a:solidFill>
                  <a:srgbClr val="FFFFF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20" name="Google Shape;20;p5"/>
          <p:cNvPicPr preferRelativeResize="0"/>
          <p:nvPr/>
        </p:nvPicPr>
        <p:blipFill>
          <a:blip r:embed="rId3">
            <a:alphaModFix/>
          </a:blip>
          <a:stretch>
            <a:fillRect/>
          </a:stretch>
        </p:blipFill>
        <p:spPr>
          <a:xfrm>
            <a:off x="8098550" y="4658950"/>
            <a:ext cx="937950" cy="356400"/>
          </a:xfrm>
          <a:prstGeom prst="rect">
            <a:avLst/>
          </a:prstGeom>
          <a:noFill/>
          <a:ln>
            <a:noFill/>
          </a:ln>
        </p:spPr>
      </p:pic>
      <p:sp>
        <p:nvSpPr>
          <p:cNvPr id="21" name="Google Shape;21;p5"/>
          <p:cNvSpPr txBox="1"/>
          <p:nvPr>
            <p:ph idx="1" type="subTitle"/>
          </p:nvPr>
        </p:nvSpPr>
        <p:spPr>
          <a:xfrm>
            <a:off x="4293025" y="2921425"/>
            <a:ext cx="2663100" cy="35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100"/>
              <a:buFont typeface="Montserrat"/>
              <a:buNone/>
              <a:defRPr i="1" sz="1100">
                <a:solidFill>
                  <a:srgbClr val="FFFFFF"/>
                </a:solidFill>
                <a:latin typeface="Montserrat"/>
                <a:ea typeface="Montserrat"/>
                <a:cs typeface="Montserrat"/>
                <a:sym typeface="Montserrat"/>
              </a:defRPr>
            </a:lvl1pPr>
            <a:lvl2pPr lvl="1" rtl="0" algn="ctr">
              <a:lnSpc>
                <a:spcPct val="100000"/>
              </a:lnSpc>
              <a:spcBef>
                <a:spcPts val="0"/>
              </a:spcBef>
              <a:spcAft>
                <a:spcPts val="0"/>
              </a:spcAft>
              <a:buSzPts val="1100"/>
              <a:buFont typeface="Montserrat"/>
              <a:buNone/>
              <a:defRPr sz="1100">
                <a:latin typeface="Montserrat"/>
                <a:ea typeface="Montserrat"/>
                <a:cs typeface="Montserrat"/>
                <a:sym typeface="Montserrat"/>
              </a:defRPr>
            </a:lvl2pPr>
            <a:lvl3pPr lvl="2" rtl="0" algn="ctr">
              <a:lnSpc>
                <a:spcPct val="100000"/>
              </a:lnSpc>
              <a:spcBef>
                <a:spcPts val="0"/>
              </a:spcBef>
              <a:spcAft>
                <a:spcPts val="0"/>
              </a:spcAft>
              <a:buSzPts val="1100"/>
              <a:buFont typeface="Montserrat"/>
              <a:buNone/>
              <a:defRPr sz="1100">
                <a:latin typeface="Montserrat"/>
                <a:ea typeface="Montserrat"/>
                <a:cs typeface="Montserrat"/>
                <a:sym typeface="Montserrat"/>
              </a:defRPr>
            </a:lvl3pPr>
            <a:lvl4pPr lvl="3" rtl="0" algn="ctr">
              <a:lnSpc>
                <a:spcPct val="100000"/>
              </a:lnSpc>
              <a:spcBef>
                <a:spcPts val="0"/>
              </a:spcBef>
              <a:spcAft>
                <a:spcPts val="0"/>
              </a:spcAft>
              <a:buSzPts val="1100"/>
              <a:buFont typeface="Montserrat"/>
              <a:buNone/>
              <a:defRPr sz="1100">
                <a:latin typeface="Montserrat"/>
                <a:ea typeface="Montserrat"/>
                <a:cs typeface="Montserrat"/>
                <a:sym typeface="Montserrat"/>
              </a:defRPr>
            </a:lvl4pPr>
            <a:lvl5pPr lvl="4" rtl="0" algn="ctr">
              <a:lnSpc>
                <a:spcPct val="100000"/>
              </a:lnSpc>
              <a:spcBef>
                <a:spcPts val="0"/>
              </a:spcBef>
              <a:spcAft>
                <a:spcPts val="0"/>
              </a:spcAft>
              <a:buSzPts val="1100"/>
              <a:buFont typeface="Montserrat"/>
              <a:buNone/>
              <a:defRPr sz="1100">
                <a:latin typeface="Montserrat"/>
                <a:ea typeface="Montserrat"/>
                <a:cs typeface="Montserrat"/>
                <a:sym typeface="Montserrat"/>
              </a:defRPr>
            </a:lvl5pPr>
            <a:lvl6pPr lvl="5" rtl="0" algn="ctr">
              <a:lnSpc>
                <a:spcPct val="100000"/>
              </a:lnSpc>
              <a:spcBef>
                <a:spcPts val="0"/>
              </a:spcBef>
              <a:spcAft>
                <a:spcPts val="0"/>
              </a:spcAft>
              <a:buSzPts val="1100"/>
              <a:buFont typeface="Montserrat"/>
              <a:buNone/>
              <a:defRPr sz="1100">
                <a:latin typeface="Montserrat"/>
                <a:ea typeface="Montserrat"/>
                <a:cs typeface="Montserrat"/>
                <a:sym typeface="Montserrat"/>
              </a:defRPr>
            </a:lvl6pPr>
            <a:lvl7pPr lvl="6" rtl="0" algn="ctr">
              <a:lnSpc>
                <a:spcPct val="100000"/>
              </a:lnSpc>
              <a:spcBef>
                <a:spcPts val="0"/>
              </a:spcBef>
              <a:spcAft>
                <a:spcPts val="0"/>
              </a:spcAft>
              <a:buSzPts val="1100"/>
              <a:buFont typeface="Montserrat"/>
              <a:buNone/>
              <a:defRPr sz="1100">
                <a:latin typeface="Montserrat"/>
                <a:ea typeface="Montserrat"/>
                <a:cs typeface="Montserrat"/>
                <a:sym typeface="Montserrat"/>
              </a:defRPr>
            </a:lvl7pPr>
            <a:lvl8pPr lvl="7" rtl="0" algn="ctr">
              <a:lnSpc>
                <a:spcPct val="100000"/>
              </a:lnSpc>
              <a:spcBef>
                <a:spcPts val="0"/>
              </a:spcBef>
              <a:spcAft>
                <a:spcPts val="0"/>
              </a:spcAft>
              <a:buSzPts val="1100"/>
              <a:buFont typeface="Montserrat"/>
              <a:buNone/>
              <a:defRPr sz="1100">
                <a:latin typeface="Montserrat"/>
                <a:ea typeface="Montserrat"/>
                <a:cs typeface="Montserrat"/>
                <a:sym typeface="Montserrat"/>
              </a:defRPr>
            </a:lvl8pPr>
            <a:lvl9pPr lvl="8" rtl="0" algn="ctr">
              <a:lnSpc>
                <a:spcPct val="100000"/>
              </a:lnSpc>
              <a:spcBef>
                <a:spcPts val="0"/>
              </a:spcBef>
              <a:spcAft>
                <a:spcPts val="0"/>
              </a:spcAft>
              <a:buSzPts val="1100"/>
              <a:buFont typeface="Montserrat"/>
              <a:buNone/>
              <a:defRPr sz="1100">
                <a:latin typeface="Montserrat"/>
                <a:ea typeface="Montserrat"/>
                <a:cs typeface="Montserrat"/>
                <a:sym typeface="Montserra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
  <p:cSld name="TITLE_AND_BODY_2">
    <p:bg>
      <p:bgPr>
        <a:blipFill>
          <a:blip r:embed="rId2">
            <a:alphaModFix/>
          </a:blip>
          <a:stretch>
            <a:fillRect/>
          </a:stretch>
        </a:blipFill>
      </p:bgPr>
    </p:bg>
    <p:spTree>
      <p:nvGrpSpPr>
        <p:cNvPr id="22" name="Shape 22"/>
        <p:cNvGrpSpPr/>
        <p:nvPr/>
      </p:nvGrpSpPr>
      <p:grpSpPr>
        <a:xfrm>
          <a:off x="0" y="0"/>
          <a:ext cx="0" cy="0"/>
          <a:chOff x="0" y="0"/>
          <a:chExt cx="0" cy="0"/>
        </a:xfrm>
      </p:grpSpPr>
      <p:pic>
        <p:nvPicPr>
          <p:cNvPr id="23" name="Google Shape;23;p6"/>
          <p:cNvPicPr preferRelativeResize="0"/>
          <p:nvPr/>
        </p:nvPicPr>
        <p:blipFill>
          <a:blip r:embed="rId3">
            <a:alphaModFix/>
          </a:blip>
          <a:stretch>
            <a:fillRect/>
          </a:stretch>
        </p:blipFill>
        <p:spPr>
          <a:xfrm>
            <a:off x="8098550" y="4658950"/>
            <a:ext cx="937950" cy="356400"/>
          </a:xfrm>
          <a:prstGeom prst="rect">
            <a:avLst/>
          </a:prstGeom>
          <a:noFill/>
          <a:ln>
            <a:noFill/>
          </a:ln>
        </p:spPr>
      </p:pic>
      <p:sp>
        <p:nvSpPr>
          <p:cNvPr id="24" name="Google Shape;24;p6"/>
          <p:cNvSpPr txBox="1"/>
          <p:nvPr>
            <p:ph idx="1" type="subTitle"/>
          </p:nvPr>
        </p:nvSpPr>
        <p:spPr>
          <a:xfrm>
            <a:off x="4751300" y="2785375"/>
            <a:ext cx="3018000" cy="356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rgbClr val="FFFFFF"/>
              </a:buClr>
              <a:buSzPts val="1100"/>
              <a:buFont typeface="Montserrat"/>
              <a:buNone/>
              <a:defRPr i="1" sz="1100">
                <a:solidFill>
                  <a:srgbClr val="FFFFFF"/>
                </a:solidFill>
                <a:latin typeface="Montserrat"/>
                <a:ea typeface="Montserrat"/>
                <a:cs typeface="Montserrat"/>
                <a:sym typeface="Montserrat"/>
              </a:defRPr>
            </a:lvl1pPr>
            <a:lvl2pPr lvl="1" rtl="0" algn="ctr">
              <a:lnSpc>
                <a:spcPct val="115000"/>
              </a:lnSpc>
              <a:spcBef>
                <a:spcPts val="0"/>
              </a:spcBef>
              <a:spcAft>
                <a:spcPts val="0"/>
              </a:spcAft>
              <a:buSzPts val="1100"/>
              <a:buFont typeface="Montserrat"/>
              <a:buNone/>
              <a:defRPr sz="1100">
                <a:latin typeface="Montserrat"/>
                <a:ea typeface="Montserrat"/>
                <a:cs typeface="Montserrat"/>
                <a:sym typeface="Montserrat"/>
              </a:defRPr>
            </a:lvl2pPr>
            <a:lvl3pPr lvl="2" rtl="0" algn="ctr">
              <a:lnSpc>
                <a:spcPct val="115000"/>
              </a:lnSpc>
              <a:spcBef>
                <a:spcPts val="0"/>
              </a:spcBef>
              <a:spcAft>
                <a:spcPts val="0"/>
              </a:spcAft>
              <a:buSzPts val="1100"/>
              <a:buFont typeface="Montserrat"/>
              <a:buNone/>
              <a:defRPr sz="1100">
                <a:latin typeface="Montserrat"/>
                <a:ea typeface="Montserrat"/>
                <a:cs typeface="Montserrat"/>
                <a:sym typeface="Montserrat"/>
              </a:defRPr>
            </a:lvl3pPr>
            <a:lvl4pPr lvl="3" rtl="0" algn="ctr">
              <a:lnSpc>
                <a:spcPct val="115000"/>
              </a:lnSpc>
              <a:spcBef>
                <a:spcPts val="0"/>
              </a:spcBef>
              <a:spcAft>
                <a:spcPts val="0"/>
              </a:spcAft>
              <a:buSzPts val="1100"/>
              <a:buFont typeface="Montserrat"/>
              <a:buNone/>
              <a:defRPr sz="1100">
                <a:latin typeface="Montserrat"/>
                <a:ea typeface="Montserrat"/>
                <a:cs typeface="Montserrat"/>
                <a:sym typeface="Montserrat"/>
              </a:defRPr>
            </a:lvl4pPr>
            <a:lvl5pPr lvl="4" rtl="0" algn="ctr">
              <a:lnSpc>
                <a:spcPct val="115000"/>
              </a:lnSpc>
              <a:spcBef>
                <a:spcPts val="0"/>
              </a:spcBef>
              <a:spcAft>
                <a:spcPts val="0"/>
              </a:spcAft>
              <a:buSzPts val="1100"/>
              <a:buFont typeface="Montserrat"/>
              <a:buNone/>
              <a:defRPr sz="1100">
                <a:latin typeface="Montserrat"/>
                <a:ea typeface="Montserrat"/>
                <a:cs typeface="Montserrat"/>
                <a:sym typeface="Montserrat"/>
              </a:defRPr>
            </a:lvl5pPr>
            <a:lvl6pPr lvl="5" rtl="0" algn="ctr">
              <a:lnSpc>
                <a:spcPct val="115000"/>
              </a:lnSpc>
              <a:spcBef>
                <a:spcPts val="0"/>
              </a:spcBef>
              <a:spcAft>
                <a:spcPts val="0"/>
              </a:spcAft>
              <a:buSzPts val="1100"/>
              <a:buFont typeface="Montserrat"/>
              <a:buNone/>
              <a:defRPr sz="1100">
                <a:latin typeface="Montserrat"/>
                <a:ea typeface="Montserrat"/>
                <a:cs typeface="Montserrat"/>
                <a:sym typeface="Montserrat"/>
              </a:defRPr>
            </a:lvl6pPr>
            <a:lvl7pPr lvl="6" rtl="0" algn="ctr">
              <a:lnSpc>
                <a:spcPct val="115000"/>
              </a:lnSpc>
              <a:spcBef>
                <a:spcPts val="0"/>
              </a:spcBef>
              <a:spcAft>
                <a:spcPts val="0"/>
              </a:spcAft>
              <a:buSzPts val="1100"/>
              <a:buFont typeface="Montserrat"/>
              <a:buNone/>
              <a:defRPr sz="1100">
                <a:latin typeface="Montserrat"/>
                <a:ea typeface="Montserrat"/>
                <a:cs typeface="Montserrat"/>
                <a:sym typeface="Montserrat"/>
              </a:defRPr>
            </a:lvl7pPr>
            <a:lvl8pPr lvl="7" rtl="0" algn="ctr">
              <a:lnSpc>
                <a:spcPct val="115000"/>
              </a:lnSpc>
              <a:spcBef>
                <a:spcPts val="0"/>
              </a:spcBef>
              <a:spcAft>
                <a:spcPts val="0"/>
              </a:spcAft>
              <a:buSzPts val="1100"/>
              <a:buFont typeface="Montserrat"/>
              <a:buNone/>
              <a:defRPr sz="1100">
                <a:latin typeface="Montserrat"/>
                <a:ea typeface="Montserrat"/>
                <a:cs typeface="Montserrat"/>
                <a:sym typeface="Montserrat"/>
              </a:defRPr>
            </a:lvl8pPr>
            <a:lvl9pPr lvl="8" rtl="0" algn="ctr">
              <a:lnSpc>
                <a:spcPct val="115000"/>
              </a:lnSpc>
              <a:spcBef>
                <a:spcPts val="0"/>
              </a:spcBef>
              <a:spcAft>
                <a:spcPts val="0"/>
              </a:spcAft>
              <a:buSzPts val="1100"/>
              <a:buFont typeface="Montserrat"/>
              <a:buNone/>
              <a:defRPr sz="1100">
                <a:latin typeface="Montserrat"/>
                <a:ea typeface="Montserrat"/>
                <a:cs typeface="Montserrat"/>
                <a:sym typeface="Montserra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vidad">
  <p:cSld name="TITLE_AND_BODY_2_1">
    <p:bg>
      <p:bgPr>
        <a:blipFill>
          <a:blip r:embed="rId2">
            <a:alphaModFix/>
          </a:blip>
          <a:stretch>
            <a:fillRect/>
          </a:stretch>
        </a:blipFill>
      </p:bgPr>
    </p:bg>
    <p:spTree>
      <p:nvGrpSpPr>
        <p:cNvPr id="25" name="Shape 25"/>
        <p:cNvGrpSpPr/>
        <p:nvPr/>
      </p:nvGrpSpPr>
      <p:grpSpPr>
        <a:xfrm>
          <a:off x="0" y="0"/>
          <a:ext cx="0" cy="0"/>
          <a:chOff x="0" y="0"/>
          <a:chExt cx="0" cy="0"/>
        </a:xfrm>
      </p:grpSpPr>
      <p:pic>
        <p:nvPicPr>
          <p:cNvPr id="26" name="Google Shape;26;p7"/>
          <p:cNvPicPr preferRelativeResize="0"/>
          <p:nvPr/>
        </p:nvPicPr>
        <p:blipFill>
          <a:blip r:embed="rId3">
            <a:alphaModFix/>
          </a:blip>
          <a:stretch>
            <a:fillRect/>
          </a:stretch>
        </p:blipFill>
        <p:spPr>
          <a:xfrm>
            <a:off x="8098550" y="4658950"/>
            <a:ext cx="937950" cy="356400"/>
          </a:xfrm>
          <a:prstGeom prst="rect">
            <a:avLst/>
          </a:prstGeom>
          <a:noFill/>
          <a:ln>
            <a:noFill/>
          </a:ln>
        </p:spPr>
      </p:pic>
      <p:sp>
        <p:nvSpPr>
          <p:cNvPr id="27" name="Google Shape;27;p7"/>
          <p:cNvSpPr txBox="1"/>
          <p:nvPr>
            <p:ph idx="1" type="subTitle"/>
          </p:nvPr>
        </p:nvSpPr>
        <p:spPr>
          <a:xfrm>
            <a:off x="4751300" y="2785375"/>
            <a:ext cx="3018000" cy="356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rgbClr val="FFFFFF"/>
              </a:buClr>
              <a:buSzPts val="1100"/>
              <a:buFont typeface="Montserrat"/>
              <a:buNone/>
              <a:defRPr i="1" sz="1100">
                <a:solidFill>
                  <a:srgbClr val="FFFFFF"/>
                </a:solidFill>
                <a:latin typeface="Montserrat"/>
                <a:ea typeface="Montserrat"/>
                <a:cs typeface="Montserrat"/>
                <a:sym typeface="Montserrat"/>
              </a:defRPr>
            </a:lvl1pPr>
            <a:lvl2pPr lvl="1" rtl="0" algn="ctr">
              <a:lnSpc>
                <a:spcPct val="115000"/>
              </a:lnSpc>
              <a:spcBef>
                <a:spcPts val="0"/>
              </a:spcBef>
              <a:spcAft>
                <a:spcPts val="0"/>
              </a:spcAft>
              <a:buSzPts val="1100"/>
              <a:buFont typeface="Montserrat"/>
              <a:buNone/>
              <a:defRPr sz="1100">
                <a:latin typeface="Montserrat"/>
                <a:ea typeface="Montserrat"/>
                <a:cs typeface="Montserrat"/>
                <a:sym typeface="Montserrat"/>
              </a:defRPr>
            </a:lvl2pPr>
            <a:lvl3pPr lvl="2" rtl="0" algn="ctr">
              <a:lnSpc>
                <a:spcPct val="115000"/>
              </a:lnSpc>
              <a:spcBef>
                <a:spcPts val="0"/>
              </a:spcBef>
              <a:spcAft>
                <a:spcPts val="0"/>
              </a:spcAft>
              <a:buSzPts val="1100"/>
              <a:buFont typeface="Montserrat"/>
              <a:buNone/>
              <a:defRPr sz="1100">
                <a:latin typeface="Montserrat"/>
                <a:ea typeface="Montserrat"/>
                <a:cs typeface="Montserrat"/>
                <a:sym typeface="Montserrat"/>
              </a:defRPr>
            </a:lvl3pPr>
            <a:lvl4pPr lvl="3" rtl="0" algn="ctr">
              <a:lnSpc>
                <a:spcPct val="115000"/>
              </a:lnSpc>
              <a:spcBef>
                <a:spcPts val="0"/>
              </a:spcBef>
              <a:spcAft>
                <a:spcPts val="0"/>
              </a:spcAft>
              <a:buSzPts val="1100"/>
              <a:buFont typeface="Montserrat"/>
              <a:buNone/>
              <a:defRPr sz="1100">
                <a:latin typeface="Montserrat"/>
                <a:ea typeface="Montserrat"/>
                <a:cs typeface="Montserrat"/>
                <a:sym typeface="Montserrat"/>
              </a:defRPr>
            </a:lvl4pPr>
            <a:lvl5pPr lvl="4" rtl="0" algn="ctr">
              <a:lnSpc>
                <a:spcPct val="115000"/>
              </a:lnSpc>
              <a:spcBef>
                <a:spcPts val="0"/>
              </a:spcBef>
              <a:spcAft>
                <a:spcPts val="0"/>
              </a:spcAft>
              <a:buSzPts val="1100"/>
              <a:buFont typeface="Montserrat"/>
              <a:buNone/>
              <a:defRPr sz="1100">
                <a:latin typeface="Montserrat"/>
                <a:ea typeface="Montserrat"/>
                <a:cs typeface="Montserrat"/>
                <a:sym typeface="Montserrat"/>
              </a:defRPr>
            </a:lvl5pPr>
            <a:lvl6pPr lvl="5" rtl="0" algn="ctr">
              <a:lnSpc>
                <a:spcPct val="115000"/>
              </a:lnSpc>
              <a:spcBef>
                <a:spcPts val="0"/>
              </a:spcBef>
              <a:spcAft>
                <a:spcPts val="0"/>
              </a:spcAft>
              <a:buSzPts val="1100"/>
              <a:buFont typeface="Montserrat"/>
              <a:buNone/>
              <a:defRPr sz="1100">
                <a:latin typeface="Montserrat"/>
                <a:ea typeface="Montserrat"/>
                <a:cs typeface="Montserrat"/>
                <a:sym typeface="Montserrat"/>
              </a:defRPr>
            </a:lvl6pPr>
            <a:lvl7pPr lvl="6" rtl="0" algn="ctr">
              <a:lnSpc>
                <a:spcPct val="115000"/>
              </a:lnSpc>
              <a:spcBef>
                <a:spcPts val="0"/>
              </a:spcBef>
              <a:spcAft>
                <a:spcPts val="0"/>
              </a:spcAft>
              <a:buSzPts val="1100"/>
              <a:buFont typeface="Montserrat"/>
              <a:buNone/>
              <a:defRPr sz="1100">
                <a:latin typeface="Montserrat"/>
                <a:ea typeface="Montserrat"/>
                <a:cs typeface="Montserrat"/>
                <a:sym typeface="Montserrat"/>
              </a:defRPr>
            </a:lvl7pPr>
            <a:lvl8pPr lvl="7" rtl="0" algn="ctr">
              <a:lnSpc>
                <a:spcPct val="115000"/>
              </a:lnSpc>
              <a:spcBef>
                <a:spcPts val="0"/>
              </a:spcBef>
              <a:spcAft>
                <a:spcPts val="0"/>
              </a:spcAft>
              <a:buSzPts val="1100"/>
              <a:buFont typeface="Montserrat"/>
              <a:buNone/>
              <a:defRPr sz="1100">
                <a:latin typeface="Montserrat"/>
                <a:ea typeface="Montserrat"/>
                <a:cs typeface="Montserrat"/>
                <a:sym typeface="Montserrat"/>
              </a:defRPr>
            </a:lvl8pPr>
            <a:lvl9pPr lvl="8" rtl="0" algn="ctr">
              <a:lnSpc>
                <a:spcPct val="115000"/>
              </a:lnSpc>
              <a:spcBef>
                <a:spcPts val="0"/>
              </a:spcBef>
              <a:spcAft>
                <a:spcPts val="0"/>
              </a:spcAft>
              <a:buSzPts val="1100"/>
              <a:buFont typeface="Montserrat"/>
              <a:buNone/>
              <a:defRPr sz="1100">
                <a:latin typeface="Montserrat"/>
                <a:ea typeface="Montserrat"/>
                <a:cs typeface="Montserrat"/>
                <a:sym typeface="Montserra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vidad 1">
  <p:cSld name="TITLE_AND_BODY_2_1_1">
    <p:bg>
      <p:bgPr>
        <a:blipFill>
          <a:blip r:embed="rId2">
            <a:alphaModFix/>
          </a:blip>
          <a:stretch>
            <a:fillRect/>
          </a:stretch>
        </a:blipFill>
      </p:bgPr>
    </p:bg>
    <p:spTree>
      <p:nvGrpSpPr>
        <p:cNvPr id="28" name="Shape 28"/>
        <p:cNvGrpSpPr/>
        <p:nvPr/>
      </p:nvGrpSpPr>
      <p:grpSpPr>
        <a:xfrm>
          <a:off x="0" y="0"/>
          <a:ext cx="0" cy="0"/>
          <a:chOff x="0" y="0"/>
          <a:chExt cx="0" cy="0"/>
        </a:xfrm>
      </p:grpSpPr>
      <p:pic>
        <p:nvPicPr>
          <p:cNvPr id="29" name="Google Shape;29;p8"/>
          <p:cNvPicPr preferRelativeResize="0"/>
          <p:nvPr/>
        </p:nvPicPr>
        <p:blipFill>
          <a:blip r:embed="rId3">
            <a:alphaModFix/>
          </a:blip>
          <a:stretch>
            <a:fillRect/>
          </a:stretch>
        </p:blipFill>
        <p:spPr>
          <a:xfrm>
            <a:off x="8098550" y="4658950"/>
            <a:ext cx="937950" cy="356400"/>
          </a:xfrm>
          <a:prstGeom prst="rect">
            <a:avLst/>
          </a:prstGeom>
          <a:noFill/>
          <a:ln>
            <a:noFill/>
          </a:ln>
        </p:spPr>
      </p:pic>
      <p:sp>
        <p:nvSpPr>
          <p:cNvPr id="30" name="Google Shape;30;p8"/>
          <p:cNvSpPr txBox="1"/>
          <p:nvPr>
            <p:ph idx="1" type="subTitle"/>
          </p:nvPr>
        </p:nvSpPr>
        <p:spPr>
          <a:xfrm>
            <a:off x="4751300" y="2785375"/>
            <a:ext cx="3018000" cy="356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rgbClr val="FFFFFF"/>
              </a:buClr>
              <a:buSzPts val="1100"/>
              <a:buFont typeface="Montserrat"/>
              <a:buNone/>
              <a:defRPr i="1" sz="1100">
                <a:solidFill>
                  <a:srgbClr val="FFFFFF"/>
                </a:solidFill>
                <a:latin typeface="Montserrat"/>
                <a:ea typeface="Montserrat"/>
                <a:cs typeface="Montserrat"/>
                <a:sym typeface="Montserrat"/>
              </a:defRPr>
            </a:lvl1pPr>
            <a:lvl2pPr lvl="1" rtl="0" algn="ctr">
              <a:lnSpc>
                <a:spcPct val="115000"/>
              </a:lnSpc>
              <a:spcBef>
                <a:spcPts val="0"/>
              </a:spcBef>
              <a:spcAft>
                <a:spcPts val="0"/>
              </a:spcAft>
              <a:buSzPts val="1100"/>
              <a:buFont typeface="Montserrat"/>
              <a:buNone/>
              <a:defRPr sz="1100">
                <a:latin typeface="Montserrat"/>
                <a:ea typeface="Montserrat"/>
                <a:cs typeface="Montserrat"/>
                <a:sym typeface="Montserrat"/>
              </a:defRPr>
            </a:lvl2pPr>
            <a:lvl3pPr lvl="2" rtl="0" algn="ctr">
              <a:lnSpc>
                <a:spcPct val="115000"/>
              </a:lnSpc>
              <a:spcBef>
                <a:spcPts val="0"/>
              </a:spcBef>
              <a:spcAft>
                <a:spcPts val="0"/>
              </a:spcAft>
              <a:buSzPts val="1100"/>
              <a:buFont typeface="Montserrat"/>
              <a:buNone/>
              <a:defRPr sz="1100">
                <a:latin typeface="Montserrat"/>
                <a:ea typeface="Montserrat"/>
                <a:cs typeface="Montserrat"/>
                <a:sym typeface="Montserrat"/>
              </a:defRPr>
            </a:lvl3pPr>
            <a:lvl4pPr lvl="3" rtl="0" algn="ctr">
              <a:lnSpc>
                <a:spcPct val="115000"/>
              </a:lnSpc>
              <a:spcBef>
                <a:spcPts val="0"/>
              </a:spcBef>
              <a:spcAft>
                <a:spcPts val="0"/>
              </a:spcAft>
              <a:buSzPts val="1100"/>
              <a:buFont typeface="Montserrat"/>
              <a:buNone/>
              <a:defRPr sz="1100">
                <a:latin typeface="Montserrat"/>
                <a:ea typeface="Montserrat"/>
                <a:cs typeface="Montserrat"/>
                <a:sym typeface="Montserrat"/>
              </a:defRPr>
            </a:lvl4pPr>
            <a:lvl5pPr lvl="4" rtl="0" algn="ctr">
              <a:lnSpc>
                <a:spcPct val="115000"/>
              </a:lnSpc>
              <a:spcBef>
                <a:spcPts val="0"/>
              </a:spcBef>
              <a:spcAft>
                <a:spcPts val="0"/>
              </a:spcAft>
              <a:buSzPts val="1100"/>
              <a:buFont typeface="Montserrat"/>
              <a:buNone/>
              <a:defRPr sz="1100">
                <a:latin typeface="Montserrat"/>
                <a:ea typeface="Montserrat"/>
                <a:cs typeface="Montserrat"/>
                <a:sym typeface="Montserrat"/>
              </a:defRPr>
            </a:lvl5pPr>
            <a:lvl6pPr lvl="5" rtl="0" algn="ctr">
              <a:lnSpc>
                <a:spcPct val="115000"/>
              </a:lnSpc>
              <a:spcBef>
                <a:spcPts val="0"/>
              </a:spcBef>
              <a:spcAft>
                <a:spcPts val="0"/>
              </a:spcAft>
              <a:buSzPts val="1100"/>
              <a:buFont typeface="Montserrat"/>
              <a:buNone/>
              <a:defRPr sz="1100">
                <a:latin typeface="Montserrat"/>
                <a:ea typeface="Montserrat"/>
                <a:cs typeface="Montserrat"/>
                <a:sym typeface="Montserrat"/>
              </a:defRPr>
            </a:lvl6pPr>
            <a:lvl7pPr lvl="6" rtl="0" algn="ctr">
              <a:lnSpc>
                <a:spcPct val="115000"/>
              </a:lnSpc>
              <a:spcBef>
                <a:spcPts val="0"/>
              </a:spcBef>
              <a:spcAft>
                <a:spcPts val="0"/>
              </a:spcAft>
              <a:buSzPts val="1100"/>
              <a:buFont typeface="Montserrat"/>
              <a:buNone/>
              <a:defRPr sz="1100">
                <a:latin typeface="Montserrat"/>
                <a:ea typeface="Montserrat"/>
                <a:cs typeface="Montserrat"/>
                <a:sym typeface="Montserrat"/>
              </a:defRPr>
            </a:lvl7pPr>
            <a:lvl8pPr lvl="7" rtl="0" algn="ctr">
              <a:lnSpc>
                <a:spcPct val="115000"/>
              </a:lnSpc>
              <a:spcBef>
                <a:spcPts val="0"/>
              </a:spcBef>
              <a:spcAft>
                <a:spcPts val="0"/>
              </a:spcAft>
              <a:buSzPts val="1100"/>
              <a:buFont typeface="Montserrat"/>
              <a:buNone/>
              <a:defRPr sz="1100">
                <a:latin typeface="Montserrat"/>
                <a:ea typeface="Montserrat"/>
                <a:cs typeface="Montserrat"/>
                <a:sym typeface="Montserrat"/>
              </a:defRPr>
            </a:lvl8pPr>
            <a:lvl9pPr lvl="8" rtl="0" algn="ctr">
              <a:lnSpc>
                <a:spcPct val="115000"/>
              </a:lnSpc>
              <a:spcBef>
                <a:spcPts val="0"/>
              </a:spcBef>
              <a:spcAft>
                <a:spcPts val="0"/>
              </a:spcAft>
              <a:buSzPts val="1100"/>
              <a:buFont typeface="Montserrat"/>
              <a:buNone/>
              <a:defRPr sz="1100">
                <a:latin typeface="Montserrat"/>
                <a:ea typeface="Montserrat"/>
                <a:cs typeface="Montserrat"/>
                <a:sym typeface="Montserra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tivo">
  <p:cSld name="TITLE_AND_BODY_1">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9"/>
          <p:cNvSpPr txBox="1"/>
          <p:nvPr>
            <p:ph type="title"/>
          </p:nvPr>
        </p:nvSpPr>
        <p:spPr>
          <a:xfrm>
            <a:off x="1899450" y="459373"/>
            <a:ext cx="5345100" cy="7293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400"/>
              <a:buNone/>
              <a:defRPr>
                <a:solidFill>
                  <a:srgbClr val="FFFFF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33" name="Google Shape;33;p9"/>
          <p:cNvPicPr preferRelativeResize="0"/>
          <p:nvPr/>
        </p:nvPicPr>
        <p:blipFill>
          <a:blip r:embed="rId3">
            <a:alphaModFix/>
          </a:blip>
          <a:stretch>
            <a:fillRect/>
          </a:stretch>
        </p:blipFill>
        <p:spPr>
          <a:xfrm>
            <a:off x="8098550" y="4658950"/>
            <a:ext cx="937950" cy="356400"/>
          </a:xfrm>
          <a:prstGeom prst="rect">
            <a:avLst/>
          </a:prstGeom>
          <a:noFill/>
          <a:ln>
            <a:noFill/>
          </a:ln>
        </p:spPr>
      </p:pic>
      <p:sp>
        <p:nvSpPr>
          <p:cNvPr id="34" name="Google Shape;34;p9"/>
          <p:cNvSpPr txBox="1"/>
          <p:nvPr>
            <p:ph idx="1" type="subTitle"/>
          </p:nvPr>
        </p:nvSpPr>
        <p:spPr>
          <a:xfrm>
            <a:off x="1228325" y="1868825"/>
            <a:ext cx="6676800" cy="167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Font typeface="Montserrat"/>
              <a:buNone/>
              <a:defRPr i="1" sz="1100">
                <a:solidFill>
                  <a:srgbClr val="FFFFFF"/>
                </a:solidFill>
                <a:latin typeface="Montserrat"/>
                <a:ea typeface="Montserrat"/>
                <a:cs typeface="Montserrat"/>
                <a:sym typeface="Montserrat"/>
              </a:defRPr>
            </a:lvl1pPr>
            <a:lvl2pPr lvl="1" rtl="0" algn="ctr">
              <a:lnSpc>
                <a:spcPct val="100000"/>
              </a:lnSpc>
              <a:spcBef>
                <a:spcPts val="0"/>
              </a:spcBef>
              <a:spcAft>
                <a:spcPts val="0"/>
              </a:spcAft>
              <a:buSzPts val="1100"/>
              <a:buFont typeface="Montserrat"/>
              <a:buNone/>
              <a:defRPr sz="1100">
                <a:latin typeface="Montserrat"/>
                <a:ea typeface="Montserrat"/>
                <a:cs typeface="Montserrat"/>
                <a:sym typeface="Montserrat"/>
              </a:defRPr>
            </a:lvl2pPr>
            <a:lvl3pPr lvl="2" rtl="0" algn="ctr">
              <a:lnSpc>
                <a:spcPct val="100000"/>
              </a:lnSpc>
              <a:spcBef>
                <a:spcPts val="0"/>
              </a:spcBef>
              <a:spcAft>
                <a:spcPts val="0"/>
              </a:spcAft>
              <a:buSzPts val="1100"/>
              <a:buFont typeface="Montserrat"/>
              <a:buNone/>
              <a:defRPr sz="1100">
                <a:latin typeface="Montserrat"/>
                <a:ea typeface="Montserrat"/>
                <a:cs typeface="Montserrat"/>
                <a:sym typeface="Montserrat"/>
              </a:defRPr>
            </a:lvl3pPr>
            <a:lvl4pPr lvl="3" rtl="0" algn="ctr">
              <a:lnSpc>
                <a:spcPct val="100000"/>
              </a:lnSpc>
              <a:spcBef>
                <a:spcPts val="0"/>
              </a:spcBef>
              <a:spcAft>
                <a:spcPts val="0"/>
              </a:spcAft>
              <a:buSzPts val="1100"/>
              <a:buFont typeface="Montserrat"/>
              <a:buNone/>
              <a:defRPr sz="1100">
                <a:latin typeface="Montserrat"/>
                <a:ea typeface="Montserrat"/>
                <a:cs typeface="Montserrat"/>
                <a:sym typeface="Montserrat"/>
              </a:defRPr>
            </a:lvl4pPr>
            <a:lvl5pPr lvl="4" rtl="0" algn="ctr">
              <a:lnSpc>
                <a:spcPct val="100000"/>
              </a:lnSpc>
              <a:spcBef>
                <a:spcPts val="0"/>
              </a:spcBef>
              <a:spcAft>
                <a:spcPts val="0"/>
              </a:spcAft>
              <a:buSzPts val="1100"/>
              <a:buFont typeface="Montserrat"/>
              <a:buNone/>
              <a:defRPr sz="1100">
                <a:latin typeface="Montserrat"/>
                <a:ea typeface="Montserrat"/>
                <a:cs typeface="Montserrat"/>
                <a:sym typeface="Montserrat"/>
              </a:defRPr>
            </a:lvl5pPr>
            <a:lvl6pPr lvl="5" rtl="0" algn="ctr">
              <a:lnSpc>
                <a:spcPct val="100000"/>
              </a:lnSpc>
              <a:spcBef>
                <a:spcPts val="0"/>
              </a:spcBef>
              <a:spcAft>
                <a:spcPts val="0"/>
              </a:spcAft>
              <a:buSzPts val="1100"/>
              <a:buFont typeface="Montserrat"/>
              <a:buNone/>
              <a:defRPr sz="1100">
                <a:latin typeface="Montserrat"/>
                <a:ea typeface="Montserrat"/>
                <a:cs typeface="Montserrat"/>
                <a:sym typeface="Montserrat"/>
              </a:defRPr>
            </a:lvl6pPr>
            <a:lvl7pPr lvl="6" rtl="0" algn="ctr">
              <a:lnSpc>
                <a:spcPct val="100000"/>
              </a:lnSpc>
              <a:spcBef>
                <a:spcPts val="0"/>
              </a:spcBef>
              <a:spcAft>
                <a:spcPts val="0"/>
              </a:spcAft>
              <a:buSzPts val="1100"/>
              <a:buFont typeface="Montserrat"/>
              <a:buNone/>
              <a:defRPr sz="1100">
                <a:latin typeface="Montserrat"/>
                <a:ea typeface="Montserrat"/>
                <a:cs typeface="Montserrat"/>
                <a:sym typeface="Montserrat"/>
              </a:defRPr>
            </a:lvl7pPr>
            <a:lvl8pPr lvl="7" rtl="0" algn="ctr">
              <a:lnSpc>
                <a:spcPct val="100000"/>
              </a:lnSpc>
              <a:spcBef>
                <a:spcPts val="0"/>
              </a:spcBef>
              <a:spcAft>
                <a:spcPts val="0"/>
              </a:spcAft>
              <a:buSzPts val="1100"/>
              <a:buFont typeface="Montserrat"/>
              <a:buNone/>
              <a:defRPr sz="1100">
                <a:latin typeface="Montserrat"/>
                <a:ea typeface="Montserrat"/>
                <a:cs typeface="Montserrat"/>
                <a:sym typeface="Montserrat"/>
              </a:defRPr>
            </a:lvl8pPr>
            <a:lvl9pPr lvl="8" rtl="0" algn="ctr">
              <a:lnSpc>
                <a:spcPct val="100000"/>
              </a:lnSpc>
              <a:spcBef>
                <a:spcPts val="0"/>
              </a:spcBef>
              <a:spcAft>
                <a:spcPts val="0"/>
              </a:spcAft>
              <a:buSzPts val="1100"/>
              <a:buFont typeface="Montserrat"/>
              <a:buNone/>
              <a:defRPr sz="1100">
                <a:latin typeface="Montserrat"/>
                <a:ea typeface="Montserrat"/>
                <a:cs typeface="Montserrat"/>
                <a:sym typeface="Montserrat"/>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tivo 1">
  <p:cSld name="TITLE_AND_BODY_1_1">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10"/>
          <p:cNvSpPr txBox="1"/>
          <p:nvPr>
            <p:ph type="title"/>
          </p:nvPr>
        </p:nvSpPr>
        <p:spPr>
          <a:xfrm>
            <a:off x="1899450" y="459373"/>
            <a:ext cx="5345100" cy="7293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2400"/>
              <a:buNone/>
              <a:defRPr>
                <a:solidFill>
                  <a:srgbClr val="FFFFF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37" name="Google Shape;37;p10"/>
          <p:cNvPicPr preferRelativeResize="0"/>
          <p:nvPr/>
        </p:nvPicPr>
        <p:blipFill>
          <a:blip r:embed="rId3">
            <a:alphaModFix/>
          </a:blip>
          <a:stretch>
            <a:fillRect/>
          </a:stretch>
        </p:blipFill>
        <p:spPr>
          <a:xfrm>
            <a:off x="8098550" y="4658950"/>
            <a:ext cx="937950" cy="356400"/>
          </a:xfrm>
          <a:prstGeom prst="rect">
            <a:avLst/>
          </a:prstGeom>
          <a:noFill/>
          <a:ln>
            <a:noFill/>
          </a:ln>
        </p:spPr>
      </p:pic>
      <p:sp>
        <p:nvSpPr>
          <p:cNvPr id="38" name="Google Shape;38;p10"/>
          <p:cNvSpPr txBox="1"/>
          <p:nvPr>
            <p:ph idx="1" type="subTitle"/>
          </p:nvPr>
        </p:nvSpPr>
        <p:spPr>
          <a:xfrm>
            <a:off x="1228325" y="1868825"/>
            <a:ext cx="6676800" cy="167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100"/>
              <a:buFont typeface="Montserrat"/>
              <a:buNone/>
              <a:defRPr i="1" sz="1100">
                <a:solidFill>
                  <a:srgbClr val="FFFFFF"/>
                </a:solidFill>
                <a:latin typeface="Montserrat"/>
                <a:ea typeface="Montserrat"/>
                <a:cs typeface="Montserrat"/>
                <a:sym typeface="Montserrat"/>
              </a:defRPr>
            </a:lvl1pPr>
            <a:lvl2pPr lvl="1" rtl="0" algn="ctr">
              <a:lnSpc>
                <a:spcPct val="100000"/>
              </a:lnSpc>
              <a:spcBef>
                <a:spcPts val="0"/>
              </a:spcBef>
              <a:spcAft>
                <a:spcPts val="0"/>
              </a:spcAft>
              <a:buSzPts val="1100"/>
              <a:buFont typeface="Montserrat"/>
              <a:buNone/>
              <a:defRPr sz="1100">
                <a:latin typeface="Montserrat"/>
                <a:ea typeface="Montserrat"/>
                <a:cs typeface="Montserrat"/>
                <a:sym typeface="Montserrat"/>
              </a:defRPr>
            </a:lvl2pPr>
            <a:lvl3pPr lvl="2" rtl="0" algn="ctr">
              <a:lnSpc>
                <a:spcPct val="100000"/>
              </a:lnSpc>
              <a:spcBef>
                <a:spcPts val="0"/>
              </a:spcBef>
              <a:spcAft>
                <a:spcPts val="0"/>
              </a:spcAft>
              <a:buSzPts val="1100"/>
              <a:buFont typeface="Montserrat"/>
              <a:buNone/>
              <a:defRPr sz="1100">
                <a:latin typeface="Montserrat"/>
                <a:ea typeface="Montserrat"/>
                <a:cs typeface="Montserrat"/>
                <a:sym typeface="Montserrat"/>
              </a:defRPr>
            </a:lvl3pPr>
            <a:lvl4pPr lvl="3" rtl="0" algn="ctr">
              <a:lnSpc>
                <a:spcPct val="100000"/>
              </a:lnSpc>
              <a:spcBef>
                <a:spcPts val="0"/>
              </a:spcBef>
              <a:spcAft>
                <a:spcPts val="0"/>
              </a:spcAft>
              <a:buSzPts val="1100"/>
              <a:buFont typeface="Montserrat"/>
              <a:buNone/>
              <a:defRPr sz="1100">
                <a:latin typeface="Montserrat"/>
                <a:ea typeface="Montserrat"/>
                <a:cs typeface="Montserrat"/>
                <a:sym typeface="Montserrat"/>
              </a:defRPr>
            </a:lvl4pPr>
            <a:lvl5pPr lvl="4" rtl="0" algn="ctr">
              <a:lnSpc>
                <a:spcPct val="100000"/>
              </a:lnSpc>
              <a:spcBef>
                <a:spcPts val="0"/>
              </a:spcBef>
              <a:spcAft>
                <a:spcPts val="0"/>
              </a:spcAft>
              <a:buSzPts val="1100"/>
              <a:buFont typeface="Montserrat"/>
              <a:buNone/>
              <a:defRPr sz="1100">
                <a:latin typeface="Montserrat"/>
                <a:ea typeface="Montserrat"/>
                <a:cs typeface="Montserrat"/>
                <a:sym typeface="Montserrat"/>
              </a:defRPr>
            </a:lvl5pPr>
            <a:lvl6pPr lvl="5" rtl="0" algn="ctr">
              <a:lnSpc>
                <a:spcPct val="100000"/>
              </a:lnSpc>
              <a:spcBef>
                <a:spcPts val="0"/>
              </a:spcBef>
              <a:spcAft>
                <a:spcPts val="0"/>
              </a:spcAft>
              <a:buSzPts val="1100"/>
              <a:buFont typeface="Montserrat"/>
              <a:buNone/>
              <a:defRPr sz="1100">
                <a:latin typeface="Montserrat"/>
                <a:ea typeface="Montserrat"/>
                <a:cs typeface="Montserrat"/>
                <a:sym typeface="Montserrat"/>
              </a:defRPr>
            </a:lvl6pPr>
            <a:lvl7pPr lvl="6" rtl="0" algn="ctr">
              <a:lnSpc>
                <a:spcPct val="100000"/>
              </a:lnSpc>
              <a:spcBef>
                <a:spcPts val="0"/>
              </a:spcBef>
              <a:spcAft>
                <a:spcPts val="0"/>
              </a:spcAft>
              <a:buSzPts val="1100"/>
              <a:buFont typeface="Montserrat"/>
              <a:buNone/>
              <a:defRPr sz="1100">
                <a:latin typeface="Montserrat"/>
                <a:ea typeface="Montserrat"/>
                <a:cs typeface="Montserrat"/>
                <a:sym typeface="Montserrat"/>
              </a:defRPr>
            </a:lvl7pPr>
            <a:lvl8pPr lvl="7" rtl="0" algn="ctr">
              <a:lnSpc>
                <a:spcPct val="100000"/>
              </a:lnSpc>
              <a:spcBef>
                <a:spcPts val="0"/>
              </a:spcBef>
              <a:spcAft>
                <a:spcPts val="0"/>
              </a:spcAft>
              <a:buSzPts val="1100"/>
              <a:buFont typeface="Montserrat"/>
              <a:buNone/>
              <a:defRPr sz="1100">
                <a:latin typeface="Montserrat"/>
                <a:ea typeface="Montserrat"/>
                <a:cs typeface="Montserrat"/>
                <a:sym typeface="Montserrat"/>
              </a:defRPr>
            </a:lvl8pPr>
            <a:lvl9pPr lvl="8" rtl="0" algn="ctr">
              <a:lnSpc>
                <a:spcPct val="100000"/>
              </a:lnSpc>
              <a:spcBef>
                <a:spcPts val="0"/>
              </a:spcBef>
              <a:spcAft>
                <a:spcPts val="0"/>
              </a:spcAft>
              <a:buSzPts val="1100"/>
              <a:buFont typeface="Montserrat"/>
              <a:buNone/>
              <a:defRPr sz="1100">
                <a:latin typeface="Montserrat"/>
                <a:ea typeface="Montserrat"/>
                <a:cs typeface="Montserrat"/>
                <a:sym typeface="Montserrat"/>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400"/>
              <a:buFont typeface="Montserrat"/>
              <a:buNone/>
              <a:defRPr b="1" sz="2400">
                <a:solidFill>
                  <a:schemeClr val="dk1"/>
                </a:solidFill>
                <a:latin typeface="Montserrat"/>
                <a:ea typeface="Montserrat"/>
                <a:cs typeface="Montserrat"/>
                <a:sym typeface="Montserrat"/>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Nunito"/>
              <a:buChar char="●"/>
              <a:defRPr sz="1800">
                <a:solidFill>
                  <a:schemeClr val="dk2"/>
                </a:solidFill>
                <a:latin typeface="Nunito"/>
                <a:ea typeface="Nunito"/>
                <a:cs typeface="Nunito"/>
                <a:sym typeface="Nunito"/>
              </a:defRPr>
            </a:lvl1pPr>
            <a:lvl2pPr indent="-317500" lvl="1" marL="9144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2pPr>
            <a:lvl3pPr indent="-317500" lvl="2" marL="13716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3pPr>
            <a:lvl4pPr indent="-317500" lvl="3" marL="18288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4pPr>
            <a:lvl5pPr indent="-317500" lvl="4" marL="22860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5pPr>
            <a:lvl6pPr indent="-317500" lvl="5" marL="27432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6pPr>
            <a:lvl7pPr indent="-317500" lvl="6" marL="32004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7pPr>
            <a:lvl8pPr indent="-317500" lvl="7" marL="3657600" rtl="0">
              <a:lnSpc>
                <a:spcPct val="115000"/>
              </a:lnSpc>
              <a:spcBef>
                <a:spcPts val="1600"/>
              </a:spcBef>
              <a:spcAft>
                <a:spcPts val="0"/>
              </a:spcAft>
              <a:buClr>
                <a:schemeClr val="dk2"/>
              </a:buClr>
              <a:buSzPts val="1400"/>
              <a:buFont typeface="Nunito"/>
              <a:buChar char="○"/>
              <a:defRPr>
                <a:solidFill>
                  <a:schemeClr val="dk2"/>
                </a:solidFill>
                <a:latin typeface="Nunito"/>
                <a:ea typeface="Nunito"/>
                <a:cs typeface="Nunito"/>
                <a:sym typeface="Nunito"/>
              </a:defRPr>
            </a:lvl8pPr>
            <a:lvl9pPr indent="-317500" lvl="8" marL="4114800" rtl="0">
              <a:lnSpc>
                <a:spcPct val="115000"/>
              </a:lnSpc>
              <a:spcBef>
                <a:spcPts val="1600"/>
              </a:spcBef>
              <a:spcAft>
                <a:spcPts val="1600"/>
              </a:spcAft>
              <a:buClr>
                <a:schemeClr val="dk2"/>
              </a:buClr>
              <a:buSzPts val="1400"/>
              <a:buFont typeface="Nunito"/>
              <a:buChar char="■"/>
              <a:defRPr>
                <a:solidFill>
                  <a:schemeClr val="dk2"/>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3"/>
          <p:cNvSpPr txBox="1"/>
          <p:nvPr>
            <p:ph type="ctrTitle"/>
          </p:nvPr>
        </p:nvSpPr>
        <p:spPr>
          <a:xfrm>
            <a:off x="311700" y="1367575"/>
            <a:ext cx="8520600" cy="1260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a:t>Middleware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2"/>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Middleware incorporado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4" name="Google Shape;154;p32"/>
          <p:cNvSpPr/>
          <p:nvPr/>
        </p:nvSpPr>
        <p:spPr>
          <a:xfrm>
            <a:off x="311700" y="1030800"/>
            <a:ext cx="8681400" cy="3579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s-419" sz="1500">
                <a:solidFill>
                  <a:schemeClr val="dk1"/>
                </a:solidFill>
              </a:rPr>
              <a:t>El objeto options opcional puede tener las siguientes propiedades:</a:t>
            </a:r>
            <a:endParaRPr sz="1500">
              <a:solidFill>
                <a:schemeClr val="dk1"/>
              </a:solidFill>
            </a:endParaRPr>
          </a:p>
          <a:p>
            <a:pPr indent="0" lvl="0" marL="0" rtl="0" algn="l">
              <a:lnSpc>
                <a:spcPct val="115000"/>
              </a:lnSpc>
              <a:spcBef>
                <a:spcPts val="0"/>
              </a:spcBef>
              <a:spcAft>
                <a:spcPts val="0"/>
              </a:spcAft>
              <a:buSzPts val="1100"/>
              <a:buNone/>
            </a:pPr>
            <a:r>
              <a:t/>
            </a:r>
            <a:endParaRPr sz="1500">
              <a:solidFill>
                <a:schemeClr val="dk1"/>
              </a:solidFill>
            </a:endParaRPr>
          </a:p>
          <a:p>
            <a:pPr indent="0" lvl="0" marL="0" rtl="0" algn="l">
              <a:lnSpc>
                <a:spcPct val="115000"/>
              </a:lnSpc>
              <a:spcBef>
                <a:spcPts val="0"/>
              </a:spcBef>
              <a:spcAft>
                <a:spcPts val="0"/>
              </a:spcAft>
              <a:buSzPts val="1100"/>
              <a:buNone/>
            </a:pPr>
            <a:r>
              <a:t/>
            </a:r>
            <a:endParaRPr sz="1500">
              <a:solidFill>
                <a:schemeClr val="dk1"/>
              </a:solidFill>
            </a:endParaRPr>
          </a:p>
          <a:p>
            <a:pPr indent="0" lvl="0" marL="0" rtl="0" algn="l">
              <a:lnSpc>
                <a:spcPct val="115000"/>
              </a:lnSpc>
              <a:spcBef>
                <a:spcPts val="0"/>
              </a:spcBef>
              <a:spcAft>
                <a:spcPts val="0"/>
              </a:spcAft>
              <a:buSzPts val="1100"/>
              <a:buNone/>
            </a:pPr>
            <a:r>
              <a:t/>
            </a:r>
            <a:endParaRPr sz="1100">
              <a:solidFill>
                <a:schemeClr val="dk1"/>
              </a:solidFill>
            </a:endParaRPr>
          </a:p>
          <a:p>
            <a:pPr indent="0" lvl="0" marL="0" rtl="0" algn="l">
              <a:lnSpc>
                <a:spcPct val="115000"/>
              </a:lnSpc>
              <a:spcBef>
                <a:spcPts val="0"/>
              </a:spcBef>
              <a:spcAft>
                <a:spcPts val="0"/>
              </a:spcAft>
              <a:buSzPts val="1100"/>
              <a:buNone/>
            </a:pPr>
            <a:r>
              <a:t/>
            </a:r>
            <a:endParaRPr sz="1100">
              <a:solidFill>
                <a:schemeClr val="dk1"/>
              </a:solidFill>
            </a:endParaRPr>
          </a:p>
          <a:p>
            <a:pPr indent="0" lvl="0" marL="0" rtl="0" algn="just">
              <a:spcBef>
                <a:spcPts val="0"/>
              </a:spcBef>
              <a:spcAft>
                <a:spcPts val="0"/>
              </a:spcAft>
              <a:buNone/>
            </a:pPr>
            <a:r>
              <a:t/>
            </a:r>
            <a:endParaRPr sz="1500"/>
          </a:p>
          <a:p>
            <a:pPr indent="0" lvl="0" marL="0" rtl="0" algn="just">
              <a:spcBef>
                <a:spcPts val="0"/>
              </a:spcBef>
              <a:spcAft>
                <a:spcPts val="0"/>
              </a:spcAft>
              <a:buNone/>
            </a:pPr>
            <a:r>
              <a:t/>
            </a:r>
            <a:endParaRPr sz="1500"/>
          </a:p>
          <a:p>
            <a:pPr indent="0" lvl="0" marL="0" rtl="0" algn="just">
              <a:spcBef>
                <a:spcPts val="0"/>
              </a:spcBef>
              <a:spcAft>
                <a:spcPts val="0"/>
              </a:spcAft>
              <a:buNone/>
            </a:pPr>
            <a:r>
              <a:t/>
            </a:r>
            <a:endParaRPr sz="1500"/>
          </a:p>
          <a:p>
            <a:pPr indent="0" lvl="0" marL="0" rtl="0" algn="just">
              <a:spcBef>
                <a:spcPts val="0"/>
              </a:spcBef>
              <a:spcAft>
                <a:spcPts val="0"/>
              </a:spcAft>
              <a:buNone/>
            </a:pPr>
            <a:r>
              <a:t/>
            </a:r>
            <a:endParaRPr sz="1500"/>
          </a:p>
          <a:p>
            <a:pPr indent="0" lvl="0" marL="0" rtl="0" algn="just">
              <a:spcBef>
                <a:spcPts val="0"/>
              </a:spcBef>
              <a:spcAft>
                <a:spcPts val="0"/>
              </a:spcAft>
              <a:buNone/>
            </a:pPr>
            <a:r>
              <a:t/>
            </a:r>
            <a:endParaRPr sz="1500"/>
          </a:p>
        </p:txBody>
      </p:sp>
      <p:pic>
        <p:nvPicPr>
          <p:cNvPr id="155" name="Google Shape;155;p32"/>
          <p:cNvPicPr preferRelativeResize="0"/>
          <p:nvPr/>
        </p:nvPicPr>
        <p:blipFill>
          <a:blip r:embed="rId3">
            <a:alphaModFix/>
          </a:blip>
          <a:stretch>
            <a:fillRect/>
          </a:stretch>
        </p:blipFill>
        <p:spPr>
          <a:xfrm>
            <a:off x="781000" y="1428725"/>
            <a:ext cx="7258601" cy="3414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3"/>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Ejemplos de uso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1" name="Google Shape;161;p33"/>
          <p:cNvSpPr/>
          <p:nvPr/>
        </p:nvSpPr>
        <p:spPr>
          <a:xfrm>
            <a:off x="311700" y="1030800"/>
            <a:ext cx="8681400" cy="3579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s-419" sz="1500">
                <a:solidFill>
                  <a:schemeClr val="dk1"/>
                </a:solidFill>
              </a:rPr>
              <a:t>Aquí tienes algunos de los usos más comunes para un middleware en programación:</a:t>
            </a:r>
            <a:endParaRPr sz="1500">
              <a:solidFill>
                <a:schemeClr val="dk1"/>
              </a:solidFill>
            </a:endParaRPr>
          </a:p>
          <a:p>
            <a:pPr indent="0" lvl="0" marL="0" rtl="0" algn="l">
              <a:lnSpc>
                <a:spcPct val="115000"/>
              </a:lnSpc>
              <a:spcBef>
                <a:spcPts val="0"/>
              </a:spcBef>
              <a:spcAft>
                <a:spcPts val="0"/>
              </a:spcAft>
              <a:buSzPts val="1100"/>
              <a:buNone/>
            </a:pPr>
            <a:r>
              <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s-419" sz="1500">
                <a:solidFill>
                  <a:schemeClr val="dk1"/>
                </a:solidFill>
              </a:rPr>
              <a:t>Middleware de autenticación y autorización.</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s-419" sz="1500">
                <a:solidFill>
                  <a:schemeClr val="dk1"/>
                </a:solidFill>
              </a:rPr>
              <a:t>Middleware de registro y seguimiento.</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s-419" sz="1500">
                <a:solidFill>
                  <a:schemeClr val="dk1"/>
                </a:solidFill>
              </a:rPr>
              <a:t>Middleware de seguridad.</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s-419" sz="1500">
                <a:solidFill>
                  <a:schemeClr val="dk1"/>
                </a:solidFill>
              </a:rPr>
              <a:t>Middleware de gestión de sesiones.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s-419" sz="1500">
                <a:solidFill>
                  <a:schemeClr val="dk1"/>
                </a:solidFill>
              </a:rPr>
              <a:t>Middleware de transformación de datos.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s-419" sz="1500">
                <a:solidFill>
                  <a:schemeClr val="dk1"/>
                </a:solidFill>
              </a:rPr>
              <a:t>Middleware de caché.</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s-419" sz="1500">
                <a:solidFill>
                  <a:schemeClr val="dk1"/>
                </a:solidFill>
              </a:rPr>
              <a:t>Middleware de gestión de transacciones.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s-419" sz="1500">
                <a:solidFill>
                  <a:schemeClr val="dk1"/>
                </a:solidFill>
              </a:rPr>
              <a:t>Middleware de adaptación de protocolo.</a:t>
            </a:r>
            <a:endParaRPr sz="1500">
              <a:solidFill>
                <a:schemeClr val="dk1"/>
              </a:solidFill>
            </a:endParaRPr>
          </a:p>
          <a:p>
            <a:pPr indent="0" lvl="0" marL="0" rtl="0" algn="l">
              <a:lnSpc>
                <a:spcPct val="115000"/>
              </a:lnSpc>
              <a:spcBef>
                <a:spcPts val="0"/>
              </a:spcBef>
              <a:spcAft>
                <a:spcPts val="0"/>
              </a:spcAft>
              <a:buSzPts val="1100"/>
              <a:buNone/>
            </a:pPr>
            <a:r>
              <a:t/>
            </a:r>
            <a:endParaRPr sz="1100">
              <a:solidFill>
                <a:schemeClr val="dk1"/>
              </a:solidFill>
            </a:endParaRPr>
          </a:p>
          <a:p>
            <a:pPr indent="0" lvl="0" marL="0" rtl="0" algn="l">
              <a:lnSpc>
                <a:spcPct val="115000"/>
              </a:lnSpc>
              <a:spcBef>
                <a:spcPts val="0"/>
              </a:spcBef>
              <a:spcAft>
                <a:spcPts val="0"/>
              </a:spcAft>
              <a:buSzPts val="1100"/>
              <a:buNone/>
            </a:pPr>
            <a:r>
              <a:t/>
            </a:r>
            <a:endParaRPr sz="1100">
              <a:solidFill>
                <a:schemeClr val="dk1"/>
              </a:solidFill>
            </a:endParaRPr>
          </a:p>
          <a:p>
            <a:pPr indent="0" lvl="0" marL="0" rtl="0" algn="just">
              <a:spcBef>
                <a:spcPts val="0"/>
              </a:spcBef>
              <a:spcAft>
                <a:spcPts val="0"/>
              </a:spcAft>
              <a:buNone/>
            </a:pPr>
            <a:r>
              <a:rPr lang="es-419" sz="1500"/>
              <a:t>La elección del middleware adecuado dependerá de los requisitos específicos de tu aplicación o sistema.</a:t>
            </a:r>
            <a:endParaRPr sz="1500"/>
          </a:p>
          <a:p>
            <a:pPr indent="0" lvl="0" marL="0" rtl="0" algn="just">
              <a:spcBef>
                <a:spcPts val="0"/>
              </a:spcBef>
              <a:spcAft>
                <a:spcPts val="0"/>
              </a:spcAft>
              <a:buNone/>
            </a:pPr>
            <a:r>
              <a:t/>
            </a:r>
            <a:endParaRPr sz="1500"/>
          </a:p>
          <a:p>
            <a:pPr indent="0" lvl="0" marL="0" rtl="0" algn="just">
              <a:spcBef>
                <a:spcPts val="0"/>
              </a:spcBef>
              <a:spcAft>
                <a:spcPts val="0"/>
              </a:spcAft>
              <a:buNone/>
            </a:pPr>
            <a:r>
              <a:t/>
            </a:r>
            <a:endParaRPr sz="1500"/>
          </a:p>
          <a:p>
            <a:pPr indent="0" lvl="0" marL="0" rtl="0" algn="just">
              <a:spcBef>
                <a:spcPts val="0"/>
              </a:spcBef>
              <a:spcAft>
                <a:spcPts val="0"/>
              </a:spcAft>
              <a:buNone/>
            </a:pPr>
            <a:r>
              <a:t/>
            </a:r>
            <a:endParaRPr sz="1500"/>
          </a:p>
          <a:p>
            <a:pPr indent="0" lvl="0" marL="0" rtl="0" algn="just">
              <a:spcBef>
                <a:spcPts val="0"/>
              </a:spcBef>
              <a:spcAft>
                <a:spcPts val="0"/>
              </a:spcAft>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4"/>
          <p:cNvSpPr txBox="1"/>
          <p:nvPr>
            <p:ph type="title"/>
          </p:nvPr>
        </p:nvSpPr>
        <p:spPr>
          <a:xfrm>
            <a:off x="311700" y="10901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a:t>Middleware en Express.js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2400"/>
              <a:buNone/>
            </a:pPr>
            <a:r>
              <a:t/>
            </a:r>
            <a:endParaRPr/>
          </a:p>
        </p:txBody>
      </p:sp>
      <p:pic>
        <p:nvPicPr>
          <p:cNvPr id="90" name="Google Shape;90;p24"/>
          <p:cNvPicPr preferRelativeResize="0"/>
          <p:nvPr/>
        </p:nvPicPr>
        <p:blipFill>
          <a:blip r:embed="rId3">
            <a:alphaModFix/>
          </a:blip>
          <a:stretch>
            <a:fillRect/>
          </a:stretch>
        </p:blipFill>
        <p:spPr>
          <a:xfrm>
            <a:off x="1774225" y="1334623"/>
            <a:ext cx="5261399" cy="2979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5"/>
          <p:cNvSpPr/>
          <p:nvPr/>
        </p:nvSpPr>
        <p:spPr>
          <a:xfrm>
            <a:off x="4625525" y="2539800"/>
            <a:ext cx="4023000" cy="1059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5"/>
          <p:cNvSpPr/>
          <p:nvPr/>
        </p:nvSpPr>
        <p:spPr>
          <a:xfrm>
            <a:off x="2362675" y="4000800"/>
            <a:ext cx="4023000" cy="1009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5"/>
          <p:cNvSpPr/>
          <p:nvPr/>
        </p:nvSpPr>
        <p:spPr>
          <a:xfrm>
            <a:off x="311700" y="2547150"/>
            <a:ext cx="4023000" cy="1009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5"/>
          <p:cNvSpPr txBox="1"/>
          <p:nvPr>
            <p:ph type="title"/>
          </p:nvPr>
        </p:nvSpPr>
        <p:spPr>
          <a:xfrm>
            <a:off x="311700" y="109017"/>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419"/>
              <a:t>Middleware en Express.js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2400"/>
              <a:buNone/>
            </a:pPr>
            <a:r>
              <a:t/>
            </a:r>
            <a:endParaRPr/>
          </a:p>
        </p:txBody>
      </p:sp>
      <p:sp>
        <p:nvSpPr>
          <p:cNvPr id="99" name="Google Shape;99;p25"/>
          <p:cNvSpPr/>
          <p:nvPr/>
        </p:nvSpPr>
        <p:spPr>
          <a:xfrm>
            <a:off x="311700" y="1030800"/>
            <a:ext cx="8681400" cy="10092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lang="es-419" sz="1500"/>
              <a:t>Las funciones de middleware son funciones que se sitúan entre el cliente y el servidor y pueden ser utilizadas para interceptar solicitudes y respuestas. Express.js proporciona muchas funciones de middleware incorporadas, y los desarrolladores también pueden crear funciones de middleware personalizadas para añadir funcionalidad a sus aplicaciones.</a:t>
            </a:r>
            <a:endParaRPr sz="1500">
              <a:highlight>
                <a:schemeClr val="accent6"/>
              </a:highlight>
            </a:endParaRPr>
          </a:p>
        </p:txBody>
      </p:sp>
      <p:sp>
        <p:nvSpPr>
          <p:cNvPr id="100" name="Google Shape;100;p25"/>
          <p:cNvSpPr txBox="1"/>
          <p:nvPr/>
        </p:nvSpPr>
        <p:spPr>
          <a:xfrm>
            <a:off x="4575550" y="2058825"/>
            <a:ext cx="39366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sz="1700">
                <a:solidFill>
                  <a:srgbClr val="8E7CC3"/>
                </a:solidFill>
                <a:latin typeface="Montserrat"/>
                <a:ea typeface="Montserrat"/>
                <a:cs typeface="Montserrat"/>
                <a:sym typeface="Montserrat"/>
              </a:rPr>
              <a:t>Middleware Personalizado</a:t>
            </a:r>
            <a:endParaRPr b="1" sz="1700">
              <a:solidFill>
                <a:srgbClr val="8E7CC3"/>
              </a:solidFill>
              <a:latin typeface="Montserrat"/>
              <a:ea typeface="Montserrat"/>
              <a:cs typeface="Montserrat"/>
              <a:sym typeface="Montserrat"/>
            </a:endParaRPr>
          </a:p>
          <a:p>
            <a:pPr indent="0" lvl="0" marL="0" rtl="0" algn="r">
              <a:spcBef>
                <a:spcPts val="0"/>
              </a:spcBef>
              <a:spcAft>
                <a:spcPts val="0"/>
              </a:spcAft>
              <a:buNone/>
            </a:pPr>
            <a:r>
              <a:t/>
            </a:r>
            <a:endParaRPr b="1" sz="1700">
              <a:solidFill>
                <a:srgbClr val="8E7CC3"/>
              </a:solidFill>
              <a:latin typeface="Montserrat"/>
              <a:ea typeface="Montserrat"/>
              <a:cs typeface="Montserrat"/>
              <a:sym typeface="Montserrat"/>
            </a:endParaRPr>
          </a:p>
          <a:p>
            <a:pPr indent="0" lvl="0" marL="0" rtl="0" algn="r">
              <a:spcBef>
                <a:spcPts val="0"/>
              </a:spcBef>
              <a:spcAft>
                <a:spcPts val="0"/>
              </a:spcAft>
              <a:buNone/>
            </a:pPr>
            <a:r>
              <a:t/>
            </a:r>
            <a:endParaRPr b="1" sz="1700">
              <a:solidFill>
                <a:srgbClr val="8E7CC3"/>
              </a:solidFill>
              <a:latin typeface="Montserrat"/>
              <a:ea typeface="Montserrat"/>
              <a:cs typeface="Montserrat"/>
              <a:sym typeface="Montserrat"/>
            </a:endParaRPr>
          </a:p>
        </p:txBody>
      </p:sp>
      <p:sp>
        <p:nvSpPr>
          <p:cNvPr id="101" name="Google Shape;101;p25"/>
          <p:cNvSpPr txBox="1"/>
          <p:nvPr/>
        </p:nvSpPr>
        <p:spPr>
          <a:xfrm>
            <a:off x="2818000" y="3584400"/>
            <a:ext cx="30000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sz="1700">
                <a:solidFill>
                  <a:srgbClr val="8E7CC3"/>
                </a:solidFill>
                <a:latin typeface="Montserrat"/>
                <a:ea typeface="Montserrat"/>
                <a:cs typeface="Montserrat"/>
                <a:sym typeface="Montserrat"/>
              </a:rPr>
              <a:t>Manejo de Errores</a:t>
            </a:r>
            <a:endParaRPr b="1" sz="1700">
              <a:solidFill>
                <a:srgbClr val="8E7CC3"/>
              </a:solidFill>
              <a:latin typeface="Montserrat"/>
              <a:ea typeface="Montserrat"/>
              <a:cs typeface="Montserrat"/>
              <a:sym typeface="Montserrat"/>
            </a:endParaRPr>
          </a:p>
        </p:txBody>
      </p:sp>
      <p:sp>
        <p:nvSpPr>
          <p:cNvPr id="102" name="Google Shape;102;p25"/>
          <p:cNvSpPr txBox="1"/>
          <p:nvPr/>
        </p:nvSpPr>
        <p:spPr>
          <a:xfrm>
            <a:off x="823200" y="2070375"/>
            <a:ext cx="30000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419" sz="1700">
                <a:solidFill>
                  <a:srgbClr val="8E7CC3"/>
                </a:solidFill>
                <a:latin typeface="Montserrat"/>
                <a:ea typeface="Montserrat"/>
                <a:cs typeface="Montserrat"/>
                <a:sym typeface="Montserrat"/>
              </a:rPr>
              <a:t>Middleware Incorporado</a:t>
            </a:r>
            <a:endParaRPr b="1" sz="1700">
              <a:solidFill>
                <a:srgbClr val="8E7CC3"/>
              </a:solidFill>
              <a:latin typeface="Montserrat"/>
              <a:ea typeface="Montserrat"/>
              <a:cs typeface="Montserrat"/>
              <a:sym typeface="Montserrat"/>
            </a:endParaRPr>
          </a:p>
        </p:txBody>
      </p:sp>
      <p:sp>
        <p:nvSpPr>
          <p:cNvPr id="103" name="Google Shape;103;p25"/>
          <p:cNvSpPr txBox="1"/>
          <p:nvPr/>
        </p:nvSpPr>
        <p:spPr>
          <a:xfrm>
            <a:off x="448050" y="2592963"/>
            <a:ext cx="3750300" cy="1006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500"/>
              </a:spcBef>
              <a:spcAft>
                <a:spcPts val="1500"/>
              </a:spcAft>
              <a:buNone/>
            </a:pPr>
            <a:r>
              <a:rPr lang="es-419" sz="1200">
                <a:solidFill>
                  <a:srgbClr val="374151"/>
                </a:solidFill>
                <a:latin typeface="Roboto"/>
                <a:ea typeface="Roboto"/>
                <a:cs typeface="Roboto"/>
                <a:sym typeface="Roboto"/>
              </a:rPr>
              <a:t>Express.js proporciona muchas funciones de middleware incorporadas para ayudar a los desarrolladores a añadir funcionalidad a sus aplicaciones.</a:t>
            </a:r>
            <a:endParaRPr sz="1100">
              <a:solidFill>
                <a:schemeClr val="dk1"/>
              </a:solidFill>
            </a:endParaRPr>
          </a:p>
        </p:txBody>
      </p:sp>
      <p:sp>
        <p:nvSpPr>
          <p:cNvPr id="104" name="Google Shape;104;p25"/>
          <p:cNvSpPr txBox="1"/>
          <p:nvPr/>
        </p:nvSpPr>
        <p:spPr>
          <a:xfrm>
            <a:off x="2499025" y="4107000"/>
            <a:ext cx="3750300" cy="794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500"/>
              </a:spcBef>
              <a:spcAft>
                <a:spcPts val="1500"/>
              </a:spcAft>
              <a:buNone/>
            </a:pPr>
            <a:r>
              <a:rPr lang="es-419" sz="1200">
                <a:solidFill>
                  <a:srgbClr val="374151"/>
                </a:solidFill>
                <a:latin typeface="Roboto"/>
                <a:ea typeface="Roboto"/>
                <a:cs typeface="Roboto"/>
                <a:sym typeface="Roboto"/>
              </a:rPr>
              <a:t>Las funciones de middleware también pueden ser utilizadas para manejar errores y excepciones en la aplicación.</a:t>
            </a:r>
            <a:endParaRPr sz="1200">
              <a:solidFill>
                <a:srgbClr val="374151"/>
              </a:solidFill>
              <a:latin typeface="Roboto"/>
              <a:ea typeface="Roboto"/>
              <a:cs typeface="Roboto"/>
              <a:sym typeface="Roboto"/>
            </a:endParaRPr>
          </a:p>
        </p:txBody>
      </p:sp>
      <p:sp>
        <p:nvSpPr>
          <p:cNvPr id="105" name="Google Shape;105;p25"/>
          <p:cNvSpPr txBox="1"/>
          <p:nvPr/>
        </p:nvSpPr>
        <p:spPr>
          <a:xfrm>
            <a:off x="4761875" y="2646000"/>
            <a:ext cx="3750300" cy="7941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1500"/>
              </a:spcBef>
              <a:spcAft>
                <a:spcPts val="1500"/>
              </a:spcAft>
              <a:buNone/>
            </a:pPr>
            <a:r>
              <a:rPr lang="es-419" sz="1200">
                <a:solidFill>
                  <a:srgbClr val="374151"/>
                </a:solidFill>
                <a:latin typeface="Roboto"/>
                <a:ea typeface="Roboto"/>
                <a:cs typeface="Roboto"/>
                <a:sym typeface="Roboto"/>
              </a:rPr>
              <a:t>Los desarrolladores también pueden crear funciones de middleware personalizadas para añadir funcionalidad a sus aplicaciones.</a:t>
            </a:r>
            <a:endParaRPr sz="1200">
              <a:solidFill>
                <a:srgbClr val="374151"/>
              </a:solidFill>
              <a:latin typeface="Roboto"/>
              <a:ea typeface="Roboto"/>
              <a:cs typeface="Roboto"/>
              <a:sym typeface="Roboto"/>
            </a:endParaRPr>
          </a:p>
        </p:txBody>
      </p:sp>
      <p:sp>
        <p:nvSpPr>
          <p:cNvPr id="106" name="Google Shape;106;p25"/>
          <p:cNvSpPr/>
          <p:nvPr/>
        </p:nvSpPr>
        <p:spPr>
          <a:xfrm>
            <a:off x="448050" y="2105475"/>
            <a:ext cx="388200" cy="376200"/>
          </a:xfrm>
          <a:prstGeom prst="ellipse">
            <a:avLst/>
          </a:pr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419">
                <a:solidFill>
                  <a:schemeClr val="lt1"/>
                </a:solidFill>
                <a:latin typeface="Comic Sans MS"/>
                <a:ea typeface="Comic Sans MS"/>
                <a:cs typeface="Comic Sans MS"/>
                <a:sym typeface="Comic Sans MS"/>
              </a:rPr>
              <a:t>1</a:t>
            </a:r>
            <a:endParaRPr b="1">
              <a:solidFill>
                <a:schemeClr val="lt1"/>
              </a:solidFill>
              <a:latin typeface="Comic Sans MS"/>
              <a:ea typeface="Comic Sans MS"/>
              <a:cs typeface="Comic Sans MS"/>
              <a:sym typeface="Comic Sans MS"/>
            </a:endParaRPr>
          </a:p>
        </p:txBody>
      </p:sp>
      <p:sp>
        <p:nvSpPr>
          <p:cNvPr id="107" name="Google Shape;107;p25"/>
          <p:cNvSpPr/>
          <p:nvPr/>
        </p:nvSpPr>
        <p:spPr>
          <a:xfrm>
            <a:off x="4575550" y="2101800"/>
            <a:ext cx="388200" cy="376200"/>
          </a:xfrm>
          <a:prstGeom prst="ellipse">
            <a:avLst/>
          </a:pr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419">
                <a:solidFill>
                  <a:schemeClr val="lt1"/>
                </a:solidFill>
                <a:latin typeface="Comic Sans MS"/>
                <a:ea typeface="Comic Sans MS"/>
                <a:cs typeface="Comic Sans MS"/>
                <a:sym typeface="Comic Sans MS"/>
              </a:rPr>
              <a:t>2</a:t>
            </a:r>
            <a:endParaRPr b="1">
              <a:solidFill>
                <a:schemeClr val="lt1"/>
              </a:solidFill>
              <a:latin typeface="Comic Sans MS"/>
              <a:ea typeface="Comic Sans MS"/>
              <a:cs typeface="Comic Sans MS"/>
              <a:sym typeface="Comic Sans MS"/>
            </a:endParaRPr>
          </a:p>
        </p:txBody>
      </p:sp>
      <p:sp>
        <p:nvSpPr>
          <p:cNvPr id="108" name="Google Shape;108;p25"/>
          <p:cNvSpPr/>
          <p:nvPr/>
        </p:nvSpPr>
        <p:spPr>
          <a:xfrm>
            <a:off x="2764050" y="3619500"/>
            <a:ext cx="388200" cy="376200"/>
          </a:xfrm>
          <a:prstGeom prst="ellipse">
            <a:avLst/>
          </a:prstGeom>
          <a:solidFill>
            <a:srgbClr val="8E7C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419">
                <a:solidFill>
                  <a:schemeClr val="lt1"/>
                </a:solidFill>
                <a:latin typeface="Comic Sans MS"/>
                <a:ea typeface="Comic Sans MS"/>
                <a:cs typeface="Comic Sans MS"/>
                <a:sym typeface="Comic Sans MS"/>
              </a:rPr>
              <a:t>3</a:t>
            </a:r>
            <a:endParaRPr b="1">
              <a:solidFill>
                <a:schemeClr val="lt1"/>
              </a:solidFill>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6"/>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next()</a:t>
            </a:r>
            <a:endParaRPr/>
          </a:p>
        </p:txBody>
      </p:sp>
      <p:sp>
        <p:nvSpPr>
          <p:cNvPr id="114" name="Google Shape;114;p26"/>
          <p:cNvSpPr/>
          <p:nvPr/>
        </p:nvSpPr>
        <p:spPr>
          <a:xfrm>
            <a:off x="311700" y="1030800"/>
            <a:ext cx="8681400" cy="35799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lang="es-419" sz="1500"/>
              <a:t>Las funciones de middleware pueden realizar las siguientes tareas:</a:t>
            </a:r>
            <a:br>
              <a:rPr lang="es-419" sz="1500"/>
            </a:br>
            <a:endParaRPr sz="1500"/>
          </a:p>
          <a:p>
            <a:pPr indent="-323850" lvl="0" marL="457200" rtl="0" algn="just">
              <a:spcBef>
                <a:spcPts val="0"/>
              </a:spcBef>
              <a:spcAft>
                <a:spcPts val="0"/>
              </a:spcAft>
              <a:buSzPts val="1500"/>
              <a:buChar char="●"/>
            </a:pPr>
            <a:r>
              <a:rPr lang="es-419" sz="1500"/>
              <a:t>Ejecutar cualquier código.</a:t>
            </a:r>
            <a:endParaRPr sz="1500"/>
          </a:p>
          <a:p>
            <a:pPr indent="-323850" lvl="0" marL="457200" rtl="0" algn="just">
              <a:spcBef>
                <a:spcPts val="0"/>
              </a:spcBef>
              <a:spcAft>
                <a:spcPts val="0"/>
              </a:spcAft>
              <a:buSzPts val="1500"/>
              <a:buChar char="●"/>
            </a:pPr>
            <a:r>
              <a:rPr lang="es-419" sz="1500"/>
              <a:t>Realizar cambios en la solicitud y los objetos de respuesta.</a:t>
            </a:r>
            <a:endParaRPr sz="1500"/>
          </a:p>
          <a:p>
            <a:pPr indent="-323850" lvl="0" marL="457200" rtl="0" algn="just">
              <a:spcBef>
                <a:spcPts val="0"/>
              </a:spcBef>
              <a:spcAft>
                <a:spcPts val="0"/>
              </a:spcAft>
              <a:buSzPts val="1500"/>
              <a:buChar char="●"/>
            </a:pPr>
            <a:r>
              <a:rPr lang="es-419" sz="1500"/>
              <a:t>Finalizar el ciclo de solicitud/respuestas.</a:t>
            </a:r>
            <a:endParaRPr sz="1500"/>
          </a:p>
          <a:p>
            <a:pPr indent="-323850" lvl="0" marL="457200" rtl="0" algn="just">
              <a:spcBef>
                <a:spcPts val="0"/>
              </a:spcBef>
              <a:spcAft>
                <a:spcPts val="0"/>
              </a:spcAft>
              <a:buSzPts val="1500"/>
              <a:buChar char="●"/>
            </a:pPr>
            <a:r>
              <a:rPr lang="es-419" sz="1500"/>
              <a:t>Invocar la siguiente función de middleware en la pila.</a:t>
            </a:r>
            <a:endParaRPr sz="1500"/>
          </a:p>
          <a:p>
            <a:pPr indent="0" lvl="0" marL="457200" rtl="0" algn="just">
              <a:spcBef>
                <a:spcPts val="0"/>
              </a:spcBef>
              <a:spcAft>
                <a:spcPts val="0"/>
              </a:spcAft>
              <a:buNone/>
            </a:pPr>
            <a:r>
              <a:t/>
            </a:r>
            <a:endParaRPr sz="1500"/>
          </a:p>
          <a:p>
            <a:pPr indent="0" lvl="0" marL="0" rtl="0" algn="just">
              <a:spcBef>
                <a:spcPts val="0"/>
              </a:spcBef>
              <a:spcAft>
                <a:spcPts val="0"/>
              </a:spcAft>
              <a:buNone/>
            </a:pPr>
            <a:r>
              <a:t/>
            </a:r>
            <a:endParaRPr sz="1500"/>
          </a:p>
          <a:p>
            <a:pPr indent="0" lvl="0" marL="0" rtl="0" algn="just">
              <a:spcBef>
                <a:spcPts val="0"/>
              </a:spcBef>
              <a:spcAft>
                <a:spcPts val="0"/>
              </a:spcAft>
              <a:buNone/>
            </a:pPr>
            <a:r>
              <a:rPr lang="es-419" sz="1500"/>
              <a:t>Si la función de middleware actual no finaliza el ciclo de solicitud/respuestas, debe invocar next() para pasar el control a la siguiente función de middleware. De lo contrario, la solicitud quedará colgada.</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7"/>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Middleware de nivel de aplicación</a:t>
            </a:r>
            <a:endParaRPr/>
          </a:p>
          <a:p>
            <a:pPr indent="0" lvl="0" marL="0" rtl="0" algn="l">
              <a:spcBef>
                <a:spcPts val="0"/>
              </a:spcBef>
              <a:spcAft>
                <a:spcPts val="0"/>
              </a:spcAft>
              <a:buNone/>
            </a:pPr>
            <a:r>
              <a:t/>
            </a:r>
            <a:endParaRPr/>
          </a:p>
        </p:txBody>
      </p:sp>
      <p:sp>
        <p:nvSpPr>
          <p:cNvPr id="120" name="Google Shape;120;p27"/>
          <p:cNvSpPr/>
          <p:nvPr/>
        </p:nvSpPr>
        <p:spPr>
          <a:xfrm>
            <a:off x="311700" y="1030800"/>
            <a:ext cx="8681400" cy="35799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lang="es-419" sz="1500"/>
              <a:t>Enlace el middleware de nivel de aplicación a una instancia del objeto de aplicación utilizando las funciones app.use() y app.METHOD(), donde METHOD es el método HTTP de la solicitud que maneja la función de middleware (por ejemplo, GET, PUT o POST) en minúsculas.</a:t>
            </a:r>
            <a:endParaRPr sz="1500"/>
          </a:p>
          <a:p>
            <a:pPr indent="0" lvl="0" marL="0" rtl="0" algn="just">
              <a:spcBef>
                <a:spcPts val="0"/>
              </a:spcBef>
              <a:spcAft>
                <a:spcPts val="0"/>
              </a:spcAft>
              <a:buNone/>
            </a:pPr>
            <a:r>
              <a:t/>
            </a:r>
            <a:endParaRPr sz="1500"/>
          </a:p>
          <a:p>
            <a:pPr indent="0" lvl="0" marL="0" rtl="0" algn="just">
              <a:spcBef>
                <a:spcPts val="0"/>
              </a:spcBef>
              <a:spcAft>
                <a:spcPts val="0"/>
              </a:spcAft>
              <a:buNone/>
            </a:pPr>
            <a:r>
              <a:t/>
            </a:r>
            <a:endParaRPr sz="1500"/>
          </a:p>
        </p:txBody>
      </p:sp>
      <p:pic>
        <p:nvPicPr>
          <p:cNvPr id="121" name="Google Shape;121;p27"/>
          <p:cNvPicPr preferRelativeResize="0"/>
          <p:nvPr/>
        </p:nvPicPr>
        <p:blipFill>
          <a:blip r:embed="rId3">
            <a:alphaModFix/>
          </a:blip>
          <a:stretch>
            <a:fillRect/>
          </a:stretch>
        </p:blipFill>
        <p:spPr>
          <a:xfrm>
            <a:off x="311700" y="2162775"/>
            <a:ext cx="8400900" cy="1729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8"/>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Middleware de nivel de aplicación</a:t>
            </a:r>
            <a:endParaRPr/>
          </a:p>
          <a:p>
            <a:pPr indent="0" lvl="0" marL="0" rtl="0" algn="l">
              <a:spcBef>
                <a:spcPts val="0"/>
              </a:spcBef>
              <a:spcAft>
                <a:spcPts val="0"/>
              </a:spcAft>
              <a:buNone/>
            </a:pPr>
            <a:r>
              <a:t/>
            </a:r>
            <a:endParaRPr/>
          </a:p>
        </p:txBody>
      </p:sp>
      <p:sp>
        <p:nvSpPr>
          <p:cNvPr id="127" name="Google Shape;127;p28"/>
          <p:cNvSpPr/>
          <p:nvPr/>
        </p:nvSpPr>
        <p:spPr>
          <a:xfrm>
            <a:off x="311700" y="1030800"/>
            <a:ext cx="8681400" cy="35799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lang="es-419" sz="1500"/>
              <a:t>Enlace el middleware de nivel de aplicación a una instancia del objeto de aplicación utilizando las funciones app.use() y app.METHOD(), donde METHOD es el método HTTP de la solicitud que maneja la función de middleware (por ejemplo, GET, PUT o POST) en minúsculas.</a:t>
            </a:r>
            <a:endParaRPr sz="1500"/>
          </a:p>
          <a:p>
            <a:pPr indent="0" lvl="0" marL="0" rtl="0" algn="just">
              <a:spcBef>
                <a:spcPts val="0"/>
              </a:spcBef>
              <a:spcAft>
                <a:spcPts val="0"/>
              </a:spcAft>
              <a:buNone/>
            </a:pPr>
            <a:r>
              <a:t/>
            </a:r>
            <a:endParaRPr sz="1500"/>
          </a:p>
          <a:p>
            <a:pPr indent="0" lvl="0" marL="0" rtl="0" algn="just">
              <a:spcBef>
                <a:spcPts val="0"/>
              </a:spcBef>
              <a:spcAft>
                <a:spcPts val="0"/>
              </a:spcAft>
              <a:buNone/>
            </a:pPr>
            <a:r>
              <a:t/>
            </a:r>
            <a:endParaRPr sz="1500"/>
          </a:p>
        </p:txBody>
      </p:sp>
      <p:pic>
        <p:nvPicPr>
          <p:cNvPr id="128" name="Google Shape;128;p28"/>
          <p:cNvPicPr preferRelativeResize="0"/>
          <p:nvPr/>
        </p:nvPicPr>
        <p:blipFill>
          <a:blip r:embed="rId3">
            <a:alphaModFix/>
          </a:blip>
          <a:stretch>
            <a:fillRect/>
          </a:stretch>
        </p:blipFill>
        <p:spPr>
          <a:xfrm>
            <a:off x="311700" y="2162775"/>
            <a:ext cx="8400900" cy="1729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9"/>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Middleware de nivel de direccionador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4" name="Google Shape;134;p29"/>
          <p:cNvSpPr/>
          <p:nvPr/>
        </p:nvSpPr>
        <p:spPr>
          <a:xfrm>
            <a:off x="311700" y="1030800"/>
            <a:ext cx="8681400" cy="35799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lang="es-419" sz="1500"/>
              <a:t>El middleware de nivel de direccionador funciona de la misma manera que el middleware de nivel de aplicación, excepto que está enlazado a una instancia de express.Router().</a:t>
            </a:r>
            <a:endParaRPr sz="1500"/>
          </a:p>
          <a:p>
            <a:pPr indent="0" lvl="0" marL="0" rtl="0" algn="just">
              <a:spcBef>
                <a:spcPts val="0"/>
              </a:spcBef>
              <a:spcAft>
                <a:spcPts val="0"/>
              </a:spcAft>
              <a:buNone/>
            </a:pPr>
            <a:r>
              <a:t/>
            </a:r>
            <a:endParaRPr sz="1500"/>
          </a:p>
          <a:p>
            <a:pPr indent="0" lvl="0" marL="0" rtl="0" algn="just">
              <a:spcBef>
                <a:spcPts val="0"/>
              </a:spcBef>
              <a:spcAft>
                <a:spcPts val="0"/>
              </a:spcAft>
              <a:buNone/>
            </a:pPr>
            <a:r>
              <a:t/>
            </a:r>
            <a:endParaRPr sz="1500"/>
          </a:p>
          <a:p>
            <a:pPr indent="0" lvl="0" marL="0" rtl="0" algn="just">
              <a:spcBef>
                <a:spcPts val="0"/>
              </a:spcBef>
              <a:spcAft>
                <a:spcPts val="0"/>
              </a:spcAft>
              <a:buNone/>
            </a:pPr>
            <a:r>
              <a:t/>
            </a:r>
            <a:endParaRPr sz="1500"/>
          </a:p>
          <a:p>
            <a:pPr indent="0" lvl="0" marL="0" rtl="0" algn="just">
              <a:spcBef>
                <a:spcPts val="0"/>
              </a:spcBef>
              <a:spcAft>
                <a:spcPts val="0"/>
              </a:spcAft>
              <a:buNone/>
            </a:pPr>
            <a:r>
              <a:t/>
            </a:r>
            <a:endParaRPr sz="1500"/>
          </a:p>
        </p:txBody>
      </p:sp>
      <p:pic>
        <p:nvPicPr>
          <p:cNvPr id="135" name="Google Shape;135;p29"/>
          <p:cNvPicPr preferRelativeResize="0"/>
          <p:nvPr/>
        </p:nvPicPr>
        <p:blipFill>
          <a:blip r:embed="rId3">
            <a:alphaModFix/>
          </a:blip>
          <a:stretch>
            <a:fillRect/>
          </a:stretch>
        </p:blipFill>
        <p:spPr>
          <a:xfrm>
            <a:off x="975575" y="1704000"/>
            <a:ext cx="7261000" cy="3229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0"/>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Middleware de manejo de errores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1" name="Google Shape;141;p30"/>
          <p:cNvSpPr/>
          <p:nvPr/>
        </p:nvSpPr>
        <p:spPr>
          <a:xfrm>
            <a:off x="311700" y="1030800"/>
            <a:ext cx="8681400" cy="35799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lang="es-419" sz="1500"/>
              <a:t>El middleware de manejo de errores siempre utiliza cuatro argumentos. Debe proporcionar cuatro argumentos para identificarlo como una función de middleware de manejo de errores. Aunque no necesite utilizar el objeto next, debe especificarlo para mantener la firma. De lo contrario, el objeto next se interpretará como middleware normal y no podrá manejar errores.</a:t>
            </a:r>
            <a:endParaRPr sz="1500"/>
          </a:p>
          <a:p>
            <a:pPr indent="0" lvl="0" marL="0" rtl="0" algn="just">
              <a:spcBef>
                <a:spcPts val="0"/>
              </a:spcBef>
              <a:spcAft>
                <a:spcPts val="0"/>
              </a:spcAft>
              <a:buNone/>
            </a:pPr>
            <a:r>
              <a:t/>
            </a:r>
            <a:endParaRPr sz="1500"/>
          </a:p>
          <a:p>
            <a:pPr indent="0" lvl="0" marL="0" rtl="0" algn="just">
              <a:spcBef>
                <a:spcPts val="0"/>
              </a:spcBef>
              <a:spcAft>
                <a:spcPts val="0"/>
              </a:spcAft>
              <a:buNone/>
            </a:pPr>
            <a:r>
              <a:t/>
            </a:r>
            <a:endParaRPr sz="1500"/>
          </a:p>
          <a:p>
            <a:pPr indent="0" lvl="0" marL="0" rtl="0" algn="just">
              <a:spcBef>
                <a:spcPts val="0"/>
              </a:spcBef>
              <a:spcAft>
                <a:spcPts val="0"/>
              </a:spcAft>
              <a:buNone/>
            </a:pPr>
            <a:r>
              <a:t/>
            </a:r>
            <a:endParaRPr sz="1500"/>
          </a:p>
          <a:p>
            <a:pPr indent="0" lvl="0" marL="0" rtl="0" algn="just">
              <a:spcBef>
                <a:spcPts val="0"/>
              </a:spcBef>
              <a:spcAft>
                <a:spcPts val="0"/>
              </a:spcAft>
              <a:buNone/>
            </a:pPr>
            <a:r>
              <a:t/>
            </a:r>
            <a:endParaRPr sz="1500"/>
          </a:p>
        </p:txBody>
      </p:sp>
      <p:pic>
        <p:nvPicPr>
          <p:cNvPr id="142" name="Google Shape;142;p30"/>
          <p:cNvPicPr preferRelativeResize="0"/>
          <p:nvPr/>
        </p:nvPicPr>
        <p:blipFill>
          <a:blip r:embed="rId3">
            <a:alphaModFix/>
          </a:blip>
          <a:stretch>
            <a:fillRect/>
          </a:stretch>
        </p:blipFill>
        <p:spPr>
          <a:xfrm>
            <a:off x="1264363" y="2454925"/>
            <a:ext cx="6776075" cy="1130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1"/>
          <p:cNvSpPr txBox="1"/>
          <p:nvPr>
            <p:ph type="title"/>
          </p:nvPr>
        </p:nvSpPr>
        <p:spPr>
          <a:xfrm>
            <a:off x="311700" y="109017"/>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Middleware incorporado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8" name="Google Shape;148;p31"/>
          <p:cNvSpPr/>
          <p:nvPr/>
        </p:nvSpPr>
        <p:spPr>
          <a:xfrm>
            <a:off x="311700" y="1030800"/>
            <a:ext cx="8681400" cy="35799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lang="es-419" sz="1500"/>
              <a:t>Desde la versión 4.x, Express ya no depende de Connect. Excepto express.static, todas las funciones de middleware que se incluían previamente con Express están ahora en módulos diferentes. </a:t>
            </a:r>
            <a:endParaRPr sz="1500"/>
          </a:p>
          <a:p>
            <a:pPr indent="0" lvl="0" marL="0" rtl="0" algn="l">
              <a:lnSpc>
                <a:spcPct val="115000"/>
              </a:lnSpc>
              <a:spcBef>
                <a:spcPts val="1200"/>
              </a:spcBef>
              <a:spcAft>
                <a:spcPts val="0"/>
              </a:spcAft>
              <a:buSzPts val="1100"/>
              <a:buNone/>
            </a:pPr>
            <a:r>
              <a:rPr b="1" lang="es-419" sz="1050">
                <a:solidFill>
                  <a:srgbClr val="555555"/>
                </a:solidFill>
              </a:rPr>
              <a:t>express.static(root, [options])</a:t>
            </a:r>
            <a:endParaRPr sz="1500"/>
          </a:p>
          <a:p>
            <a:pPr indent="0" lvl="0" marL="0" rtl="0" algn="just">
              <a:spcBef>
                <a:spcPts val="200"/>
              </a:spcBef>
              <a:spcAft>
                <a:spcPts val="0"/>
              </a:spcAft>
              <a:buNone/>
            </a:pPr>
            <a:br>
              <a:rPr lang="es-419" sz="1500"/>
            </a:br>
            <a:r>
              <a:rPr lang="es-419" sz="1500"/>
              <a:t>La única función de middleware incorporado en Express es express.static. Esta función se basa en serve-static y es responsable del servicio de activos estáticos de una aplicación Express.</a:t>
            </a:r>
            <a:endParaRPr sz="1500"/>
          </a:p>
          <a:p>
            <a:pPr indent="0" lvl="0" marL="0" rtl="0" algn="l">
              <a:lnSpc>
                <a:spcPct val="115000"/>
              </a:lnSpc>
              <a:spcBef>
                <a:spcPts val="0"/>
              </a:spcBef>
              <a:spcAft>
                <a:spcPts val="0"/>
              </a:spcAft>
              <a:buSzPts val="1100"/>
              <a:buNone/>
            </a:pPr>
            <a:r>
              <a:t/>
            </a:r>
            <a:endParaRPr sz="1100">
              <a:solidFill>
                <a:schemeClr val="dk1"/>
              </a:solidFill>
            </a:endParaRPr>
          </a:p>
          <a:p>
            <a:pPr indent="0" lvl="0" marL="0" rtl="0" algn="l">
              <a:lnSpc>
                <a:spcPct val="115000"/>
              </a:lnSpc>
              <a:spcBef>
                <a:spcPts val="0"/>
              </a:spcBef>
              <a:spcAft>
                <a:spcPts val="0"/>
              </a:spcAft>
              <a:buSzPts val="1100"/>
              <a:buNone/>
            </a:pPr>
            <a:r>
              <a:rPr lang="es-419" sz="1500">
                <a:solidFill>
                  <a:schemeClr val="dk1"/>
                </a:solidFill>
              </a:rPr>
              <a:t>El argumento root especifica el directorio raíz desde el que se realiza el servicio de activos estáticos.</a:t>
            </a:r>
            <a:endParaRPr sz="1500">
              <a:solidFill>
                <a:schemeClr val="dk1"/>
              </a:solidFill>
            </a:endParaRPr>
          </a:p>
          <a:p>
            <a:pPr indent="0" lvl="0" marL="0" rtl="0" algn="l">
              <a:lnSpc>
                <a:spcPct val="115000"/>
              </a:lnSpc>
              <a:spcBef>
                <a:spcPts val="0"/>
              </a:spcBef>
              <a:spcAft>
                <a:spcPts val="0"/>
              </a:spcAft>
              <a:buSzPts val="1100"/>
              <a:buNone/>
            </a:pPr>
            <a:r>
              <a:t/>
            </a:r>
            <a:endParaRPr sz="1500">
              <a:solidFill>
                <a:schemeClr val="dk1"/>
              </a:solidFill>
            </a:endParaRPr>
          </a:p>
          <a:p>
            <a:pPr indent="0" lvl="0" marL="0" rtl="0" algn="l">
              <a:lnSpc>
                <a:spcPct val="115000"/>
              </a:lnSpc>
              <a:spcBef>
                <a:spcPts val="0"/>
              </a:spcBef>
              <a:spcAft>
                <a:spcPts val="0"/>
              </a:spcAft>
              <a:buSzPts val="1100"/>
              <a:buNone/>
            </a:pPr>
            <a:r>
              <a:t/>
            </a:r>
            <a:endParaRPr sz="1500">
              <a:solidFill>
                <a:schemeClr val="dk1"/>
              </a:solidFill>
            </a:endParaRPr>
          </a:p>
          <a:p>
            <a:pPr indent="0" lvl="0" marL="0" rtl="0" algn="l">
              <a:lnSpc>
                <a:spcPct val="115000"/>
              </a:lnSpc>
              <a:spcBef>
                <a:spcPts val="0"/>
              </a:spcBef>
              <a:spcAft>
                <a:spcPts val="0"/>
              </a:spcAft>
              <a:buSzPts val="1100"/>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just">
              <a:spcBef>
                <a:spcPts val="0"/>
              </a:spcBef>
              <a:spcAft>
                <a:spcPts val="0"/>
              </a:spcAft>
              <a:buNone/>
            </a:pPr>
            <a:r>
              <a:t/>
            </a:r>
            <a:endParaRPr sz="1500"/>
          </a:p>
          <a:p>
            <a:pPr indent="0" lvl="0" marL="0" rtl="0" algn="just">
              <a:spcBef>
                <a:spcPts val="0"/>
              </a:spcBef>
              <a:spcAft>
                <a:spcPts val="0"/>
              </a:spcAft>
              <a:buNone/>
            </a:pPr>
            <a:r>
              <a:t/>
            </a:r>
            <a:endParaRPr sz="1500"/>
          </a:p>
          <a:p>
            <a:pPr indent="0" lvl="0" marL="0" rtl="0" algn="just">
              <a:spcBef>
                <a:spcPts val="0"/>
              </a:spcBef>
              <a:spcAft>
                <a:spcPts val="0"/>
              </a:spcAft>
              <a:buNone/>
            </a:pPr>
            <a:r>
              <a:t/>
            </a:r>
            <a:endParaRPr sz="1500"/>
          </a:p>
          <a:p>
            <a:pPr indent="0" lvl="0" marL="0" rtl="0" algn="just">
              <a:spcBef>
                <a:spcPts val="0"/>
              </a:spcBef>
              <a:spcAft>
                <a:spcPts val="0"/>
              </a:spcAft>
              <a:buNone/>
            </a:pPr>
            <a:r>
              <a:t/>
            </a:r>
            <a:endParaRPr sz="1500"/>
          </a:p>
          <a:p>
            <a:pPr indent="0" lvl="0" marL="0" rtl="0" algn="just">
              <a:spcBef>
                <a:spcPts val="0"/>
              </a:spcBef>
              <a:spcAft>
                <a:spcPts val="0"/>
              </a:spcAft>
              <a:buNone/>
            </a:pPr>
            <a:r>
              <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v F">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