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bdd3114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bdd3114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bdd3114f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8bdd3114f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8bdd3114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8bdd3114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bdd3114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bdd3114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91353" y="85745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Previa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89400" y="2305550"/>
            <a:ext cx="39753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Restrepo Urrego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Stiven Valencia Ramírez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Paper sobre </a:t>
            </a:r>
            <a:r>
              <a:rPr lang="es" sz="1800"/>
              <a:t>perceptrón</a:t>
            </a:r>
            <a:r>
              <a:rPr lang="es" sz="1800"/>
              <a:t>, su entrenamiento y backpropagation</a:t>
            </a:r>
            <a:endParaRPr sz="1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Lo primeramente realizado fue el paper, en el cual explicamos y a detallada manera sobre lo que es el </a:t>
            </a:r>
            <a:r>
              <a:rPr lang="es" sz="1100"/>
              <a:t>perceptrón</a:t>
            </a:r>
            <a:r>
              <a:rPr lang="es" sz="1100"/>
              <a:t>, como funciona como se le ingresan los datos y un pequeño algoritmo llamado backpropagation, el cual como su nombre lo indica se basa en que se riega por toda la red neuronal y luego hace una </a:t>
            </a:r>
            <a:r>
              <a:rPr lang="es" sz="1100"/>
              <a:t>recursión tipo</a:t>
            </a:r>
            <a:r>
              <a:rPr lang="es" sz="1100"/>
              <a:t> </a:t>
            </a:r>
            <a:r>
              <a:rPr lang="es" sz="1100"/>
              <a:t>backtracking.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La cual nos dice si las salidas fueron </a:t>
            </a:r>
            <a:r>
              <a:rPr lang="es" sz="1100"/>
              <a:t>coherentes</a:t>
            </a:r>
            <a:r>
              <a:rPr lang="es" sz="1100"/>
              <a:t> o tienen un </a:t>
            </a:r>
            <a:r>
              <a:rPr lang="es" sz="1100"/>
              <a:t>porcentaje</a:t>
            </a:r>
            <a:r>
              <a:rPr lang="es" sz="1100"/>
              <a:t> de error, ya que las salidas dependen totalmente de de las neuronas de primera capa por lo cual al hacer esta </a:t>
            </a:r>
            <a:r>
              <a:rPr lang="es" sz="1100"/>
              <a:t>recursión</a:t>
            </a:r>
            <a:r>
              <a:rPr lang="es" sz="1100"/>
              <a:t> les </a:t>
            </a:r>
            <a:r>
              <a:rPr lang="es" sz="1100"/>
              <a:t>dirá</a:t>
            </a:r>
            <a:r>
              <a:rPr lang="es" sz="1100"/>
              <a:t> si deben cambiar algo calculando del </a:t>
            </a:r>
            <a:r>
              <a:rPr lang="es" sz="1100"/>
              <a:t>descenso</a:t>
            </a:r>
            <a:r>
              <a:rPr lang="es" sz="1100"/>
              <a:t> gradiente.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Siempre se nos debe dar una red neuronal y una </a:t>
            </a:r>
            <a:r>
              <a:rPr lang="es" sz="1100"/>
              <a:t>función</a:t>
            </a:r>
            <a:r>
              <a:rPr lang="es" sz="1100"/>
              <a:t> de error, este </a:t>
            </a:r>
            <a:r>
              <a:rPr lang="es" sz="1100"/>
              <a:t>método</a:t>
            </a:r>
            <a:r>
              <a:rPr lang="es" sz="1100"/>
              <a:t> </a:t>
            </a:r>
            <a:r>
              <a:rPr lang="es" sz="1100"/>
              <a:t>calcula</a:t>
            </a:r>
            <a:r>
              <a:rPr lang="es" sz="1100"/>
              <a:t> el gradiente de dicha </a:t>
            </a:r>
            <a:r>
              <a:rPr lang="es" sz="1100"/>
              <a:t>función.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El entrenamiento también es sencillo se basa en alimentarlo con múltiples muestras de entrenamiento, después cada neurona mostraría sus pesos W y ahí ya se empezaría a trabajar con diferentes algoritmos.</a:t>
            </a:r>
            <a:endParaRPr sz="11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0" y="2045475"/>
            <a:ext cx="3932625" cy="227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Código</a:t>
            </a:r>
            <a:r>
              <a:rPr lang="es"/>
              <a:t> Colab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387475" y="71400"/>
            <a:ext cx="4442700" cy="4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continuar con este contenido debemos indicar que a la hora de seleccionar un </a:t>
            </a:r>
            <a:r>
              <a:rPr lang="es"/>
              <a:t>código</a:t>
            </a:r>
            <a:r>
              <a:rPr lang="es"/>
              <a:t> ya que </a:t>
            </a:r>
            <a:r>
              <a:rPr lang="es"/>
              <a:t>teníamos</a:t>
            </a:r>
            <a:r>
              <a:rPr lang="es"/>
              <a:t> dos </a:t>
            </a:r>
            <a:r>
              <a:rPr lang="es"/>
              <a:t>opciones</a:t>
            </a:r>
            <a:r>
              <a:rPr lang="es"/>
              <a:t>, nos decidimos por </a:t>
            </a:r>
            <a:r>
              <a:rPr lang="es"/>
              <a:t>lógica</a:t>
            </a:r>
            <a:r>
              <a:rPr lang="es"/>
              <a:t> difusa, </a:t>
            </a:r>
            <a:r>
              <a:rPr lang="es"/>
              <a:t>específicamente</a:t>
            </a:r>
            <a:r>
              <a:rPr lang="es"/>
              <a:t> por un control difuso, el cual soluciona un </a:t>
            </a:r>
            <a:r>
              <a:rPr lang="es"/>
              <a:t>problema</a:t>
            </a:r>
            <a:r>
              <a:rPr lang="es"/>
              <a:t> de un cliente, que recibe un plato de comida con determinada calidad y </a:t>
            </a:r>
            <a:r>
              <a:rPr lang="es"/>
              <a:t>también</a:t>
            </a:r>
            <a:r>
              <a:rPr lang="es"/>
              <a:t> se </a:t>
            </a:r>
            <a:r>
              <a:rPr lang="es"/>
              <a:t>tendrá</a:t>
            </a:r>
            <a:r>
              <a:rPr lang="es"/>
              <a:t> en cuenta la calidad del servicio.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Dependiendo de estos dos factores (Calidad comida y servicio ofrecido) se le </a:t>
            </a:r>
            <a:r>
              <a:rPr lang="es"/>
              <a:t>dará</a:t>
            </a:r>
            <a:r>
              <a:rPr lang="es"/>
              <a:t> la cantidad de propina merecida; entonces con </a:t>
            </a:r>
            <a:r>
              <a:rPr lang="es"/>
              <a:t>triángulos</a:t>
            </a:r>
            <a:r>
              <a:rPr lang="es"/>
              <a:t>  graficados, cada uno de ellos </a:t>
            </a:r>
            <a:r>
              <a:rPr lang="es"/>
              <a:t>diciéndonos</a:t>
            </a:r>
            <a:r>
              <a:rPr lang="es"/>
              <a:t> lo bueno o malo que se </a:t>
            </a:r>
            <a:r>
              <a:rPr lang="es"/>
              <a:t>ofreció</a:t>
            </a:r>
            <a:r>
              <a:rPr lang="es"/>
              <a:t> daremos una respuesta.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 claro no siempre </a:t>
            </a:r>
            <a:r>
              <a:rPr lang="es"/>
              <a:t>será</a:t>
            </a:r>
            <a:r>
              <a:rPr lang="es"/>
              <a:t> bueno o malo, puede ser que el plato sea bueno pero el servicio malo, entonces se </a:t>
            </a:r>
            <a:r>
              <a:rPr lang="es"/>
              <a:t>aplicará</a:t>
            </a:r>
            <a:r>
              <a:rPr lang="es"/>
              <a:t> la </a:t>
            </a:r>
            <a:r>
              <a:rPr lang="es"/>
              <a:t>lógica</a:t>
            </a:r>
            <a:r>
              <a:rPr lang="es"/>
              <a:t> difusa con reglas ya predeterminadas las cuales dicen si la calidad es baja entonces propina baja y </a:t>
            </a:r>
            <a:r>
              <a:rPr lang="es"/>
              <a:t>así</a:t>
            </a:r>
            <a:r>
              <a:rPr lang="es"/>
              <a:t> sucesivamente hasta medio o bueno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2962100"/>
            <a:ext cx="41664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primera imagen nos damos cuenta de la </a:t>
            </a:r>
            <a:r>
              <a:rPr lang="es"/>
              <a:t>instalación</a:t>
            </a:r>
            <a:r>
              <a:rPr lang="es"/>
              <a:t> de la </a:t>
            </a:r>
            <a:r>
              <a:rPr lang="es"/>
              <a:t>librería</a:t>
            </a:r>
            <a:r>
              <a:rPr lang="es"/>
              <a:t> para trabajar el </a:t>
            </a:r>
            <a:r>
              <a:rPr lang="es"/>
              <a:t>código</a:t>
            </a:r>
            <a:r>
              <a:rPr lang="es"/>
              <a:t>, la cual, como equipo de trabajo, revisamos aparte para </a:t>
            </a:r>
            <a:r>
              <a:rPr lang="es"/>
              <a:t>lograr</a:t>
            </a:r>
            <a:r>
              <a:rPr lang="es"/>
              <a:t> entender sus funciones, lo segundo hecho fue intentar crear un </a:t>
            </a:r>
            <a:r>
              <a:rPr lang="es"/>
              <a:t>gráfico</a:t>
            </a:r>
            <a:r>
              <a:rPr lang="es"/>
              <a:t> de prueba con sus </a:t>
            </a:r>
            <a:r>
              <a:rPr lang="es"/>
              <a:t>triángulos que es lo que vemos en la segunda y tercera imagen.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5100"/>
            <a:ext cx="3805525" cy="20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525" y="0"/>
            <a:ext cx="5313626" cy="28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91900"/>
            <a:ext cx="4572000" cy="22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terminar decir que los resultados obtenidos para dar una propina adecuada son adecuadas debido que con un buen servicio y una calidad de comida regular no daremos la mejor propina pero si una decente que es de 19.84.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valores iniciales de calidad fueron 6.5 y de servicio es 9.8, con estos valores el control difuso realizo el valor propina.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</a:t>
            </a:r>
            <a:r>
              <a:rPr lang="es"/>
              <a:t>conclusión</a:t>
            </a:r>
            <a:r>
              <a:rPr lang="es"/>
              <a:t> debemos decir que este mundo de redes neuronales es muy grande y aveces algo </a:t>
            </a:r>
            <a:r>
              <a:rPr lang="es"/>
              <a:t>abstracto</a:t>
            </a:r>
            <a:r>
              <a:rPr lang="es"/>
              <a:t> en su entendimiento pero con un buen </a:t>
            </a:r>
            <a:r>
              <a:rPr lang="es"/>
              <a:t>análisis</a:t>
            </a:r>
            <a:r>
              <a:rPr lang="es"/>
              <a:t> y tiempo se entiende a la </a:t>
            </a:r>
            <a:r>
              <a:rPr lang="es"/>
              <a:t>perfección</a:t>
            </a:r>
            <a:r>
              <a:rPr lang="es"/>
              <a:t> al punto de decir que hasta se hace sencillo.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