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F95-B72B-4735-A599-378B9283616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2BFF-5633-472D-95B6-9B07D304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5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F95-B72B-4735-A599-378B9283616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2BFF-5633-472D-95B6-9B07D304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F95-B72B-4735-A599-378B9283616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2BFF-5633-472D-95B6-9B07D304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F95-B72B-4735-A599-378B9283616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2BFF-5633-472D-95B6-9B07D304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F95-B72B-4735-A599-378B9283616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2BFF-5633-472D-95B6-9B07D304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F95-B72B-4735-A599-378B9283616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2BFF-5633-472D-95B6-9B07D304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F95-B72B-4735-A599-378B9283616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2BFF-5633-472D-95B6-9B07D304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F95-B72B-4735-A599-378B9283616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2BFF-5633-472D-95B6-9B07D304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3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F95-B72B-4735-A599-378B9283616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2BFF-5633-472D-95B6-9B07D304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9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F95-B72B-4735-A599-378B9283616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2BFF-5633-472D-95B6-9B07D304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0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EF95-B72B-4735-A599-378B9283616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2BFF-5633-472D-95B6-9B07D304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EF95-B72B-4735-A599-378B92836166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2BFF-5633-472D-95B6-9B07D304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4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1219" y="125210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51219" y="280553"/>
            <a:ext cx="914400" cy="477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</a:t>
            </a:r>
            <a:r>
              <a:rPr lang="zh-CN" altLang="en-US" sz="1400" dirty="0"/>
              <a:t>请求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6" idx="4"/>
            <a:endCxn id="4" idx="0"/>
          </p:cNvCxnSpPr>
          <p:nvPr/>
        </p:nvCxnSpPr>
        <p:spPr>
          <a:xfrm>
            <a:off x="5008419" y="758535"/>
            <a:ext cx="0" cy="49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20984" y="28068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服务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86251" y="28068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服务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07431" y="28068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场景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服务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9" idx="0"/>
          </p:cNvCxnSpPr>
          <p:nvPr/>
        </p:nvCxnSpPr>
        <p:spPr>
          <a:xfrm flipH="1">
            <a:off x="2078184" y="2166504"/>
            <a:ext cx="2930235" cy="64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10" idx="0"/>
          </p:cNvCxnSpPr>
          <p:nvPr/>
        </p:nvCxnSpPr>
        <p:spPr>
          <a:xfrm flipH="1">
            <a:off x="4743451" y="2166504"/>
            <a:ext cx="264968" cy="64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11" idx="0"/>
          </p:cNvCxnSpPr>
          <p:nvPr/>
        </p:nvCxnSpPr>
        <p:spPr>
          <a:xfrm>
            <a:off x="5008419" y="2166504"/>
            <a:ext cx="2956212" cy="64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31974" y="55279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77146" y="55279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057401" y="549679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共享磁盘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9" idx="2"/>
            <a:endCxn id="28" idx="0"/>
          </p:cNvCxnSpPr>
          <p:nvPr/>
        </p:nvCxnSpPr>
        <p:spPr>
          <a:xfrm>
            <a:off x="2078184" y="3721244"/>
            <a:ext cx="436417" cy="177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9" idx="0"/>
          </p:cNvCxnSpPr>
          <p:nvPr/>
        </p:nvCxnSpPr>
        <p:spPr>
          <a:xfrm>
            <a:off x="2078184" y="3721244"/>
            <a:ext cx="2556162" cy="180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9" idx="0"/>
          </p:cNvCxnSpPr>
          <p:nvPr/>
        </p:nvCxnSpPr>
        <p:spPr>
          <a:xfrm flipH="1">
            <a:off x="4634346" y="3721244"/>
            <a:ext cx="109105" cy="180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8" idx="0"/>
          </p:cNvCxnSpPr>
          <p:nvPr/>
        </p:nvCxnSpPr>
        <p:spPr>
          <a:xfrm>
            <a:off x="4743451" y="3721244"/>
            <a:ext cx="2145723" cy="180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19" idx="0"/>
          </p:cNvCxnSpPr>
          <p:nvPr/>
        </p:nvCxnSpPr>
        <p:spPr>
          <a:xfrm flipH="1">
            <a:off x="4634346" y="3721244"/>
            <a:ext cx="3330285" cy="180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18" idx="0"/>
          </p:cNvCxnSpPr>
          <p:nvPr/>
        </p:nvCxnSpPr>
        <p:spPr>
          <a:xfrm flipH="1">
            <a:off x="6889174" y="3721244"/>
            <a:ext cx="1075457" cy="180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666018" y="49876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activemq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8042564" y="10001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1"/>
            <a:endCxn id="6" idx="6"/>
          </p:cNvCxnSpPr>
          <p:nvPr/>
        </p:nvCxnSpPr>
        <p:spPr>
          <a:xfrm flipH="1" flipV="1">
            <a:off x="5465619" y="519544"/>
            <a:ext cx="2576945" cy="3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653154" y="1549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场景</a:t>
            </a:r>
            <a:r>
              <a:rPr lang="en-US" altLang="zh-CN" smtClean="0"/>
              <a:t>socket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11" idx="3"/>
            <a:endCxn id="47" idx="2"/>
          </p:cNvCxnSpPr>
          <p:nvPr/>
        </p:nvCxnSpPr>
        <p:spPr>
          <a:xfrm flipV="1">
            <a:off x="8421831" y="2463944"/>
            <a:ext cx="1688523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43" idx="2"/>
          </p:cNvCxnSpPr>
          <p:nvPr/>
        </p:nvCxnSpPr>
        <p:spPr>
          <a:xfrm flipH="1" flipV="1">
            <a:off x="8499764" y="1014412"/>
            <a:ext cx="1610590" cy="53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2"/>
            <a:endCxn id="41" idx="0"/>
          </p:cNvCxnSpPr>
          <p:nvPr/>
        </p:nvCxnSpPr>
        <p:spPr>
          <a:xfrm>
            <a:off x="7964631" y="3721244"/>
            <a:ext cx="1158587" cy="126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975271" y="3835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场景消息监听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41" idx="3"/>
            <a:endCxn id="54" idx="2"/>
          </p:cNvCxnSpPr>
          <p:nvPr/>
        </p:nvCxnSpPr>
        <p:spPr>
          <a:xfrm flipV="1">
            <a:off x="9580418" y="4749944"/>
            <a:ext cx="852053" cy="69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0"/>
            <a:endCxn id="47" idx="2"/>
          </p:cNvCxnSpPr>
          <p:nvPr/>
        </p:nvCxnSpPr>
        <p:spPr>
          <a:xfrm flipH="1" flipV="1">
            <a:off x="10110354" y="2463944"/>
            <a:ext cx="322117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8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78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用户进入场景：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5857" y="696191"/>
            <a:ext cx="550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客户端调用用户进入新场景</a:t>
            </a:r>
            <a:r>
              <a:rPr lang="en-US" altLang="zh-CN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9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Peng (Hawk, ES-BAS-China-SH)</dc:creator>
  <cp:lastModifiedBy>Zhang, Peng (Hawk, ES-BAS-China-SH)</cp:lastModifiedBy>
  <cp:revision>3</cp:revision>
  <dcterms:created xsi:type="dcterms:W3CDTF">2017-02-13T05:38:37Z</dcterms:created>
  <dcterms:modified xsi:type="dcterms:W3CDTF">2017-02-13T05:45:06Z</dcterms:modified>
</cp:coreProperties>
</file>