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370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8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7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DF57EF-19BF-8125-998F-033D2FC8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629" y="2889269"/>
            <a:ext cx="4129645" cy="2787805"/>
          </a:xfrm>
        </p:spPr>
        <p:txBody>
          <a:bodyPr anchor="ctr">
            <a:normAutofit/>
          </a:bodyPr>
          <a:lstStyle/>
          <a:p>
            <a:r>
              <a:rPr lang="es-CO" dirty="0"/>
              <a:t>Gestión TI -Mockups APIS REST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BBEFB-080D-82A4-F853-2E333368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991922"/>
            <a:ext cx="4114800" cy="1372137"/>
          </a:xfrm>
        </p:spPr>
        <p:txBody>
          <a:bodyPr anchor="b">
            <a:normAutofit/>
          </a:bodyPr>
          <a:lstStyle/>
          <a:p>
            <a:r>
              <a:rPr lang="es-CO" dirty="0"/>
              <a:t>Joseph Steven Orozco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 descr="Vista abstracta del fondo marino">
            <a:extLst>
              <a:ext uri="{FF2B5EF4-FFF2-40B4-BE49-F238E27FC236}">
                <a16:creationId xmlns:a16="http://schemas.microsoft.com/office/drawing/2014/main" id="{2A89BFFB-4328-BD13-AE9E-1FF842D13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/>
          <a:stretch/>
        </p:blipFill>
        <p:spPr>
          <a:xfrm>
            <a:off x="6096001" y="10"/>
            <a:ext cx="6095999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5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64CA4-8ECB-D5B9-9D9C-A561A344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80" y="521110"/>
            <a:ext cx="5185146" cy="1995950"/>
          </a:xfrm>
        </p:spPr>
        <p:txBody>
          <a:bodyPr>
            <a:noAutofit/>
          </a:bodyPr>
          <a:lstStyle/>
          <a:p>
            <a:r>
              <a:rPr lang="es-CO" sz="3600" dirty="0"/>
              <a:t>Creamos los servicios en SOAP UI con los responses esperados de la petición como </a:t>
            </a:r>
            <a:r>
              <a:rPr lang="es-CO" sz="3600" dirty="0" err="1"/>
              <a:t>mocks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E1DE9-4212-9337-AE5B-BB492B83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7" r="28986" b="31016"/>
          <a:stretch/>
        </p:blipFill>
        <p:spPr>
          <a:xfrm>
            <a:off x="5805948" y="245819"/>
            <a:ext cx="4066724" cy="32953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784DA0-8A81-B7BB-ADF8-A0FA19CF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66" y="4077929"/>
            <a:ext cx="4241392" cy="199595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F1D602A-F591-0A2A-C0CE-6EFCD27231CC}"/>
              </a:ext>
            </a:extLst>
          </p:cNvPr>
          <p:cNvSpPr txBox="1">
            <a:spLocks/>
          </p:cNvSpPr>
          <p:nvPr/>
        </p:nvSpPr>
        <p:spPr>
          <a:xfrm>
            <a:off x="620802" y="3977148"/>
            <a:ext cx="5185146" cy="1995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dirty="0"/>
              <a:t>Creamos los llamados en </a:t>
            </a:r>
            <a:r>
              <a:rPr lang="es-CO" sz="3600" dirty="0" err="1"/>
              <a:t>Postman</a:t>
            </a:r>
            <a:r>
              <a:rPr lang="es-CO" sz="3600" dirty="0"/>
              <a:t> apuntando al localhost, puerto 8080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E448F1-D18E-0D70-6E51-C75180049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4300" r="74026" b="31642"/>
          <a:stretch/>
        </p:blipFill>
        <p:spPr bwMode="auto">
          <a:xfrm>
            <a:off x="10250058" y="1298618"/>
            <a:ext cx="1509621" cy="14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DDC1555-B058-B586-D427-5ECEDD4A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291" y="3967316"/>
            <a:ext cx="1794388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3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BED63-29A7-ABFD-BD3F-FD018BDF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" y="-141133"/>
            <a:ext cx="10380573" cy="1432273"/>
          </a:xfrm>
        </p:spPr>
        <p:txBody>
          <a:bodyPr/>
          <a:lstStyle/>
          <a:p>
            <a:r>
              <a:rPr lang="es-CO" dirty="0"/>
              <a:t>Método </a:t>
            </a:r>
            <a:r>
              <a:rPr lang="es-CO" dirty="0" err="1"/>
              <a:t>SendUser</a:t>
            </a:r>
            <a:endParaRPr lang="es-C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932819-5DFD-6733-2A1B-1CDD490D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4300" r="74026" b="31642"/>
          <a:stretch/>
        </p:blipFill>
        <p:spPr bwMode="auto">
          <a:xfrm>
            <a:off x="1386277" y="1630184"/>
            <a:ext cx="1509621" cy="14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7CB646-1EA1-FAA1-33E4-FF42F18F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04" y="4549881"/>
            <a:ext cx="1794388" cy="17943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31B824-A76D-C7FE-1A7B-7C799861A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302"/>
          <a:stretch/>
        </p:blipFill>
        <p:spPr>
          <a:xfrm>
            <a:off x="4829383" y="-38229"/>
            <a:ext cx="6089639" cy="33487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49AE9B-011E-FAE1-7F6D-FCE776CAAF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819"/>
          <a:stretch/>
        </p:blipFill>
        <p:spPr>
          <a:xfrm>
            <a:off x="4751763" y="3378113"/>
            <a:ext cx="3276301" cy="34798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A73425-B935-4D1A-17D5-BDB25FB044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88" b="22714"/>
          <a:stretch/>
        </p:blipFill>
        <p:spPr>
          <a:xfrm>
            <a:off x="8230766" y="3428998"/>
            <a:ext cx="3753125" cy="33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5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BED63-29A7-ABFD-BD3F-FD018BDF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" y="-141133"/>
            <a:ext cx="10380573" cy="1432273"/>
          </a:xfrm>
        </p:spPr>
        <p:txBody>
          <a:bodyPr/>
          <a:lstStyle/>
          <a:p>
            <a:r>
              <a:rPr lang="es-CO" dirty="0"/>
              <a:t>Método </a:t>
            </a:r>
            <a:r>
              <a:rPr lang="es-CO" dirty="0" err="1"/>
              <a:t>InitCaptcha</a:t>
            </a:r>
            <a:endParaRPr lang="es-C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932819-5DFD-6733-2A1B-1CDD490D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4300" r="74026" b="31642"/>
          <a:stretch/>
        </p:blipFill>
        <p:spPr bwMode="auto">
          <a:xfrm>
            <a:off x="1386277" y="1630184"/>
            <a:ext cx="1509621" cy="14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7CB646-1EA1-FAA1-33E4-FF42F18F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04" y="4549881"/>
            <a:ext cx="1794388" cy="17943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FC116D-032F-6B58-EBCD-D2AE3BBEC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093" y="0"/>
            <a:ext cx="4267990" cy="35040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F2F731-54C3-721C-C024-32B55B947E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8" b="8914"/>
          <a:stretch/>
        </p:blipFill>
        <p:spPr>
          <a:xfrm>
            <a:off x="5669475" y="3341914"/>
            <a:ext cx="4516438" cy="33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BED63-29A7-ABFD-BD3F-FD018BDF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" y="191940"/>
            <a:ext cx="4466917" cy="1255860"/>
          </a:xfrm>
        </p:spPr>
        <p:txBody>
          <a:bodyPr>
            <a:normAutofit fontScale="90000"/>
          </a:bodyPr>
          <a:lstStyle/>
          <a:p>
            <a:r>
              <a:rPr lang="es-CO" dirty="0"/>
              <a:t>Método </a:t>
            </a:r>
            <a:r>
              <a:rPr lang="es-CO" dirty="0" err="1"/>
              <a:t>checkCaptcha</a:t>
            </a:r>
            <a:endParaRPr lang="es-C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932819-5DFD-6733-2A1B-1CDD490D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4300" r="74026" b="31642"/>
          <a:stretch/>
        </p:blipFill>
        <p:spPr bwMode="auto">
          <a:xfrm>
            <a:off x="1386277" y="1630184"/>
            <a:ext cx="1509621" cy="14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7CB646-1EA1-FAA1-33E4-FF42F18F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04" y="4549881"/>
            <a:ext cx="1794388" cy="17943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2CB2DC-D90D-F031-3DFE-8E46ABD1E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635" b="5303"/>
          <a:stretch/>
        </p:blipFill>
        <p:spPr>
          <a:xfrm>
            <a:off x="5552769" y="3532487"/>
            <a:ext cx="3134099" cy="32444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BB49697-B48A-154D-4554-1A197B3A99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506" r="17244" b="8062"/>
          <a:stretch/>
        </p:blipFill>
        <p:spPr>
          <a:xfrm>
            <a:off x="8712201" y="3673620"/>
            <a:ext cx="2716640" cy="293400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E556B33-01FD-6588-68C3-459AA0C6C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307" y="103487"/>
            <a:ext cx="56416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9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BED63-29A7-ABFD-BD3F-FD018BDF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" y="191940"/>
            <a:ext cx="4466917" cy="1255860"/>
          </a:xfrm>
        </p:spPr>
        <p:txBody>
          <a:bodyPr>
            <a:normAutofit fontScale="90000"/>
          </a:bodyPr>
          <a:lstStyle/>
          <a:p>
            <a:r>
              <a:rPr lang="es-CO" dirty="0"/>
              <a:t>Método </a:t>
            </a:r>
            <a:r>
              <a:rPr lang="es-CO" dirty="0" err="1"/>
              <a:t>sendPassword</a:t>
            </a:r>
            <a:endParaRPr lang="es-C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932819-5DFD-6733-2A1B-1CDD490D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4300" r="74026" b="31642"/>
          <a:stretch/>
        </p:blipFill>
        <p:spPr bwMode="auto">
          <a:xfrm>
            <a:off x="1386277" y="1630184"/>
            <a:ext cx="1509621" cy="14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7CB646-1EA1-FAA1-33E4-FF42F18F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04" y="4549881"/>
            <a:ext cx="1794388" cy="17943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79C76D-580E-E0CB-6D1A-0DD3EC32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867" y="3111637"/>
            <a:ext cx="3414069" cy="34808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5B5695A-CD73-71A5-4769-977761975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231" y="77165"/>
            <a:ext cx="5128026" cy="33661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85F8151-192A-3B63-3A62-C24CA62EF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071" y="3303388"/>
            <a:ext cx="4598672" cy="34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3309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2E4E8"/>
      </a:lt2>
      <a:accent1>
        <a:srgbClr val="BB9E66"/>
      </a:accent1>
      <a:accent2>
        <a:srgbClr val="A1A75B"/>
      </a:accent2>
      <a:accent3>
        <a:srgbClr val="8DAB6E"/>
      </a:accent3>
      <a:accent4>
        <a:srgbClr val="67B060"/>
      </a:accent4>
      <a:accent5>
        <a:srgbClr val="6CAF82"/>
      </a:accent5>
      <a:accent6>
        <a:srgbClr val="60B09B"/>
      </a:accent6>
      <a:hlink>
        <a:srgbClr val="6981AE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Bierstadt</vt:lpstr>
      <vt:lpstr>BevelVTI</vt:lpstr>
      <vt:lpstr>Gestión TI -Mockups APIS REST</vt:lpstr>
      <vt:lpstr>Creamos los servicios en SOAP UI con los responses esperados de la petición como mocks</vt:lpstr>
      <vt:lpstr>Método SendUser</vt:lpstr>
      <vt:lpstr>Método InitCaptcha</vt:lpstr>
      <vt:lpstr>Método checkCaptcha</vt:lpstr>
      <vt:lpstr>Método sendPassword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TI -Mockups APIS REST</dc:title>
  <dc:creator>Joseph Orozco</dc:creator>
  <cp:lastModifiedBy>Joseph Orozco</cp:lastModifiedBy>
  <cp:revision>1</cp:revision>
  <dcterms:created xsi:type="dcterms:W3CDTF">2022-05-06T23:09:24Z</dcterms:created>
  <dcterms:modified xsi:type="dcterms:W3CDTF">2022-05-06T23:33:18Z</dcterms:modified>
</cp:coreProperties>
</file>