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pPr/>
              <a:t>09-09-2024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pPr/>
              <a:t>09-09-2024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pPr/>
              <a:t>‹#›</a:t>
            </a:fld>
            <a:endParaRPr lang="en-IN"/>
          </a:p>
        </p:txBody>
      </p:sp>
    </p:spTree>
    <p:extLst>
      <p:ext uri="{BB962C8B-B14F-4D97-AF65-F5344CB8AC3E}">
        <p14:creationId xmlns:p14="http://schemas.microsoft.com/office/powerpoint/2010/main" xmlns=""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xmlns="" id="{71EB28D9-22B4-44B5-B530-CA0EDC9ED3B9}"/>
              </a:ext>
            </a:extLst>
          </p:cNvPr>
          <p:cNvSpPr>
            <a:spLocks noGrp="1"/>
          </p:cNvSpPr>
          <p:nvPr>
            <p:ph type="subTitle" idx="1"/>
          </p:nvPr>
        </p:nvSpPr>
        <p:spPr>
          <a:xfrm>
            <a:off x="1507067" y="4050833"/>
            <a:ext cx="7766936" cy="1440006"/>
          </a:xfrm>
        </p:spPr>
        <p:txBody>
          <a:bodyPr>
            <a:normAutofit fontScale="92500" lnSpcReduction="10000"/>
          </a:bodyPr>
          <a:lstStyle/>
          <a:p>
            <a:r>
              <a:rPr lang="en-US" dirty="0"/>
              <a:t>By </a:t>
            </a:r>
            <a:r>
              <a:rPr lang="en-US" dirty="0" smtClean="0"/>
              <a:t>:</a:t>
            </a:r>
            <a:r>
              <a:rPr lang="en-US" dirty="0" smtClean="0"/>
              <a:t>SUMIT</a:t>
            </a:r>
            <a:r>
              <a:rPr lang="en-US" dirty="0" smtClean="0"/>
              <a:t> Kumar TIWARI</a:t>
            </a:r>
            <a:endParaRPr lang="en-US" dirty="0"/>
          </a:p>
          <a:p>
            <a:r>
              <a:rPr lang="en-IN" dirty="0" smtClean="0"/>
              <a:t>MAYANK JAIN</a:t>
            </a:r>
            <a:endParaRPr lang="en-US" dirty="0"/>
          </a:p>
          <a:p>
            <a:r>
              <a:rPr lang="en-US" dirty="0"/>
              <a:t>&amp;</a:t>
            </a:r>
          </a:p>
          <a:p>
            <a:r>
              <a:rPr lang="en-IN" dirty="0" smtClean="0"/>
              <a:t>MEGHANA</a:t>
            </a:r>
            <a:endParaRPr lang="en-US" dirty="0"/>
          </a:p>
          <a:p>
            <a:endParaRPr lang="en-US" dirty="0"/>
          </a:p>
          <a:p>
            <a:endParaRPr lang="en-IN" dirty="0"/>
          </a:p>
        </p:txBody>
      </p:sp>
    </p:spTree>
    <p:extLst>
      <p:ext uri="{BB962C8B-B14F-4D97-AF65-F5344CB8AC3E}">
        <p14:creationId xmlns:p14="http://schemas.microsoft.com/office/powerpoint/2010/main" xmlns=""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xmlns=""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xmlns=""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xmlns=""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xmlns=""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xmlns=""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xmlns=""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xmlns=""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xmlns=""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xmlns=""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xmlns=""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xmlns=""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xmlns=""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xmlns=""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xmlns=""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xmlns=""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xmlns=""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xmlns=""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xmlns=""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xmlns=""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xmlns=""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xmlns=""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xmlns=""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xmlns=""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xmlns=""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xmlns=""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xmlns=""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xmlns=""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xmlns=""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519</TotalTime>
  <Words>606</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rohit</cp:lastModifiedBy>
  <cp:revision>11</cp:revision>
  <dcterms:created xsi:type="dcterms:W3CDTF">2022-01-03T15:55:11Z</dcterms:created>
  <dcterms:modified xsi:type="dcterms:W3CDTF">2024-09-09T11:29:13Z</dcterms:modified>
</cp:coreProperties>
</file>