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812B-EAB9-3C42-B3AC-80F2877A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ABDE-13EC-2444-9DFC-FFBE9AE0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E442-8781-D048-A2FF-25F841E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B688-96BF-9946-AA16-06D5930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4E54-F11B-7042-AA61-C6EE623D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A49-0328-7A4A-86AE-9B0D2056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FC3C-5CCA-1745-BF24-71A7C41F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170C-2BE8-8F45-81FC-F9DEF62F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D8EF-3A00-594C-A8E8-C5144FAC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FD91-0A49-BE45-A1BC-BD60E0BC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AD185-DB0E-5542-8DC8-D78DEC5A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00959-953C-E845-8749-6B107EA8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5AEB-DBD7-2840-A7A8-28B48B70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AD6B-047F-E640-96A1-407DC3FE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F3C8-472C-6A40-AD4A-63BEBCFA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0D90-9A51-B546-A774-45851C9B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DA09-C5DA-FA43-A1B1-6F05B3C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5C77-7F83-1443-B06D-887FA753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9C58-3D9A-D94B-85CC-B2A670A7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1F2-49CE-8A47-A7EF-A85DE643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F64-2C1A-1444-91FA-25C8FDB8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50B62-9220-5842-803A-C87ABABA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225B-DBD6-0F4E-9254-E420B899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6F56-E434-AE47-91BC-5AA4991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84A1-AA24-AA4E-A053-7BE5538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F0D1-5BEE-F247-8ABE-C72147B5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D4CD-ABFB-2A46-BFE6-44FB7ABA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9635-4C49-C742-B1B5-DA528BA5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55415-B806-C949-8DF6-1DE17276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55664-5A89-A34D-A4AB-F03E3C5E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13E60-B09D-5049-B889-A6F3D974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C9E-9F31-3F40-A169-235082A8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79E8-C410-D142-87CA-4CA83F7A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F12F-4533-C443-9B6B-08986C6B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2CD8E-98A2-0B4D-BD12-1DB99F093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3EF07-7417-3042-997B-0306AA9E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04AE7-B71F-5D43-ADE2-A4857204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67E92-8BA6-0741-9A68-1E252F4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5B78A-7BF9-344E-9842-D36D72DC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097-9C5B-D142-8058-8C77FA52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59F37-8525-F24F-9AA2-C1A81703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F729-B398-E149-A444-E0A836D5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42BF2-757E-DA4E-80AB-1F5337CA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5DC51-6C5A-BF46-9FD0-819DB908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C5905-AC55-AE4A-A28B-5AC27DEF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5148-905C-B844-9993-62322E1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8DAB-F39A-0B4D-AA4A-9303347C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F5CC-66A0-3C41-BC51-2AB9F080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57E27-016B-014D-AC57-8ADD55D9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62DE6-F247-C14C-B7C8-2CB06312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1F45-68A2-1646-94FC-96CDB3B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F5C6-87AA-2944-BF08-06BE072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D028-2019-9943-A3D4-9A3CB320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3EC1-5FB2-7148-B07B-52490C7E9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1D0C0-3D2E-E448-8EBA-A88C5C36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0BC1B-368C-644D-8099-DFFFC6FE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6784-7C8E-9648-A6B6-F63652AB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8CA0-08D8-FC42-8058-F1C4017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B9B19-0F28-5A43-8EFC-98FBA17B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FC78-E13C-564C-8365-E39F92A9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EB2E-BCD1-BB4E-AC2F-2CC9D4658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C155-20AA-AB4B-A6FA-48C351ECA8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554B-6AED-884D-BFEE-FE9A2634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7B90-36FF-664D-B814-FC6CA0221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C780-C91D-9B4A-A762-6400E85C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EC36-663A-3247-971D-03F8B73F9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CUPED Supplements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F8D49-6B62-0342-BAB6-BD10D16FD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FCDA-E924-E14B-96F1-9235F8CB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reduction experiment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B7AF2-26FA-4441-9F6B-F0D151D56C30}"/>
              </a:ext>
            </a:extLst>
          </p:cNvPr>
          <p:cNvSpPr/>
          <p:nvPr/>
        </p:nvSpPr>
        <p:spPr>
          <a:xfrm>
            <a:off x="1282261" y="2424742"/>
            <a:ext cx="1965435" cy="3153103"/>
          </a:xfrm>
          <a:prstGeom prst="rect">
            <a:avLst/>
          </a:prstGeom>
          <a:ln w="38100">
            <a:solidFill>
              <a:srgbClr val="FF92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Girls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 distributed with mean 160, </a:t>
            </a:r>
            <a:r>
              <a:rPr lang="en-US" dirty="0" err="1"/>
              <a:t>sd</a:t>
            </a:r>
            <a:r>
              <a:rPr lang="en-US" dirty="0"/>
              <a:t> 5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54976-4FEF-E943-882C-DEBD6B8D0544}"/>
              </a:ext>
            </a:extLst>
          </p:cNvPr>
          <p:cNvSpPr/>
          <p:nvPr/>
        </p:nvSpPr>
        <p:spPr>
          <a:xfrm>
            <a:off x="4130565" y="2424742"/>
            <a:ext cx="1965435" cy="315310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Boys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 distributed with mean 175, </a:t>
            </a:r>
            <a:r>
              <a:rPr lang="en-US" dirty="0" err="1"/>
              <a:t>sd</a:t>
            </a:r>
            <a:r>
              <a:rPr lang="en-US" dirty="0"/>
              <a:t> 5</a:t>
            </a:r>
            <a:br>
              <a:rPr lang="en-US" dirty="0"/>
            </a:br>
            <a:endParaRPr lang="en-US" dirty="0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6C66F54E-34B5-E140-B148-8492728A7808}"/>
              </a:ext>
            </a:extLst>
          </p:cNvPr>
          <p:cNvSpPr/>
          <p:nvPr/>
        </p:nvSpPr>
        <p:spPr>
          <a:xfrm>
            <a:off x="3410606" y="3759555"/>
            <a:ext cx="557048" cy="4834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C198B34-B6C4-B64C-A00A-BFECD4AEB686}"/>
              </a:ext>
            </a:extLst>
          </p:cNvPr>
          <p:cNvSpPr/>
          <p:nvPr/>
        </p:nvSpPr>
        <p:spPr>
          <a:xfrm>
            <a:off x="6474372" y="3857297"/>
            <a:ext cx="504497" cy="385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F1EFC6-2E7F-F64B-983A-4B25228A1D09}"/>
              </a:ext>
            </a:extLst>
          </p:cNvPr>
          <p:cNvSpPr/>
          <p:nvPr/>
        </p:nvSpPr>
        <p:spPr>
          <a:xfrm>
            <a:off x="7120758" y="2424741"/>
            <a:ext cx="4233042" cy="315310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Girls and Boys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n=100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0056A0-278F-FF41-8FCA-1A97062EABFC}"/>
              </a:ext>
            </a:extLst>
          </p:cNvPr>
          <p:cNvSpPr/>
          <p:nvPr/>
        </p:nvSpPr>
        <p:spPr>
          <a:xfrm>
            <a:off x="993227" y="114136"/>
            <a:ext cx="4233042" cy="315310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Girls and Boys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n=100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DC5BB-0F3E-EF45-9211-1DB4AF5E347E}"/>
              </a:ext>
            </a:extLst>
          </p:cNvPr>
          <p:cNvSpPr/>
          <p:nvPr/>
        </p:nvSpPr>
        <p:spPr>
          <a:xfrm>
            <a:off x="993227" y="3575624"/>
            <a:ext cx="4233042" cy="315310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Girls and Boys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n=100</a:t>
            </a:r>
            <a:br>
              <a:rPr lang="en-US" dirty="0"/>
            </a:b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5C5F32E-0EDE-7845-892E-D30F9F8B2E65}"/>
              </a:ext>
            </a:extLst>
          </p:cNvPr>
          <p:cNvSpPr/>
          <p:nvPr/>
        </p:nvSpPr>
        <p:spPr>
          <a:xfrm>
            <a:off x="5636175" y="441435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C89F7-B250-3E4D-9EF0-58F558D8EB26}"/>
              </a:ext>
            </a:extLst>
          </p:cNvPr>
          <p:cNvSpPr txBox="1"/>
          <p:nvPr/>
        </p:nvSpPr>
        <p:spPr>
          <a:xfrm>
            <a:off x="5413485" y="132529"/>
            <a:ext cx="19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94B2B1-2A01-1441-B2A8-DA5CD7D28FB3}"/>
              </a:ext>
            </a:extLst>
          </p:cNvPr>
          <p:cNvSpPr/>
          <p:nvPr/>
        </p:nvSpPr>
        <p:spPr>
          <a:xfrm>
            <a:off x="7220607" y="483468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3787FB-7D1C-BF47-95A2-A1CCCD36F5ED}"/>
              </a:ext>
            </a:extLst>
          </p:cNvPr>
          <p:cNvSpPr/>
          <p:nvPr/>
        </p:nvSpPr>
        <p:spPr>
          <a:xfrm>
            <a:off x="7373007" y="635868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7117C2-9C1A-D149-8C36-F676DEC50412}"/>
              </a:ext>
            </a:extLst>
          </p:cNvPr>
          <p:cNvSpPr/>
          <p:nvPr/>
        </p:nvSpPr>
        <p:spPr>
          <a:xfrm>
            <a:off x="7530662" y="667391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C676F6-2377-7B48-8E28-E4EB7EF2F542}"/>
              </a:ext>
            </a:extLst>
          </p:cNvPr>
          <p:cNvSpPr/>
          <p:nvPr/>
        </p:nvSpPr>
        <p:spPr>
          <a:xfrm>
            <a:off x="7563505" y="46770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B245D-CDF7-8549-804A-8056B190CC8C}"/>
              </a:ext>
            </a:extLst>
          </p:cNvPr>
          <p:cNvSpPr/>
          <p:nvPr/>
        </p:nvSpPr>
        <p:spPr>
          <a:xfrm>
            <a:off x="7727728" y="559660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D19D9-8D6D-134C-81DA-919C175F0604}"/>
              </a:ext>
            </a:extLst>
          </p:cNvPr>
          <p:cNvSpPr/>
          <p:nvPr/>
        </p:nvSpPr>
        <p:spPr>
          <a:xfrm>
            <a:off x="7866987" y="483468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4D2496-E813-7F41-854F-85A01AC8FB4E}"/>
              </a:ext>
            </a:extLst>
          </p:cNvPr>
          <p:cNvSpPr/>
          <p:nvPr/>
        </p:nvSpPr>
        <p:spPr>
          <a:xfrm>
            <a:off x="7866987" y="641107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283DDC-E115-E14A-BEE9-35B02AC0FCB7}"/>
              </a:ext>
            </a:extLst>
          </p:cNvPr>
          <p:cNvSpPr/>
          <p:nvPr/>
        </p:nvSpPr>
        <p:spPr>
          <a:xfrm>
            <a:off x="8054855" y="46770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031A11-30CB-8341-B215-41347A9A6B97}"/>
              </a:ext>
            </a:extLst>
          </p:cNvPr>
          <p:cNvSpPr/>
          <p:nvPr/>
        </p:nvSpPr>
        <p:spPr>
          <a:xfrm>
            <a:off x="8006246" y="599082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609228-7C6F-714F-A346-0BDE5F6E4C8D}"/>
              </a:ext>
            </a:extLst>
          </p:cNvPr>
          <p:cNvSpPr/>
          <p:nvPr/>
        </p:nvSpPr>
        <p:spPr>
          <a:xfrm>
            <a:off x="7415048" y="501861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2F8FFEA-8127-4647-8E9A-2D1037381FFE}"/>
              </a:ext>
            </a:extLst>
          </p:cNvPr>
          <p:cNvSpPr/>
          <p:nvPr/>
        </p:nvSpPr>
        <p:spPr>
          <a:xfrm>
            <a:off x="8360966" y="441435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7D501-34B0-254A-9BA1-EB87090ACCB2}"/>
              </a:ext>
            </a:extLst>
          </p:cNvPr>
          <p:cNvSpPr txBox="1"/>
          <p:nvPr/>
        </p:nvSpPr>
        <p:spPr>
          <a:xfrm>
            <a:off x="8594781" y="151345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9973F-7913-1644-B96D-31957350AF7F}"/>
              </a:ext>
            </a:extLst>
          </p:cNvPr>
          <p:cNvSpPr txBox="1"/>
          <p:nvPr/>
        </p:nvSpPr>
        <p:spPr>
          <a:xfrm>
            <a:off x="9883640" y="432809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X_1_bar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D73D5C3-8E96-D744-8319-6B9C71738BF1}"/>
              </a:ext>
            </a:extLst>
          </p:cNvPr>
          <p:cNvSpPr/>
          <p:nvPr/>
        </p:nvSpPr>
        <p:spPr>
          <a:xfrm>
            <a:off x="5636175" y="1129440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AD646E-1D08-914C-BE09-36B4B429D06A}"/>
              </a:ext>
            </a:extLst>
          </p:cNvPr>
          <p:cNvSpPr/>
          <p:nvPr/>
        </p:nvSpPr>
        <p:spPr>
          <a:xfrm>
            <a:off x="7220607" y="117147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1F77AC-AA9D-A047-BFCD-3476A0C005E9}"/>
              </a:ext>
            </a:extLst>
          </p:cNvPr>
          <p:cNvSpPr/>
          <p:nvPr/>
        </p:nvSpPr>
        <p:spPr>
          <a:xfrm>
            <a:off x="7373007" y="132387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0B4AD8-5AB4-2948-A621-802B9D589106}"/>
              </a:ext>
            </a:extLst>
          </p:cNvPr>
          <p:cNvSpPr/>
          <p:nvPr/>
        </p:nvSpPr>
        <p:spPr>
          <a:xfrm>
            <a:off x="7530662" y="1355396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54304-4521-3940-B9B9-E5147E347432}"/>
              </a:ext>
            </a:extLst>
          </p:cNvPr>
          <p:cNvSpPr/>
          <p:nvPr/>
        </p:nvSpPr>
        <p:spPr>
          <a:xfrm>
            <a:off x="7563505" y="1155708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DA34F2-F169-F14A-B7C6-05A0C2C40531}"/>
              </a:ext>
            </a:extLst>
          </p:cNvPr>
          <p:cNvSpPr/>
          <p:nvPr/>
        </p:nvSpPr>
        <p:spPr>
          <a:xfrm>
            <a:off x="7727728" y="1247665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E8454C-6B0D-3041-AB2C-69F8123170FD}"/>
              </a:ext>
            </a:extLst>
          </p:cNvPr>
          <p:cNvSpPr/>
          <p:nvPr/>
        </p:nvSpPr>
        <p:spPr>
          <a:xfrm>
            <a:off x="7866987" y="117147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90A00-7F7D-CF41-B141-61419B583264}"/>
              </a:ext>
            </a:extLst>
          </p:cNvPr>
          <p:cNvSpPr/>
          <p:nvPr/>
        </p:nvSpPr>
        <p:spPr>
          <a:xfrm>
            <a:off x="7866987" y="1329112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98502D-A258-EF4D-BD35-89838838EB3F}"/>
              </a:ext>
            </a:extLst>
          </p:cNvPr>
          <p:cNvSpPr/>
          <p:nvPr/>
        </p:nvSpPr>
        <p:spPr>
          <a:xfrm>
            <a:off x="8054855" y="1155708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26C961-85CA-2548-9D62-87B60D586DBD}"/>
              </a:ext>
            </a:extLst>
          </p:cNvPr>
          <p:cNvSpPr/>
          <p:nvPr/>
        </p:nvSpPr>
        <p:spPr>
          <a:xfrm>
            <a:off x="8006246" y="1287087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285C75-B77A-754D-B55F-81DA2E4C830F}"/>
              </a:ext>
            </a:extLst>
          </p:cNvPr>
          <p:cNvSpPr/>
          <p:nvPr/>
        </p:nvSpPr>
        <p:spPr>
          <a:xfrm>
            <a:off x="7415048" y="1189866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260DBFA-4CDA-3243-8E0A-C316485D684C}"/>
              </a:ext>
            </a:extLst>
          </p:cNvPr>
          <p:cNvSpPr/>
          <p:nvPr/>
        </p:nvSpPr>
        <p:spPr>
          <a:xfrm>
            <a:off x="8360966" y="1129440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CC59F-B25D-8148-B50A-962048C7DE75}"/>
              </a:ext>
            </a:extLst>
          </p:cNvPr>
          <p:cNvSpPr txBox="1"/>
          <p:nvPr/>
        </p:nvSpPr>
        <p:spPr>
          <a:xfrm>
            <a:off x="8599415" y="844183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B31434-7D4A-014B-B03B-517C565172B4}"/>
              </a:ext>
            </a:extLst>
          </p:cNvPr>
          <p:cNvSpPr txBox="1"/>
          <p:nvPr/>
        </p:nvSpPr>
        <p:spPr>
          <a:xfrm>
            <a:off x="9883640" y="1120814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X_2_bar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C52D0C-E547-AE40-88E2-C1686C138D3A}"/>
              </a:ext>
            </a:extLst>
          </p:cNvPr>
          <p:cNvSpPr txBox="1"/>
          <p:nvPr/>
        </p:nvSpPr>
        <p:spPr>
          <a:xfrm>
            <a:off x="5408876" y="820534"/>
            <a:ext cx="19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37BB0B-24B3-8A4D-890E-CB53318EBDE8}"/>
              </a:ext>
            </a:extLst>
          </p:cNvPr>
          <p:cNvSpPr/>
          <p:nvPr/>
        </p:nvSpPr>
        <p:spPr>
          <a:xfrm>
            <a:off x="6096000" y="1690687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CA8F44-C2BB-DB49-95D9-034275BC4D0D}"/>
              </a:ext>
            </a:extLst>
          </p:cNvPr>
          <p:cNvSpPr/>
          <p:nvPr/>
        </p:nvSpPr>
        <p:spPr>
          <a:xfrm>
            <a:off x="6096000" y="1995487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E7C5824-0E36-0B4A-909B-ED23D220D5C7}"/>
              </a:ext>
            </a:extLst>
          </p:cNvPr>
          <p:cNvSpPr/>
          <p:nvPr/>
        </p:nvSpPr>
        <p:spPr>
          <a:xfrm>
            <a:off x="6096000" y="2300287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8AFD0069-243B-274F-8119-888BAE76FC58}"/>
              </a:ext>
            </a:extLst>
          </p:cNvPr>
          <p:cNvSpPr/>
          <p:nvPr/>
        </p:nvSpPr>
        <p:spPr>
          <a:xfrm>
            <a:off x="5636175" y="2605087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F399EC-C581-D246-A465-05471446111D}"/>
              </a:ext>
            </a:extLst>
          </p:cNvPr>
          <p:cNvSpPr/>
          <p:nvPr/>
        </p:nvSpPr>
        <p:spPr>
          <a:xfrm>
            <a:off x="7220607" y="2647120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7ADCDC-34F0-C149-9E63-4DD86793E4E4}"/>
              </a:ext>
            </a:extLst>
          </p:cNvPr>
          <p:cNvSpPr/>
          <p:nvPr/>
        </p:nvSpPr>
        <p:spPr>
          <a:xfrm>
            <a:off x="7373007" y="2799520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DD41A8-701F-0E41-B0F3-29309006EDD3}"/>
              </a:ext>
            </a:extLst>
          </p:cNvPr>
          <p:cNvSpPr/>
          <p:nvPr/>
        </p:nvSpPr>
        <p:spPr>
          <a:xfrm>
            <a:off x="7530662" y="283104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A0C37A-2252-D84D-95BE-3FCEFFD44761}"/>
              </a:ext>
            </a:extLst>
          </p:cNvPr>
          <p:cNvSpPr/>
          <p:nvPr/>
        </p:nvSpPr>
        <p:spPr>
          <a:xfrm>
            <a:off x="7563505" y="2631355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2177B00-09E3-E045-8DD5-0CD9E21AE477}"/>
              </a:ext>
            </a:extLst>
          </p:cNvPr>
          <p:cNvSpPr/>
          <p:nvPr/>
        </p:nvSpPr>
        <p:spPr>
          <a:xfrm>
            <a:off x="7727728" y="2723312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255CC7-D8E7-FF41-9509-09741C462F1E}"/>
              </a:ext>
            </a:extLst>
          </p:cNvPr>
          <p:cNvSpPr/>
          <p:nvPr/>
        </p:nvSpPr>
        <p:spPr>
          <a:xfrm>
            <a:off x="7866987" y="2647120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A54363-807A-5F4C-9001-1BF8F54B5DAC}"/>
              </a:ext>
            </a:extLst>
          </p:cNvPr>
          <p:cNvSpPr/>
          <p:nvPr/>
        </p:nvSpPr>
        <p:spPr>
          <a:xfrm>
            <a:off x="7866987" y="2804759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C74F461-B879-E84A-A01A-A8BE8564D551}"/>
              </a:ext>
            </a:extLst>
          </p:cNvPr>
          <p:cNvSpPr/>
          <p:nvPr/>
        </p:nvSpPr>
        <p:spPr>
          <a:xfrm>
            <a:off x="8054855" y="2631355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6E6B2F-38D1-A24C-9CF4-8B275A4EE357}"/>
              </a:ext>
            </a:extLst>
          </p:cNvPr>
          <p:cNvSpPr/>
          <p:nvPr/>
        </p:nvSpPr>
        <p:spPr>
          <a:xfrm>
            <a:off x="8006246" y="2762734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58F413-BC4C-684C-A991-818ED550A04F}"/>
              </a:ext>
            </a:extLst>
          </p:cNvPr>
          <p:cNvSpPr/>
          <p:nvPr/>
        </p:nvSpPr>
        <p:spPr>
          <a:xfrm>
            <a:off x="7415048" y="2665513"/>
            <a:ext cx="115614" cy="115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28162833-7824-0449-87FA-6188AF8A3F95}"/>
              </a:ext>
            </a:extLst>
          </p:cNvPr>
          <p:cNvSpPr/>
          <p:nvPr/>
        </p:nvSpPr>
        <p:spPr>
          <a:xfrm>
            <a:off x="8360966" y="2605087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E4AE8E-91B7-0044-9530-2010A28BFD37}"/>
              </a:ext>
            </a:extLst>
          </p:cNvPr>
          <p:cNvSpPr txBox="1"/>
          <p:nvPr/>
        </p:nvSpPr>
        <p:spPr>
          <a:xfrm>
            <a:off x="8599415" y="2319830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B01D1D-6B7B-2A48-B42B-05A5E9BFF347}"/>
              </a:ext>
            </a:extLst>
          </p:cNvPr>
          <p:cNvSpPr txBox="1"/>
          <p:nvPr/>
        </p:nvSpPr>
        <p:spPr>
          <a:xfrm>
            <a:off x="9883640" y="2596461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X_n_bar</a:t>
            </a:r>
            <a:endParaRPr lang="en-US" dirty="0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5BEB2A2-1775-C446-B80D-B4181917583A}"/>
              </a:ext>
            </a:extLst>
          </p:cNvPr>
          <p:cNvSpPr/>
          <p:nvPr/>
        </p:nvSpPr>
        <p:spPr>
          <a:xfrm>
            <a:off x="5636175" y="3966903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014246-30E7-E94F-A842-06EB6A7506C0}"/>
              </a:ext>
            </a:extLst>
          </p:cNvPr>
          <p:cNvSpPr txBox="1"/>
          <p:nvPr/>
        </p:nvSpPr>
        <p:spPr>
          <a:xfrm>
            <a:off x="5413485" y="3657997"/>
            <a:ext cx="19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047A92C-1657-574B-8247-E8C93C3F7F9B}"/>
              </a:ext>
            </a:extLst>
          </p:cNvPr>
          <p:cNvSpPr/>
          <p:nvPr/>
        </p:nvSpPr>
        <p:spPr>
          <a:xfrm>
            <a:off x="7220607" y="4008936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67130B9-74C1-4040-9204-BD0D1585828A}"/>
              </a:ext>
            </a:extLst>
          </p:cNvPr>
          <p:cNvSpPr/>
          <p:nvPr/>
        </p:nvSpPr>
        <p:spPr>
          <a:xfrm>
            <a:off x="7373007" y="4161336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CD13F1-8A29-F241-BFB5-37C3AD5BC252}"/>
              </a:ext>
            </a:extLst>
          </p:cNvPr>
          <p:cNvSpPr/>
          <p:nvPr/>
        </p:nvSpPr>
        <p:spPr>
          <a:xfrm>
            <a:off x="7530662" y="4192859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9F8AE52-A220-D144-A939-95FC96960725}"/>
              </a:ext>
            </a:extLst>
          </p:cNvPr>
          <p:cNvSpPr/>
          <p:nvPr/>
        </p:nvSpPr>
        <p:spPr>
          <a:xfrm>
            <a:off x="7563505" y="3993171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65381-90C6-6648-B59F-D835F6E2ABAE}"/>
              </a:ext>
            </a:extLst>
          </p:cNvPr>
          <p:cNvSpPr/>
          <p:nvPr/>
        </p:nvSpPr>
        <p:spPr>
          <a:xfrm>
            <a:off x="7727728" y="4085128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E471CE-807F-E44D-BC7C-CFDBE16976F9}"/>
              </a:ext>
            </a:extLst>
          </p:cNvPr>
          <p:cNvSpPr/>
          <p:nvPr/>
        </p:nvSpPr>
        <p:spPr>
          <a:xfrm>
            <a:off x="7866987" y="4008936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53D8C34-7E2A-6C48-BEAA-5450DAEDC904}"/>
              </a:ext>
            </a:extLst>
          </p:cNvPr>
          <p:cNvSpPr/>
          <p:nvPr/>
        </p:nvSpPr>
        <p:spPr>
          <a:xfrm>
            <a:off x="7866987" y="4166575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3A2B69-43C4-CA40-8EE3-1C8964BBD39C}"/>
              </a:ext>
            </a:extLst>
          </p:cNvPr>
          <p:cNvSpPr/>
          <p:nvPr/>
        </p:nvSpPr>
        <p:spPr>
          <a:xfrm>
            <a:off x="8054855" y="3993171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A6D2C2-F54F-9A45-AF41-E9552BA904BB}"/>
              </a:ext>
            </a:extLst>
          </p:cNvPr>
          <p:cNvSpPr/>
          <p:nvPr/>
        </p:nvSpPr>
        <p:spPr>
          <a:xfrm>
            <a:off x="8006246" y="4124550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837BA3-FF48-A34E-A92A-1152484A6A7A}"/>
              </a:ext>
            </a:extLst>
          </p:cNvPr>
          <p:cNvSpPr/>
          <p:nvPr/>
        </p:nvSpPr>
        <p:spPr>
          <a:xfrm>
            <a:off x="7415048" y="4027329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6D67D133-A75F-1348-8A73-42EE4ECD8373}"/>
              </a:ext>
            </a:extLst>
          </p:cNvPr>
          <p:cNvSpPr/>
          <p:nvPr/>
        </p:nvSpPr>
        <p:spPr>
          <a:xfrm>
            <a:off x="8360966" y="3966903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7295AE-AF34-6D49-9CE5-6B556C2D3225}"/>
              </a:ext>
            </a:extLst>
          </p:cNvPr>
          <p:cNvSpPr txBox="1"/>
          <p:nvPr/>
        </p:nvSpPr>
        <p:spPr>
          <a:xfrm>
            <a:off x="8594781" y="3676813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4B4B87-3A19-A349-9C77-6412CF5460F2}"/>
              </a:ext>
            </a:extLst>
          </p:cNvPr>
          <p:cNvSpPr txBox="1"/>
          <p:nvPr/>
        </p:nvSpPr>
        <p:spPr>
          <a:xfrm>
            <a:off x="9883640" y="395827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X_1_bar</a:t>
            </a:r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2F23339B-68E7-CB4B-8086-CA04E7D15653}"/>
              </a:ext>
            </a:extLst>
          </p:cNvPr>
          <p:cNvSpPr/>
          <p:nvPr/>
        </p:nvSpPr>
        <p:spPr>
          <a:xfrm>
            <a:off x="5636175" y="4654908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F674EB-FB2D-0249-BABD-EBE12E2F79B5}"/>
              </a:ext>
            </a:extLst>
          </p:cNvPr>
          <p:cNvSpPr/>
          <p:nvPr/>
        </p:nvSpPr>
        <p:spPr>
          <a:xfrm>
            <a:off x="7220607" y="4696941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843506-6AB0-6448-B828-E5BEB0D450B9}"/>
              </a:ext>
            </a:extLst>
          </p:cNvPr>
          <p:cNvSpPr/>
          <p:nvPr/>
        </p:nvSpPr>
        <p:spPr>
          <a:xfrm>
            <a:off x="7373007" y="4849341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C95DBC6-9C4F-8346-9F81-F44593D5FC6A}"/>
              </a:ext>
            </a:extLst>
          </p:cNvPr>
          <p:cNvSpPr/>
          <p:nvPr/>
        </p:nvSpPr>
        <p:spPr>
          <a:xfrm>
            <a:off x="7530662" y="4880864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2E05C8-8476-7246-B894-EC0EFBFB17E8}"/>
              </a:ext>
            </a:extLst>
          </p:cNvPr>
          <p:cNvSpPr/>
          <p:nvPr/>
        </p:nvSpPr>
        <p:spPr>
          <a:xfrm>
            <a:off x="7563505" y="4681176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2902B4B-9963-B14D-BBDE-4AAF1901005D}"/>
              </a:ext>
            </a:extLst>
          </p:cNvPr>
          <p:cNvSpPr/>
          <p:nvPr/>
        </p:nvSpPr>
        <p:spPr>
          <a:xfrm>
            <a:off x="7727728" y="4773133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604A53-0A55-E14B-95C5-C28A318AABA7}"/>
              </a:ext>
            </a:extLst>
          </p:cNvPr>
          <p:cNvSpPr/>
          <p:nvPr/>
        </p:nvSpPr>
        <p:spPr>
          <a:xfrm>
            <a:off x="7866987" y="4696941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A7EBCB9-0BFF-4349-88B3-FFC70D6C3EB9}"/>
              </a:ext>
            </a:extLst>
          </p:cNvPr>
          <p:cNvSpPr/>
          <p:nvPr/>
        </p:nvSpPr>
        <p:spPr>
          <a:xfrm>
            <a:off x="7866987" y="4854580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948BD8-10BE-AF43-A8C1-051DC3225229}"/>
              </a:ext>
            </a:extLst>
          </p:cNvPr>
          <p:cNvSpPr/>
          <p:nvPr/>
        </p:nvSpPr>
        <p:spPr>
          <a:xfrm>
            <a:off x="8054855" y="4681176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C84E33A-3BA2-A14A-890C-B4EBDCB2DBB9}"/>
              </a:ext>
            </a:extLst>
          </p:cNvPr>
          <p:cNvSpPr/>
          <p:nvPr/>
        </p:nvSpPr>
        <p:spPr>
          <a:xfrm>
            <a:off x="8006246" y="4812555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A56A025-F83B-694F-A616-FA4A52B8870B}"/>
              </a:ext>
            </a:extLst>
          </p:cNvPr>
          <p:cNvSpPr/>
          <p:nvPr/>
        </p:nvSpPr>
        <p:spPr>
          <a:xfrm>
            <a:off x="7415048" y="4715334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973526FF-2F77-BB43-A53B-E130C67A73F7}"/>
              </a:ext>
            </a:extLst>
          </p:cNvPr>
          <p:cNvSpPr/>
          <p:nvPr/>
        </p:nvSpPr>
        <p:spPr>
          <a:xfrm>
            <a:off x="8360966" y="4654908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1A22E73-CF20-B948-BBB9-360A968C8163}"/>
              </a:ext>
            </a:extLst>
          </p:cNvPr>
          <p:cNvSpPr txBox="1"/>
          <p:nvPr/>
        </p:nvSpPr>
        <p:spPr>
          <a:xfrm>
            <a:off x="8599415" y="4369651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05093F-E7C3-2943-BC79-322435491F7C}"/>
              </a:ext>
            </a:extLst>
          </p:cNvPr>
          <p:cNvSpPr txBox="1"/>
          <p:nvPr/>
        </p:nvSpPr>
        <p:spPr>
          <a:xfrm>
            <a:off x="9883640" y="464628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X_2_bar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A9B4AE4-8C90-4341-A1E8-E88914FC82A0}"/>
              </a:ext>
            </a:extLst>
          </p:cNvPr>
          <p:cNvSpPr txBox="1"/>
          <p:nvPr/>
        </p:nvSpPr>
        <p:spPr>
          <a:xfrm>
            <a:off x="5408876" y="4346002"/>
            <a:ext cx="19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4D7A874-1F7E-9548-936A-651AC9D8A541}"/>
              </a:ext>
            </a:extLst>
          </p:cNvPr>
          <p:cNvSpPr/>
          <p:nvPr/>
        </p:nvSpPr>
        <p:spPr>
          <a:xfrm>
            <a:off x="6096000" y="5216155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4F69553-6EC8-8D45-83C4-8AFB5DB09553}"/>
              </a:ext>
            </a:extLst>
          </p:cNvPr>
          <p:cNvSpPr/>
          <p:nvPr/>
        </p:nvSpPr>
        <p:spPr>
          <a:xfrm>
            <a:off x="6096000" y="5520955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C529336-0E23-1241-BDDF-0FC0E8E1918A}"/>
              </a:ext>
            </a:extLst>
          </p:cNvPr>
          <p:cNvSpPr/>
          <p:nvPr/>
        </p:nvSpPr>
        <p:spPr>
          <a:xfrm>
            <a:off x="6096000" y="5825755"/>
            <a:ext cx="222196" cy="222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76B375E3-117B-5B45-A1E3-4CA23AB4D734}"/>
              </a:ext>
            </a:extLst>
          </p:cNvPr>
          <p:cNvSpPr/>
          <p:nvPr/>
        </p:nvSpPr>
        <p:spPr>
          <a:xfrm>
            <a:off x="5636175" y="6130555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7A4E556-E9E4-CD47-BEE6-5C6977CAEA42}"/>
              </a:ext>
            </a:extLst>
          </p:cNvPr>
          <p:cNvSpPr/>
          <p:nvPr/>
        </p:nvSpPr>
        <p:spPr>
          <a:xfrm>
            <a:off x="7220607" y="6172588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C0F6099-DCCD-074C-B9CF-72FE89874D47}"/>
              </a:ext>
            </a:extLst>
          </p:cNvPr>
          <p:cNvSpPr/>
          <p:nvPr/>
        </p:nvSpPr>
        <p:spPr>
          <a:xfrm>
            <a:off x="7373007" y="6324988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50ECF33-22A8-D942-8AA7-62218761F686}"/>
              </a:ext>
            </a:extLst>
          </p:cNvPr>
          <p:cNvSpPr/>
          <p:nvPr/>
        </p:nvSpPr>
        <p:spPr>
          <a:xfrm>
            <a:off x="7530662" y="6356511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639750-960E-CE41-9ED1-96B271ED7964}"/>
              </a:ext>
            </a:extLst>
          </p:cNvPr>
          <p:cNvSpPr/>
          <p:nvPr/>
        </p:nvSpPr>
        <p:spPr>
          <a:xfrm>
            <a:off x="7563505" y="6156823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C62A4D8-52AC-FC4A-BF25-698E0C084857}"/>
              </a:ext>
            </a:extLst>
          </p:cNvPr>
          <p:cNvSpPr/>
          <p:nvPr/>
        </p:nvSpPr>
        <p:spPr>
          <a:xfrm>
            <a:off x="7727728" y="6248780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7E7FD22-AF54-1F4B-9D93-D3263FF2B377}"/>
              </a:ext>
            </a:extLst>
          </p:cNvPr>
          <p:cNvSpPr/>
          <p:nvPr/>
        </p:nvSpPr>
        <p:spPr>
          <a:xfrm>
            <a:off x="7866987" y="6172588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E3EFE52-2358-6545-9B81-9E5F28DEBCF8}"/>
              </a:ext>
            </a:extLst>
          </p:cNvPr>
          <p:cNvSpPr/>
          <p:nvPr/>
        </p:nvSpPr>
        <p:spPr>
          <a:xfrm>
            <a:off x="7866987" y="6330227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1DEC5FF-CB28-0B45-B2E2-B8CA08E9B004}"/>
              </a:ext>
            </a:extLst>
          </p:cNvPr>
          <p:cNvSpPr/>
          <p:nvPr/>
        </p:nvSpPr>
        <p:spPr>
          <a:xfrm>
            <a:off x="8054855" y="6156823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F96C22B-F900-9146-A871-FCB131AE9731}"/>
              </a:ext>
            </a:extLst>
          </p:cNvPr>
          <p:cNvSpPr/>
          <p:nvPr/>
        </p:nvSpPr>
        <p:spPr>
          <a:xfrm>
            <a:off x="8006246" y="6288202"/>
            <a:ext cx="115614" cy="115614"/>
          </a:xfrm>
          <a:prstGeom prst="ellipse">
            <a:avLst/>
          </a:prstGeom>
          <a:solidFill>
            <a:srgbClr val="FF9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7BB25D2-5176-5946-A88B-5473CEB59951}"/>
              </a:ext>
            </a:extLst>
          </p:cNvPr>
          <p:cNvSpPr/>
          <p:nvPr/>
        </p:nvSpPr>
        <p:spPr>
          <a:xfrm>
            <a:off x="7415048" y="6190981"/>
            <a:ext cx="115614" cy="1156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41E76BC8-1701-464F-B942-847F120CA8BD}"/>
              </a:ext>
            </a:extLst>
          </p:cNvPr>
          <p:cNvSpPr/>
          <p:nvPr/>
        </p:nvSpPr>
        <p:spPr>
          <a:xfrm>
            <a:off x="8360966" y="6130555"/>
            <a:ext cx="1329558" cy="3888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E61538F-5524-0044-A45A-5F02D9013C9F}"/>
              </a:ext>
            </a:extLst>
          </p:cNvPr>
          <p:cNvSpPr txBox="1"/>
          <p:nvPr/>
        </p:nvSpPr>
        <p:spPr>
          <a:xfrm>
            <a:off x="8599415" y="5845298"/>
            <a:ext cx="7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95A142-CD1A-9040-AF5B-AEFF14C1D99B}"/>
              </a:ext>
            </a:extLst>
          </p:cNvPr>
          <p:cNvSpPr txBox="1"/>
          <p:nvPr/>
        </p:nvSpPr>
        <p:spPr>
          <a:xfrm>
            <a:off x="9883640" y="6121929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X_n_bar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FC69BB-CB64-594D-A155-D32329C14C85}"/>
              </a:ext>
            </a:extLst>
          </p:cNvPr>
          <p:cNvCxnSpPr/>
          <p:nvPr/>
        </p:nvCxnSpPr>
        <p:spPr>
          <a:xfrm>
            <a:off x="115614" y="3429000"/>
            <a:ext cx="1207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63FD74F-895D-1941-B601-377ABDABCE88}"/>
              </a:ext>
            </a:extLst>
          </p:cNvPr>
          <p:cNvSpPr txBox="1"/>
          <p:nvPr/>
        </p:nvSpPr>
        <p:spPr>
          <a:xfrm>
            <a:off x="10279117" y="0"/>
            <a:ext cx="17657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Standard MC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45E32C-77C5-6343-A111-388953B319E0}"/>
              </a:ext>
            </a:extLst>
          </p:cNvPr>
          <p:cNvSpPr txBox="1"/>
          <p:nvPr/>
        </p:nvSpPr>
        <p:spPr>
          <a:xfrm>
            <a:off x="10279117" y="3425836"/>
            <a:ext cx="17657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Stratified</a:t>
            </a:r>
          </a:p>
        </p:txBody>
      </p:sp>
    </p:spTree>
    <p:extLst>
      <p:ext uri="{BB962C8B-B14F-4D97-AF65-F5344CB8AC3E}">
        <p14:creationId xmlns:p14="http://schemas.microsoft.com/office/powerpoint/2010/main" val="33185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E7A8-81CA-E842-A514-F51D4155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 effect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C65B-222E-3C4B-877E-0FBE49F4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Trees. At time t = 3, introduce a growth elixir.</a:t>
            </a:r>
          </a:p>
          <a:p>
            <a:r>
              <a:rPr lang="en-US" dirty="0"/>
              <a:t>At time t = 4, is the effect detected?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CUPED Supplements</vt:lpstr>
      <vt:lpstr>Variance reduction experiment setup</vt:lpstr>
      <vt:lpstr>PowerPoint Presentation</vt:lpstr>
      <vt:lpstr>CUPED effect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CUPED Supplements</dc:title>
  <dc:creator>LOW Lerh Shong</dc:creator>
  <cp:lastModifiedBy>LOW Lerh Shong</cp:lastModifiedBy>
  <cp:revision>5</cp:revision>
  <dcterms:created xsi:type="dcterms:W3CDTF">2019-03-15T01:27:19Z</dcterms:created>
  <dcterms:modified xsi:type="dcterms:W3CDTF">2019-03-15T02:06:02Z</dcterms:modified>
</cp:coreProperties>
</file>