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3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8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2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4DDE-1292-4C0D-A7BB-ABC5F3BC1AC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5A0A-B79E-4176-9904-B160EBE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157" y="2975803"/>
            <a:ext cx="4568686" cy="1325563"/>
          </a:xfrm>
        </p:spPr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6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46642" y="1647450"/>
            <a:ext cx="6573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Hi </a:t>
            </a:r>
          </a:p>
          <a:p>
            <a:r>
              <a:rPr lang="en-US" sz="4800" dirty="0" smtClean="0"/>
              <a:t>I am Kim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US" sz="4800" dirty="0" smtClean="0"/>
          </a:p>
          <a:p>
            <a:r>
              <a:rPr lang="en-US" sz="4800" dirty="0" smtClean="0"/>
              <a:t>Your personal  financial assistant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2" y="971156"/>
            <a:ext cx="4369470" cy="43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8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2035"/>
            <a:ext cx="10515600" cy="2061749"/>
          </a:xfrm>
        </p:spPr>
        <p:txBody>
          <a:bodyPr>
            <a:noAutofit/>
          </a:bodyPr>
          <a:lstStyle/>
          <a:p>
            <a:r>
              <a:rPr lang="en-US" sz="3200" dirty="0"/>
              <a:t>Financial planning is about taking charge and managing your finances to help you achieve your life </a:t>
            </a:r>
            <a:r>
              <a:rPr lang="en-US" sz="3200" dirty="0" smtClean="0"/>
              <a:t>goals. I started at the age of 10 and it has helped me to save lot of money for nukes 											- Kim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50" y="2393053"/>
            <a:ext cx="9095549" cy="26286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9590" y="5480809"/>
            <a:ext cx="9882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 can help you recommend right insurance products based on your life stage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85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Chatbot Demo</vt:lpstr>
      <vt:lpstr>PowerPoint Presentation</vt:lpstr>
      <vt:lpstr>Financial planning is about taking charge and managing your finances to help you achieve your life goals. I started at the age of 10 and it has helped me to save lot of money for nukes            - Kim</vt:lpstr>
    </vt:vector>
  </TitlesOfParts>
  <Company>MStest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Siddhant Tiwari</dc:creator>
  <cp:lastModifiedBy>Siddhant Tiwari</cp:lastModifiedBy>
  <cp:revision>9</cp:revision>
  <dcterms:created xsi:type="dcterms:W3CDTF">2018-06-13T07:47:03Z</dcterms:created>
  <dcterms:modified xsi:type="dcterms:W3CDTF">2018-06-13T09:06:54Z</dcterms:modified>
</cp:coreProperties>
</file>