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3" r:id="rId6"/>
    <p:sldId id="271" r:id="rId7"/>
    <p:sldId id="272" r:id="rId8"/>
    <p:sldId id="274" r:id="rId9"/>
    <p:sldId id="275" r:id="rId10"/>
    <p:sldId id="276" r:id="rId11"/>
    <p:sldId id="277" r:id="rId12"/>
    <p:sldId id="278" r:id="rId13"/>
    <p:sldId id="279" r:id="rId14"/>
    <p:sldId id="280" r:id="rId15"/>
    <p:sldId id="282" r:id="rId16"/>
    <p:sldId id="283" r:id="rId17"/>
    <p:sldId id="284" r:id="rId18"/>
    <p:sldId id="285" r:id="rId19"/>
    <p:sldId id="286"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66830-6227-439F-8412-92417D308046}" v="238" dt="2023-11-20T03:34:21.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44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teja jampani" userId="059456ae1ebf6aa8" providerId="LiveId" clId="{B6E66830-6227-439F-8412-92417D308046}"/>
    <pc:docChg chg="undo custSel addSld delSld modSld sldOrd">
      <pc:chgData name="saiteja jampani" userId="059456ae1ebf6aa8" providerId="LiveId" clId="{B6E66830-6227-439F-8412-92417D308046}" dt="2023-11-20T03:41:06.816" v="8158" actId="20577"/>
      <pc:docMkLst>
        <pc:docMk/>
      </pc:docMkLst>
      <pc:sldChg chg="modSp mod">
        <pc:chgData name="saiteja jampani" userId="059456ae1ebf6aa8" providerId="LiveId" clId="{B6E66830-6227-439F-8412-92417D308046}" dt="2023-11-20T03:03:09.183" v="5817" actId="20577"/>
        <pc:sldMkLst>
          <pc:docMk/>
          <pc:sldMk cId="4047255108" sldId="267"/>
        </pc:sldMkLst>
        <pc:spChg chg="mod">
          <ac:chgData name="saiteja jampani" userId="059456ae1ebf6aa8" providerId="LiveId" clId="{B6E66830-6227-439F-8412-92417D308046}" dt="2023-11-20T03:03:09.183" v="5817" actId="20577"/>
          <ac:spMkLst>
            <pc:docMk/>
            <pc:sldMk cId="4047255108" sldId="267"/>
            <ac:spMk id="3" creationId="{60B3D5A6-E766-7C41-BD00-B22DA4727FBA}"/>
          </ac:spMkLst>
        </pc:spChg>
      </pc:sldChg>
      <pc:sldChg chg="addSp delSp modSp add mod">
        <pc:chgData name="saiteja jampani" userId="059456ae1ebf6aa8" providerId="LiveId" clId="{B6E66830-6227-439F-8412-92417D308046}" dt="2023-11-18T23:21:53.473" v="1118" actId="14100"/>
        <pc:sldMkLst>
          <pc:docMk/>
          <pc:sldMk cId="724473649" sldId="269"/>
        </pc:sldMkLst>
        <pc:spChg chg="del mod">
          <ac:chgData name="saiteja jampani" userId="059456ae1ebf6aa8" providerId="LiveId" clId="{B6E66830-6227-439F-8412-92417D308046}" dt="2023-11-18T23:02:22.899" v="163" actId="478"/>
          <ac:spMkLst>
            <pc:docMk/>
            <pc:sldMk cId="724473649" sldId="269"/>
            <ac:spMk id="2" creationId="{E8B8F26E-9345-4747-9094-972E38700A17}"/>
          </ac:spMkLst>
        </pc:spChg>
        <pc:spChg chg="del mod">
          <ac:chgData name="saiteja jampani" userId="059456ae1ebf6aa8" providerId="LiveId" clId="{B6E66830-6227-439F-8412-92417D308046}" dt="2023-11-18T22:02:06.806" v="93" actId="478"/>
          <ac:spMkLst>
            <pc:docMk/>
            <pc:sldMk cId="724473649" sldId="269"/>
            <ac:spMk id="3" creationId="{60B3D5A6-E766-7C41-BD00-B22DA4727FBA}"/>
          </ac:spMkLst>
        </pc:spChg>
        <pc:spChg chg="add del mod">
          <ac:chgData name="saiteja jampani" userId="059456ae1ebf6aa8" providerId="LiveId" clId="{B6E66830-6227-439F-8412-92417D308046}" dt="2023-11-18T21:59:10.058" v="89"/>
          <ac:spMkLst>
            <pc:docMk/>
            <pc:sldMk cId="724473649" sldId="269"/>
            <ac:spMk id="5" creationId="{51C26E69-3499-3E7B-25A9-CA3306873C2F}"/>
          </ac:spMkLst>
        </pc:spChg>
        <pc:spChg chg="add mod">
          <ac:chgData name="saiteja jampani" userId="059456ae1ebf6aa8" providerId="LiveId" clId="{B6E66830-6227-439F-8412-92417D308046}" dt="2023-11-18T23:21:45.777" v="1116" actId="33524"/>
          <ac:spMkLst>
            <pc:docMk/>
            <pc:sldMk cId="724473649" sldId="269"/>
            <ac:spMk id="7" creationId="{154BD16B-58C8-3197-2DD8-290EEAD74F5F}"/>
          </ac:spMkLst>
        </pc:spChg>
        <pc:spChg chg="add del mod">
          <ac:chgData name="saiteja jampani" userId="059456ae1ebf6aa8" providerId="LiveId" clId="{B6E66830-6227-439F-8412-92417D308046}" dt="2023-11-18T22:18:17.114" v="112"/>
          <ac:spMkLst>
            <pc:docMk/>
            <pc:sldMk cId="724473649" sldId="269"/>
            <ac:spMk id="8" creationId="{30E4169A-0EA5-C51A-1215-9E7938F8AEBA}"/>
          </ac:spMkLst>
        </pc:spChg>
        <pc:spChg chg="add mod">
          <ac:chgData name="saiteja jampani" userId="059456ae1ebf6aa8" providerId="LiveId" clId="{B6E66830-6227-439F-8412-92417D308046}" dt="2023-11-18T23:20:39.449" v="1094" actId="1076"/>
          <ac:spMkLst>
            <pc:docMk/>
            <pc:sldMk cId="724473649" sldId="269"/>
            <ac:spMk id="9" creationId="{568ACE31-4165-D29A-8790-CB36E17ACFEB}"/>
          </ac:spMkLst>
        </pc:spChg>
        <pc:spChg chg="add mod ord">
          <ac:chgData name="saiteja jampani" userId="059456ae1ebf6aa8" providerId="LiveId" clId="{B6E66830-6227-439F-8412-92417D308046}" dt="2023-11-18T23:03:08.642" v="173" actId="167"/>
          <ac:spMkLst>
            <pc:docMk/>
            <pc:sldMk cId="724473649" sldId="269"/>
            <ac:spMk id="10" creationId="{6ADB5CFF-02EC-B617-FF8E-43AF6F0BF058}"/>
          </ac:spMkLst>
        </pc:spChg>
        <pc:picChg chg="add del mod">
          <ac:chgData name="saiteja jampani" userId="059456ae1ebf6aa8" providerId="LiveId" clId="{B6E66830-6227-439F-8412-92417D308046}" dt="2023-11-18T23:15:33.986" v="852"/>
          <ac:picMkLst>
            <pc:docMk/>
            <pc:sldMk cId="724473649" sldId="269"/>
            <ac:picMk id="1026" creationId="{139D8B9B-FA50-1070-C9B6-68E3395F2ED5}"/>
          </ac:picMkLst>
        </pc:picChg>
        <pc:picChg chg="add mod">
          <ac:chgData name="saiteja jampani" userId="059456ae1ebf6aa8" providerId="LiveId" clId="{B6E66830-6227-439F-8412-92417D308046}" dt="2023-11-18T23:21:53.473" v="1118" actId="14100"/>
          <ac:picMkLst>
            <pc:docMk/>
            <pc:sldMk cId="724473649" sldId="269"/>
            <ac:picMk id="1028" creationId="{1AF0CA54-743D-E2F8-9C68-0843E397CD9A}"/>
          </ac:picMkLst>
        </pc:picChg>
      </pc:sldChg>
      <pc:sldChg chg="addSp delSp modSp add mod">
        <pc:chgData name="saiteja jampani" userId="059456ae1ebf6aa8" providerId="LiveId" clId="{B6E66830-6227-439F-8412-92417D308046}" dt="2023-11-18T23:26:37.713" v="1149" actId="1076"/>
        <pc:sldMkLst>
          <pc:docMk/>
          <pc:sldMk cId="1272412842" sldId="270"/>
        </pc:sldMkLst>
        <pc:spChg chg="mod">
          <ac:chgData name="saiteja jampani" userId="059456ae1ebf6aa8" providerId="LiveId" clId="{B6E66830-6227-439F-8412-92417D308046}" dt="2023-11-18T23:26:33.606" v="1148" actId="14100"/>
          <ac:spMkLst>
            <pc:docMk/>
            <pc:sldMk cId="1272412842" sldId="270"/>
            <ac:spMk id="7" creationId="{154BD16B-58C8-3197-2DD8-290EEAD74F5F}"/>
          </ac:spMkLst>
        </pc:spChg>
        <pc:spChg chg="mod">
          <ac:chgData name="saiteja jampani" userId="059456ae1ebf6aa8" providerId="LiveId" clId="{B6E66830-6227-439F-8412-92417D308046}" dt="2023-11-18T23:16:34.414" v="895" actId="1076"/>
          <ac:spMkLst>
            <pc:docMk/>
            <pc:sldMk cId="1272412842" sldId="270"/>
            <ac:spMk id="9" creationId="{568ACE31-4165-D29A-8790-CB36E17ACFEB}"/>
          </ac:spMkLst>
        </pc:spChg>
        <pc:picChg chg="add del">
          <ac:chgData name="saiteja jampani" userId="059456ae1ebf6aa8" providerId="LiveId" clId="{B6E66830-6227-439F-8412-92417D308046}" dt="2023-11-18T23:24:08.291" v="1133" actId="22"/>
          <ac:picMkLst>
            <pc:docMk/>
            <pc:sldMk cId="1272412842" sldId="270"/>
            <ac:picMk id="3" creationId="{7ADB3704-8E5E-DE74-5F71-20C150507704}"/>
          </ac:picMkLst>
        </pc:picChg>
        <pc:picChg chg="add del mod">
          <ac:chgData name="saiteja jampani" userId="059456ae1ebf6aa8" providerId="LiveId" clId="{B6E66830-6227-439F-8412-92417D308046}" dt="2023-11-18T23:25:03.304" v="1141" actId="478"/>
          <ac:picMkLst>
            <pc:docMk/>
            <pc:sldMk cId="1272412842" sldId="270"/>
            <ac:picMk id="6" creationId="{284049CE-1777-0C69-ABBE-23C5F213E015}"/>
          </ac:picMkLst>
        </pc:picChg>
        <pc:picChg chg="add mod">
          <ac:chgData name="saiteja jampani" userId="059456ae1ebf6aa8" providerId="LiveId" clId="{B6E66830-6227-439F-8412-92417D308046}" dt="2023-11-18T23:26:37.713" v="1149" actId="1076"/>
          <ac:picMkLst>
            <pc:docMk/>
            <pc:sldMk cId="1272412842" sldId="270"/>
            <ac:picMk id="11" creationId="{AB109965-348B-D65E-31B3-E83506D6B394}"/>
          </ac:picMkLst>
        </pc:picChg>
        <pc:picChg chg="del">
          <ac:chgData name="saiteja jampani" userId="059456ae1ebf6aa8" providerId="LiveId" clId="{B6E66830-6227-439F-8412-92417D308046}" dt="2023-11-18T23:22:41.454" v="1119" actId="478"/>
          <ac:picMkLst>
            <pc:docMk/>
            <pc:sldMk cId="1272412842" sldId="270"/>
            <ac:picMk id="1028" creationId="{1AF0CA54-743D-E2F8-9C68-0843E397CD9A}"/>
          </ac:picMkLst>
        </pc:picChg>
        <pc:picChg chg="add del mod">
          <ac:chgData name="saiteja jampani" userId="059456ae1ebf6aa8" providerId="LiveId" clId="{B6E66830-6227-439F-8412-92417D308046}" dt="2023-11-18T23:23:09.647" v="1125" actId="478"/>
          <ac:picMkLst>
            <pc:docMk/>
            <pc:sldMk cId="1272412842" sldId="270"/>
            <ac:picMk id="2050" creationId="{39EDD751-1886-A80D-FDF7-0BC08EF67F39}"/>
          </ac:picMkLst>
        </pc:picChg>
        <pc:picChg chg="add del">
          <ac:chgData name="saiteja jampani" userId="059456ae1ebf6aa8" providerId="LiveId" clId="{B6E66830-6227-439F-8412-92417D308046}" dt="2023-11-18T23:23:17.304" v="1127" actId="478"/>
          <ac:picMkLst>
            <pc:docMk/>
            <pc:sldMk cId="1272412842" sldId="270"/>
            <ac:picMk id="2052" creationId="{FD655550-A552-BBCC-D018-2B43D46A0BA9}"/>
          </ac:picMkLst>
        </pc:picChg>
        <pc:picChg chg="add del mod">
          <ac:chgData name="saiteja jampani" userId="059456ae1ebf6aa8" providerId="LiveId" clId="{B6E66830-6227-439F-8412-92417D308046}" dt="2023-11-18T23:23:33.286" v="1131" actId="478"/>
          <ac:picMkLst>
            <pc:docMk/>
            <pc:sldMk cId="1272412842" sldId="270"/>
            <ac:picMk id="2054" creationId="{0A265600-1050-B3B8-11F0-0CC41F073F76}"/>
          </ac:picMkLst>
        </pc:picChg>
        <pc:picChg chg="add del">
          <ac:chgData name="saiteja jampani" userId="059456ae1ebf6aa8" providerId="LiveId" clId="{B6E66830-6227-439F-8412-92417D308046}" dt="2023-11-18T23:23:33.286" v="1131" actId="478"/>
          <ac:picMkLst>
            <pc:docMk/>
            <pc:sldMk cId="1272412842" sldId="270"/>
            <ac:picMk id="2056" creationId="{BD9585A3-F60B-9A2C-7F76-BB3E1BDCAD07}"/>
          </ac:picMkLst>
        </pc:picChg>
        <pc:picChg chg="add del mod">
          <ac:chgData name="saiteja jampani" userId="059456ae1ebf6aa8" providerId="LiveId" clId="{B6E66830-6227-439F-8412-92417D308046}" dt="2023-11-18T23:24:52.481" v="1136" actId="478"/>
          <ac:picMkLst>
            <pc:docMk/>
            <pc:sldMk cId="1272412842" sldId="270"/>
            <ac:picMk id="2058" creationId="{91C4F06D-DFA4-2468-787F-D6993B13FC3F}"/>
          </ac:picMkLst>
        </pc:picChg>
      </pc:sldChg>
      <pc:sldChg chg="delSp modSp add mod">
        <pc:chgData name="saiteja jampani" userId="059456ae1ebf6aa8" providerId="LiveId" clId="{B6E66830-6227-439F-8412-92417D308046}" dt="2023-11-19T00:21:29.350" v="2419" actId="1076"/>
        <pc:sldMkLst>
          <pc:docMk/>
          <pc:sldMk cId="1376244554" sldId="271"/>
        </pc:sldMkLst>
        <pc:spChg chg="mod">
          <ac:chgData name="saiteja jampani" userId="059456ae1ebf6aa8" providerId="LiveId" clId="{B6E66830-6227-439F-8412-92417D308046}" dt="2023-11-18T23:37:08.325" v="1712" actId="14100"/>
          <ac:spMkLst>
            <pc:docMk/>
            <pc:sldMk cId="1376244554" sldId="271"/>
            <ac:spMk id="7" creationId="{154BD16B-58C8-3197-2DD8-290EEAD74F5F}"/>
          </ac:spMkLst>
        </pc:spChg>
        <pc:spChg chg="mod">
          <ac:chgData name="saiteja jampani" userId="059456ae1ebf6aa8" providerId="LiveId" clId="{B6E66830-6227-439F-8412-92417D308046}" dt="2023-11-19T00:21:29.350" v="2419" actId="1076"/>
          <ac:spMkLst>
            <pc:docMk/>
            <pc:sldMk cId="1376244554" sldId="271"/>
            <ac:spMk id="9" creationId="{568ACE31-4165-D29A-8790-CB36E17ACFEB}"/>
          </ac:spMkLst>
        </pc:spChg>
        <pc:picChg chg="del">
          <ac:chgData name="saiteja jampani" userId="059456ae1ebf6aa8" providerId="LiveId" clId="{B6E66830-6227-439F-8412-92417D308046}" dt="2023-11-18T23:27:06.699" v="1151" actId="478"/>
          <ac:picMkLst>
            <pc:docMk/>
            <pc:sldMk cId="1376244554" sldId="271"/>
            <ac:picMk id="11" creationId="{AB109965-348B-D65E-31B3-E83506D6B394}"/>
          </ac:picMkLst>
        </pc:picChg>
      </pc:sldChg>
      <pc:sldChg chg="addSp modSp add mod">
        <pc:chgData name="saiteja jampani" userId="059456ae1ebf6aa8" providerId="LiveId" clId="{B6E66830-6227-439F-8412-92417D308046}" dt="2023-11-20T03:38:14.003" v="8139" actId="1076"/>
        <pc:sldMkLst>
          <pc:docMk/>
          <pc:sldMk cId="1798349816" sldId="272"/>
        </pc:sldMkLst>
        <pc:spChg chg="mod">
          <ac:chgData name="saiteja jampani" userId="059456ae1ebf6aa8" providerId="LiveId" clId="{B6E66830-6227-439F-8412-92417D308046}" dt="2023-11-19T00:22:50.850" v="2499" actId="20577"/>
          <ac:spMkLst>
            <pc:docMk/>
            <pc:sldMk cId="1798349816" sldId="272"/>
            <ac:spMk id="7" creationId="{154BD16B-58C8-3197-2DD8-290EEAD74F5F}"/>
          </ac:spMkLst>
        </pc:spChg>
        <pc:spChg chg="mod">
          <ac:chgData name="saiteja jampani" userId="059456ae1ebf6aa8" providerId="LiveId" clId="{B6E66830-6227-439F-8412-92417D308046}" dt="2023-11-19T00:22:06.613" v="2458" actId="1076"/>
          <ac:spMkLst>
            <pc:docMk/>
            <pc:sldMk cId="1798349816" sldId="272"/>
            <ac:spMk id="9" creationId="{568ACE31-4165-D29A-8790-CB36E17ACFEB}"/>
          </ac:spMkLst>
        </pc:spChg>
        <pc:picChg chg="add mod">
          <ac:chgData name="saiteja jampani" userId="059456ae1ebf6aa8" providerId="LiveId" clId="{B6E66830-6227-439F-8412-92417D308046}" dt="2023-11-20T03:38:14.003" v="8139" actId="1076"/>
          <ac:picMkLst>
            <pc:docMk/>
            <pc:sldMk cId="1798349816" sldId="272"/>
            <ac:picMk id="3" creationId="{BC7AF426-B01C-EFDA-A092-58317F65AC7F}"/>
          </ac:picMkLst>
        </pc:picChg>
      </pc:sldChg>
      <pc:sldChg chg="modSp add mod ord">
        <pc:chgData name="saiteja jampani" userId="059456ae1ebf6aa8" providerId="LiveId" clId="{B6E66830-6227-439F-8412-92417D308046}" dt="2023-11-20T03:37:37.250" v="8138" actId="20577"/>
        <pc:sldMkLst>
          <pc:docMk/>
          <pc:sldMk cId="1969823592" sldId="273"/>
        </pc:sldMkLst>
        <pc:spChg chg="mod">
          <ac:chgData name="saiteja jampani" userId="059456ae1ebf6aa8" providerId="LiveId" clId="{B6E66830-6227-439F-8412-92417D308046}" dt="2023-11-20T03:37:37.250" v="8138" actId="20577"/>
          <ac:spMkLst>
            <pc:docMk/>
            <pc:sldMk cId="1969823592" sldId="273"/>
            <ac:spMk id="7" creationId="{154BD16B-58C8-3197-2DD8-290EEAD74F5F}"/>
          </ac:spMkLst>
        </pc:spChg>
      </pc:sldChg>
      <pc:sldChg chg="addSp delSp modSp add mod">
        <pc:chgData name="saiteja jampani" userId="059456ae1ebf6aa8" providerId="LiveId" clId="{B6E66830-6227-439F-8412-92417D308046}" dt="2023-11-19T00:29:54.423" v="2765" actId="20577"/>
        <pc:sldMkLst>
          <pc:docMk/>
          <pc:sldMk cId="218307833" sldId="274"/>
        </pc:sldMkLst>
        <pc:spChg chg="mod">
          <ac:chgData name="saiteja jampani" userId="059456ae1ebf6aa8" providerId="LiveId" clId="{B6E66830-6227-439F-8412-92417D308046}" dt="2023-11-19T00:29:54.423" v="2765" actId="20577"/>
          <ac:spMkLst>
            <pc:docMk/>
            <pc:sldMk cId="218307833" sldId="274"/>
            <ac:spMk id="7" creationId="{154BD16B-58C8-3197-2DD8-290EEAD74F5F}"/>
          </ac:spMkLst>
        </pc:spChg>
        <pc:spChg chg="mod">
          <ac:chgData name="saiteja jampani" userId="059456ae1ebf6aa8" providerId="LiveId" clId="{B6E66830-6227-439F-8412-92417D308046}" dt="2023-11-19T00:23:49.414" v="2539" actId="1076"/>
          <ac:spMkLst>
            <pc:docMk/>
            <pc:sldMk cId="218307833" sldId="274"/>
            <ac:spMk id="9" creationId="{568ACE31-4165-D29A-8790-CB36E17ACFEB}"/>
          </ac:spMkLst>
        </pc:spChg>
        <pc:picChg chg="del">
          <ac:chgData name="saiteja jampani" userId="059456ae1ebf6aa8" providerId="LiveId" clId="{B6E66830-6227-439F-8412-92417D308046}" dt="2023-11-19T00:23:55.469" v="2540" actId="478"/>
          <ac:picMkLst>
            <pc:docMk/>
            <pc:sldMk cId="218307833" sldId="274"/>
            <ac:picMk id="3" creationId="{BC7AF426-B01C-EFDA-A092-58317F65AC7F}"/>
          </ac:picMkLst>
        </pc:picChg>
        <pc:picChg chg="add mod">
          <ac:chgData name="saiteja jampani" userId="059456ae1ebf6aa8" providerId="LiveId" clId="{B6E66830-6227-439F-8412-92417D308046}" dt="2023-11-19T00:28:04.334" v="2558" actId="1076"/>
          <ac:picMkLst>
            <pc:docMk/>
            <pc:sldMk cId="218307833" sldId="274"/>
            <ac:picMk id="5" creationId="{BF0DB581-D787-368C-797E-5B867551B948}"/>
          </ac:picMkLst>
        </pc:picChg>
        <pc:picChg chg="add mod">
          <ac:chgData name="saiteja jampani" userId="059456ae1ebf6aa8" providerId="LiveId" clId="{B6E66830-6227-439F-8412-92417D308046}" dt="2023-11-19T00:28:00.718" v="2556" actId="1076"/>
          <ac:picMkLst>
            <pc:docMk/>
            <pc:sldMk cId="218307833" sldId="274"/>
            <ac:picMk id="8" creationId="{1F0062D6-24FA-56E0-03B0-AC3A3DDAC8A9}"/>
          </ac:picMkLst>
        </pc:picChg>
      </pc:sldChg>
      <pc:sldChg chg="addSp delSp modSp add mod">
        <pc:chgData name="saiteja jampani" userId="059456ae1ebf6aa8" providerId="LiveId" clId="{B6E66830-6227-439F-8412-92417D308046}" dt="2023-11-19T00:36:03.206" v="3061" actId="27636"/>
        <pc:sldMkLst>
          <pc:docMk/>
          <pc:sldMk cId="1487107687" sldId="275"/>
        </pc:sldMkLst>
        <pc:spChg chg="mod">
          <ac:chgData name="saiteja jampani" userId="059456ae1ebf6aa8" providerId="LiveId" clId="{B6E66830-6227-439F-8412-92417D308046}" dt="2023-11-19T00:36:03.206" v="3061" actId="27636"/>
          <ac:spMkLst>
            <pc:docMk/>
            <pc:sldMk cId="1487107687" sldId="275"/>
            <ac:spMk id="7" creationId="{154BD16B-58C8-3197-2DD8-290EEAD74F5F}"/>
          </ac:spMkLst>
        </pc:spChg>
        <pc:picChg chg="add mod">
          <ac:chgData name="saiteja jampani" userId="059456ae1ebf6aa8" providerId="LiveId" clId="{B6E66830-6227-439F-8412-92417D308046}" dt="2023-11-19T00:35:05.385" v="2905" actId="1076"/>
          <ac:picMkLst>
            <pc:docMk/>
            <pc:sldMk cId="1487107687" sldId="275"/>
            <ac:picMk id="3" creationId="{C6B59C43-639A-9CCF-39DB-273BDDDF3F47}"/>
          </ac:picMkLst>
        </pc:picChg>
        <pc:picChg chg="del">
          <ac:chgData name="saiteja jampani" userId="059456ae1ebf6aa8" providerId="LiveId" clId="{B6E66830-6227-439F-8412-92417D308046}" dt="2023-11-19T00:33:56.021" v="2772" actId="478"/>
          <ac:picMkLst>
            <pc:docMk/>
            <pc:sldMk cId="1487107687" sldId="275"/>
            <ac:picMk id="5" creationId="{BF0DB581-D787-368C-797E-5B867551B948}"/>
          </ac:picMkLst>
        </pc:picChg>
        <pc:picChg chg="del">
          <ac:chgData name="saiteja jampani" userId="059456ae1ebf6aa8" providerId="LiveId" clId="{B6E66830-6227-439F-8412-92417D308046}" dt="2023-11-19T00:33:03.796" v="2767" actId="478"/>
          <ac:picMkLst>
            <pc:docMk/>
            <pc:sldMk cId="1487107687" sldId="275"/>
            <ac:picMk id="8" creationId="{1F0062D6-24FA-56E0-03B0-AC3A3DDAC8A9}"/>
          </ac:picMkLst>
        </pc:picChg>
        <pc:picChg chg="add mod">
          <ac:chgData name="saiteja jampani" userId="059456ae1ebf6aa8" providerId="LiveId" clId="{B6E66830-6227-439F-8412-92417D308046}" dt="2023-11-19T00:35:08.594" v="2906" actId="1076"/>
          <ac:picMkLst>
            <pc:docMk/>
            <pc:sldMk cId="1487107687" sldId="275"/>
            <ac:picMk id="11" creationId="{7C11D010-7626-6590-28EB-3E1596A46F4C}"/>
          </ac:picMkLst>
        </pc:picChg>
      </pc:sldChg>
      <pc:sldChg chg="addSp delSp modSp add mod">
        <pc:chgData name="saiteja jampani" userId="059456ae1ebf6aa8" providerId="LiveId" clId="{B6E66830-6227-439F-8412-92417D308046}" dt="2023-11-19T00:56:46.650" v="3291" actId="20577"/>
        <pc:sldMkLst>
          <pc:docMk/>
          <pc:sldMk cId="2988657175" sldId="276"/>
        </pc:sldMkLst>
        <pc:spChg chg="mod">
          <ac:chgData name="saiteja jampani" userId="059456ae1ebf6aa8" providerId="LiveId" clId="{B6E66830-6227-439F-8412-92417D308046}" dt="2023-11-19T00:56:46.650" v="3291" actId="20577"/>
          <ac:spMkLst>
            <pc:docMk/>
            <pc:sldMk cId="2988657175" sldId="276"/>
            <ac:spMk id="7" creationId="{154BD16B-58C8-3197-2DD8-290EEAD74F5F}"/>
          </ac:spMkLst>
        </pc:spChg>
        <pc:picChg chg="del mod">
          <ac:chgData name="saiteja jampani" userId="059456ae1ebf6aa8" providerId="LiveId" clId="{B6E66830-6227-439F-8412-92417D308046}" dt="2023-11-19T00:54:18.016" v="3064" actId="478"/>
          <ac:picMkLst>
            <pc:docMk/>
            <pc:sldMk cId="2988657175" sldId="276"/>
            <ac:picMk id="3" creationId="{C6B59C43-639A-9CCF-39DB-273BDDDF3F47}"/>
          </ac:picMkLst>
        </pc:picChg>
        <pc:picChg chg="add del mod">
          <ac:chgData name="saiteja jampani" userId="059456ae1ebf6aa8" providerId="LiveId" clId="{B6E66830-6227-439F-8412-92417D308046}" dt="2023-11-19T00:56:33.005" v="3266" actId="478"/>
          <ac:picMkLst>
            <pc:docMk/>
            <pc:sldMk cId="2988657175" sldId="276"/>
            <ac:picMk id="5" creationId="{776D54C7-D180-42D2-470B-224580B852E0}"/>
          </ac:picMkLst>
        </pc:picChg>
        <pc:picChg chg="add mod">
          <ac:chgData name="saiteja jampani" userId="059456ae1ebf6aa8" providerId="LiveId" clId="{B6E66830-6227-439F-8412-92417D308046}" dt="2023-11-19T00:56:35.950" v="3268" actId="1076"/>
          <ac:picMkLst>
            <pc:docMk/>
            <pc:sldMk cId="2988657175" sldId="276"/>
            <ac:picMk id="8" creationId="{6F27BD8C-B11E-7E8E-7E00-D59119B62D29}"/>
          </ac:picMkLst>
        </pc:picChg>
        <pc:picChg chg="del">
          <ac:chgData name="saiteja jampani" userId="059456ae1ebf6aa8" providerId="LiveId" clId="{B6E66830-6227-439F-8412-92417D308046}" dt="2023-11-19T00:54:19.906" v="3065" actId="478"/>
          <ac:picMkLst>
            <pc:docMk/>
            <pc:sldMk cId="2988657175" sldId="276"/>
            <ac:picMk id="11" creationId="{7C11D010-7626-6590-28EB-3E1596A46F4C}"/>
          </ac:picMkLst>
        </pc:picChg>
      </pc:sldChg>
      <pc:sldChg chg="addSp delSp modSp add mod">
        <pc:chgData name="saiteja jampani" userId="059456ae1ebf6aa8" providerId="LiveId" clId="{B6E66830-6227-439F-8412-92417D308046}" dt="2023-11-19T01:44:23.975" v="3556" actId="478"/>
        <pc:sldMkLst>
          <pc:docMk/>
          <pc:sldMk cId="1481323406" sldId="277"/>
        </pc:sldMkLst>
        <pc:spChg chg="add del mod">
          <ac:chgData name="saiteja jampani" userId="059456ae1ebf6aa8" providerId="LiveId" clId="{B6E66830-6227-439F-8412-92417D308046}" dt="2023-11-19T01:01:30.908" v="3321" actId="478"/>
          <ac:spMkLst>
            <pc:docMk/>
            <pc:sldMk cId="1481323406" sldId="277"/>
            <ac:spMk id="6" creationId="{C4B4E25F-B641-D9DB-1740-BC436F3FDE53}"/>
          </ac:spMkLst>
        </pc:spChg>
        <pc:spChg chg="del">
          <ac:chgData name="saiteja jampani" userId="059456ae1ebf6aa8" providerId="LiveId" clId="{B6E66830-6227-439F-8412-92417D308046}" dt="2023-11-19T01:01:27.453" v="3320" actId="478"/>
          <ac:spMkLst>
            <pc:docMk/>
            <pc:sldMk cId="1481323406" sldId="277"/>
            <ac:spMk id="7" creationId="{154BD16B-58C8-3197-2DD8-290EEAD74F5F}"/>
          </ac:spMkLst>
        </pc:spChg>
        <pc:picChg chg="add del mod">
          <ac:chgData name="saiteja jampani" userId="059456ae1ebf6aa8" providerId="LiveId" clId="{B6E66830-6227-439F-8412-92417D308046}" dt="2023-11-19T01:00:16.778" v="3299" actId="478"/>
          <ac:picMkLst>
            <pc:docMk/>
            <pc:sldMk cId="1481323406" sldId="277"/>
            <ac:picMk id="3" creationId="{34F8042B-3692-9803-3066-0C39D1A03B21}"/>
          </ac:picMkLst>
        </pc:picChg>
        <pc:picChg chg="del">
          <ac:chgData name="saiteja jampani" userId="059456ae1ebf6aa8" providerId="LiveId" clId="{B6E66830-6227-439F-8412-92417D308046}" dt="2023-11-19T00:58:26.290" v="3293" actId="478"/>
          <ac:picMkLst>
            <pc:docMk/>
            <pc:sldMk cId="1481323406" sldId="277"/>
            <ac:picMk id="8" creationId="{6F27BD8C-B11E-7E8E-7E00-D59119B62D29}"/>
          </ac:picMkLst>
        </pc:picChg>
        <pc:picChg chg="add del mod">
          <ac:chgData name="saiteja jampani" userId="059456ae1ebf6aa8" providerId="LiveId" clId="{B6E66830-6227-439F-8412-92417D308046}" dt="2023-11-19T01:08:18.852" v="3365" actId="478"/>
          <ac:picMkLst>
            <pc:docMk/>
            <pc:sldMk cId="1481323406" sldId="277"/>
            <ac:picMk id="3074" creationId="{671F5A77-34AD-442E-3158-8D958057635B}"/>
          </ac:picMkLst>
        </pc:picChg>
        <pc:picChg chg="add mod">
          <ac:chgData name="saiteja jampani" userId="059456ae1ebf6aa8" providerId="LiveId" clId="{B6E66830-6227-439F-8412-92417D308046}" dt="2023-11-19T01:08:37.223" v="3373" actId="14100"/>
          <ac:picMkLst>
            <pc:docMk/>
            <pc:sldMk cId="1481323406" sldId="277"/>
            <ac:picMk id="3076" creationId="{BD08FE19-4864-3DE3-2270-9AA29814475B}"/>
          </ac:picMkLst>
        </pc:picChg>
        <pc:picChg chg="add del mod">
          <ac:chgData name="saiteja jampani" userId="059456ae1ebf6aa8" providerId="LiveId" clId="{B6E66830-6227-439F-8412-92417D308046}" dt="2023-11-19T01:44:23.975" v="3556" actId="478"/>
          <ac:picMkLst>
            <pc:docMk/>
            <pc:sldMk cId="1481323406" sldId="277"/>
            <ac:picMk id="3078" creationId="{65645D15-C1E5-8503-01F5-3ED02E45AD86}"/>
          </ac:picMkLst>
        </pc:picChg>
        <pc:picChg chg="add del mod">
          <ac:chgData name="saiteja jampani" userId="059456ae1ebf6aa8" providerId="LiveId" clId="{B6E66830-6227-439F-8412-92417D308046}" dt="2023-11-19T01:44:23.300" v="3555"/>
          <ac:picMkLst>
            <pc:docMk/>
            <pc:sldMk cId="1481323406" sldId="277"/>
            <ac:picMk id="3080" creationId="{7E7FF64F-77F8-7858-F529-D0A81AABA549}"/>
          </ac:picMkLst>
        </pc:picChg>
      </pc:sldChg>
      <pc:sldChg chg="addSp delSp modSp add">
        <pc:chgData name="saiteja jampani" userId="059456ae1ebf6aa8" providerId="LiveId" clId="{B6E66830-6227-439F-8412-92417D308046}" dt="2023-11-19T01:03:58.770" v="3341" actId="1076"/>
        <pc:sldMkLst>
          <pc:docMk/>
          <pc:sldMk cId="900932895" sldId="278"/>
        </pc:sldMkLst>
        <pc:picChg chg="del">
          <ac:chgData name="saiteja jampani" userId="059456ae1ebf6aa8" providerId="LiveId" clId="{B6E66830-6227-439F-8412-92417D308046}" dt="2023-11-19T01:03:17.094" v="3337" actId="478"/>
          <ac:picMkLst>
            <pc:docMk/>
            <pc:sldMk cId="900932895" sldId="278"/>
            <ac:picMk id="3074" creationId="{671F5A77-34AD-442E-3158-8D958057635B}"/>
          </ac:picMkLst>
        </pc:picChg>
        <pc:picChg chg="del">
          <ac:chgData name="saiteja jampani" userId="059456ae1ebf6aa8" providerId="LiveId" clId="{B6E66830-6227-439F-8412-92417D308046}" dt="2023-11-19T01:02:57.333" v="3332" actId="478"/>
          <ac:picMkLst>
            <pc:docMk/>
            <pc:sldMk cId="900932895" sldId="278"/>
            <ac:picMk id="3076" creationId="{BD08FE19-4864-3DE3-2270-9AA29814475B}"/>
          </ac:picMkLst>
        </pc:picChg>
        <pc:picChg chg="add mod">
          <ac:chgData name="saiteja jampani" userId="059456ae1ebf6aa8" providerId="LiveId" clId="{B6E66830-6227-439F-8412-92417D308046}" dt="2023-11-19T01:03:10.175" v="3336" actId="14100"/>
          <ac:picMkLst>
            <pc:docMk/>
            <pc:sldMk cId="900932895" sldId="278"/>
            <ac:picMk id="4098" creationId="{FEDA354C-1A89-C536-C6F7-652F1E07F620}"/>
          </ac:picMkLst>
        </pc:picChg>
        <pc:picChg chg="add mod">
          <ac:chgData name="saiteja jampani" userId="059456ae1ebf6aa8" providerId="LiveId" clId="{B6E66830-6227-439F-8412-92417D308046}" dt="2023-11-19T01:03:58.770" v="3341" actId="1076"/>
          <ac:picMkLst>
            <pc:docMk/>
            <pc:sldMk cId="900932895" sldId="278"/>
            <ac:picMk id="4100" creationId="{D3633705-59EE-4EF9-736C-F21B0A909F84}"/>
          </ac:picMkLst>
        </pc:picChg>
      </pc:sldChg>
      <pc:sldChg chg="addSp delSp modSp add mod">
        <pc:chgData name="saiteja jampani" userId="059456ae1ebf6aa8" providerId="LiveId" clId="{B6E66830-6227-439F-8412-92417D308046}" dt="2023-11-19T03:21:09.074" v="4282" actId="1076"/>
        <pc:sldMkLst>
          <pc:docMk/>
          <pc:sldMk cId="2431203381" sldId="279"/>
        </pc:sldMkLst>
        <pc:spChg chg="add mod">
          <ac:chgData name="saiteja jampani" userId="059456ae1ebf6aa8" providerId="LiveId" clId="{B6E66830-6227-439F-8412-92417D308046}" dt="2023-11-19T03:21:09.074" v="4282" actId="1076"/>
          <ac:spMkLst>
            <pc:docMk/>
            <pc:sldMk cId="2431203381" sldId="279"/>
            <ac:spMk id="2" creationId="{DA306140-B343-6710-5240-985018E1372D}"/>
          </ac:spMkLst>
        </pc:spChg>
        <pc:picChg chg="del">
          <ac:chgData name="saiteja jampani" userId="059456ae1ebf6aa8" providerId="LiveId" clId="{B6E66830-6227-439F-8412-92417D308046}" dt="2023-11-19T01:04:17.923" v="3343" actId="478"/>
          <ac:picMkLst>
            <pc:docMk/>
            <pc:sldMk cId="2431203381" sldId="279"/>
            <ac:picMk id="4098" creationId="{FEDA354C-1A89-C536-C6F7-652F1E07F620}"/>
          </ac:picMkLst>
        </pc:picChg>
        <pc:picChg chg="del">
          <ac:chgData name="saiteja jampani" userId="059456ae1ebf6aa8" providerId="LiveId" clId="{B6E66830-6227-439F-8412-92417D308046}" dt="2023-11-19T01:04:18.531" v="3344" actId="478"/>
          <ac:picMkLst>
            <pc:docMk/>
            <pc:sldMk cId="2431203381" sldId="279"/>
            <ac:picMk id="4100" creationId="{D3633705-59EE-4EF9-736C-F21B0A909F84}"/>
          </ac:picMkLst>
        </pc:picChg>
        <pc:picChg chg="add mod">
          <ac:chgData name="saiteja jampani" userId="059456ae1ebf6aa8" providerId="LiveId" clId="{B6E66830-6227-439F-8412-92417D308046}" dt="2023-11-19T01:04:28.466" v="3348" actId="1076"/>
          <ac:picMkLst>
            <pc:docMk/>
            <pc:sldMk cId="2431203381" sldId="279"/>
            <ac:picMk id="5122" creationId="{3B1D1EC7-4092-8015-BAFB-C911748A6A0F}"/>
          </ac:picMkLst>
        </pc:picChg>
      </pc:sldChg>
      <pc:sldChg chg="addSp delSp modSp add mod">
        <pc:chgData name="saiteja jampani" userId="059456ae1ebf6aa8" providerId="LiveId" clId="{B6E66830-6227-439F-8412-92417D308046}" dt="2023-11-19T03:20:39.640" v="4280" actId="20577"/>
        <pc:sldMkLst>
          <pc:docMk/>
          <pc:sldMk cId="2164029583" sldId="280"/>
        </pc:sldMkLst>
        <pc:spChg chg="del mod">
          <ac:chgData name="saiteja jampani" userId="059456ae1ebf6aa8" providerId="LiveId" clId="{B6E66830-6227-439F-8412-92417D308046}" dt="2023-11-19T03:11:23.466" v="3827" actId="478"/>
          <ac:spMkLst>
            <pc:docMk/>
            <pc:sldMk cId="2164029583" sldId="280"/>
            <ac:spMk id="2" creationId="{DA306140-B343-6710-5240-985018E1372D}"/>
          </ac:spMkLst>
        </pc:spChg>
        <pc:spChg chg="add mod">
          <ac:chgData name="saiteja jampani" userId="059456ae1ebf6aa8" providerId="LiveId" clId="{B6E66830-6227-439F-8412-92417D308046}" dt="2023-11-19T03:20:39.640" v="4280" actId="20577"/>
          <ac:spMkLst>
            <pc:docMk/>
            <pc:sldMk cId="2164029583" sldId="280"/>
            <ac:spMk id="3" creationId="{6707BB48-F883-D33D-EBCD-3E9FE5E47AFA}"/>
          </ac:spMkLst>
        </pc:spChg>
        <pc:picChg chg="del">
          <ac:chgData name="saiteja jampani" userId="059456ae1ebf6aa8" providerId="LiveId" clId="{B6E66830-6227-439F-8412-92417D308046}" dt="2023-11-19T03:11:18.781" v="3825" actId="478"/>
          <ac:picMkLst>
            <pc:docMk/>
            <pc:sldMk cId="2164029583" sldId="280"/>
            <ac:picMk id="5122" creationId="{3B1D1EC7-4092-8015-BAFB-C911748A6A0F}"/>
          </ac:picMkLst>
        </pc:picChg>
        <pc:picChg chg="add mod">
          <ac:chgData name="saiteja jampani" userId="059456ae1ebf6aa8" providerId="LiveId" clId="{B6E66830-6227-439F-8412-92417D308046}" dt="2023-11-19T03:12:46.937" v="3838" actId="14100"/>
          <ac:picMkLst>
            <pc:docMk/>
            <pc:sldMk cId="2164029583" sldId="280"/>
            <ac:picMk id="6146" creationId="{991F2697-C926-4CBF-DB90-8488CBD1DC56}"/>
          </ac:picMkLst>
        </pc:picChg>
      </pc:sldChg>
      <pc:sldChg chg="modSp add del">
        <pc:chgData name="saiteja jampani" userId="059456ae1ebf6aa8" providerId="LiveId" clId="{B6E66830-6227-439F-8412-92417D308046}" dt="2023-11-19T01:44:12.570" v="3553" actId="2890"/>
        <pc:sldMkLst>
          <pc:docMk/>
          <pc:sldMk cId="3908420777" sldId="280"/>
        </pc:sldMkLst>
        <pc:picChg chg="mod">
          <ac:chgData name="saiteja jampani" userId="059456ae1ebf6aa8" providerId="LiveId" clId="{B6E66830-6227-439F-8412-92417D308046}" dt="2023-11-19T01:44:11.927" v="3552" actId="14100"/>
          <ac:picMkLst>
            <pc:docMk/>
            <pc:sldMk cId="3908420777" sldId="280"/>
            <ac:picMk id="3080" creationId="{7E7FF64F-77F8-7858-F529-D0A81AABA549}"/>
          </ac:picMkLst>
        </pc:picChg>
      </pc:sldChg>
      <pc:sldChg chg="add del">
        <pc:chgData name="saiteja jampani" userId="059456ae1ebf6aa8" providerId="LiveId" clId="{B6E66830-6227-439F-8412-92417D308046}" dt="2023-11-19T03:25:07.094" v="4290" actId="2696"/>
        <pc:sldMkLst>
          <pc:docMk/>
          <pc:sldMk cId="94873307" sldId="281"/>
        </pc:sldMkLst>
      </pc:sldChg>
      <pc:sldChg chg="addSp delSp modSp add mod">
        <pc:chgData name="saiteja jampani" userId="059456ae1ebf6aa8" providerId="LiveId" clId="{B6E66830-6227-439F-8412-92417D308046}" dt="2023-11-20T03:39:43.026" v="8149" actId="20577"/>
        <pc:sldMkLst>
          <pc:docMk/>
          <pc:sldMk cId="3171720012" sldId="282"/>
        </pc:sldMkLst>
        <pc:spChg chg="mod">
          <ac:chgData name="saiteja jampani" userId="059456ae1ebf6aa8" providerId="LiveId" clId="{B6E66830-6227-439F-8412-92417D308046}" dt="2023-11-20T03:39:43.026" v="8149" actId="20577"/>
          <ac:spMkLst>
            <pc:docMk/>
            <pc:sldMk cId="3171720012" sldId="282"/>
            <ac:spMk id="3" creationId="{6707BB48-F883-D33D-EBCD-3E9FE5E47AFA}"/>
          </ac:spMkLst>
        </pc:spChg>
        <pc:picChg chg="add mod">
          <ac:chgData name="saiteja jampani" userId="059456ae1ebf6aa8" providerId="LiveId" clId="{B6E66830-6227-439F-8412-92417D308046}" dt="2023-11-19T03:24:49.179" v="4289" actId="1076"/>
          <ac:picMkLst>
            <pc:docMk/>
            <pc:sldMk cId="3171720012" sldId="282"/>
            <ac:picMk id="5" creationId="{7B9C929B-39E0-1E58-4C0A-4C95996DA04F}"/>
          </ac:picMkLst>
        </pc:picChg>
        <pc:picChg chg="del">
          <ac:chgData name="saiteja jampani" userId="059456ae1ebf6aa8" providerId="LiveId" clId="{B6E66830-6227-439F-8412-92417D308046}" dt="2023-11-19T03:24:30.863" v="4284" actId="478"/>
          <ac:picMkLst>
            <pc:docMk/>
            <pc:sldMk cId="3171720012" sldId="282"/>
            <ac:picMk id="6146" creationId="{991F2697-C926-4CBF-DB90-8488CBD1DC56}"/>
          </ac:picMkLst>
        </pc:picChg>
      </pc:sldChg>
      <pc:sldChg chg="addSp delSp modSp add mod">
        <pc:chgData name="saiteja jampani" userId="059456ae1ebf6aa8" providerId="LiveId" clId="{B6E66830-6227-439F-8412-92417D308046}" dt="2023-11-20T02:01:37.326" v="4716" actId="1076"/>
        <pc:sldMkLst>
          <pc:docMk/>
          <pc:sldMk cId="1875679819" sldId="283"/>
        </pc:sldMkLst>
        <pc:spChg chg="del mod">
          <ac:chgData name="saiteja jampani" userId="059456ae1ebf6aa8" providerId="LiveId" clId="{B6E66830-6227-439F-8412-92417D308046}" dt="2023-11-20T01:46:32.516" v="4667"/>
          <ac:spMkLst>
            <pc:docMk/>
            <pc:sldMk cId="1875679819" sldId="283"/>
            <ac:spMk id="3" creationId="{6707BB48-F883-D33D-EBCD-3E9FE5E47AFA}"/>
          </ac:spMkLst>
        </pc:spChg>
        <pc:graphicFrameChg chg="add del mod modGraphic">
          <ac:chgData name="saiteja jampani" userId="059456ae1ebf6aa8" providerId="LiveId" clId="{B6E66830-6227-439F-8412-92417D308046}" dt="2023-11-20T02:00:01.602" v="4695" actId="478"/>
          <ac:graphicFrameMkLst>
            <pc:docMk/>
            <pc:sldMk cId="1875679819" sldId="283"/>
            <ac:graphicFrameMk id="2" creationId="{CA2725A0-BABE-39A2-F8E7-8088C0D77E51}"/>
          </ac:graphicFrameMkLst>
        </pc:graphicFrameChg>
        <pc:graphicFrameChg chg="add del mod modGraphic">
          <ac:chgData name="saiteja jampani" userId="059456ae1ebf6aa8" providerId="LiveId" clId="{B6E66830-6227-439F-8412-92417D308046}" dt="2023-11-20T02:01:16.359" v="4711" actId="478"/>
          <ac:graphicFrameMkLst>
            <pc:docMk/>
            <pc:sldMk cId="1875679819" sldId="283"/>
            <ac:graphicFrameMk id="6" creationId="{9F58660F-6D26-513E-EDDE-9283C0283520}"/>
          </ac:graphicFrameMkLst>
        </pc:graphicFrameChg>
        <pc:graphicFrameChg chg="add mod modGraphic">
          <ac:chgData name="saiteja jampani" userId="059456ae1ebf6aa8" providerId="LiveId" clId="{B6E66830-6227-439F-8412-92417D308046}" dt="2023-11-20T02:01:37.326" v="4716" actId="1076"/>
          <ac:graphicFrameMkLst>
            <pc:docMk/>
            <pc:sldMk cId="1875679819" sldId="283"/>
            <ac:graphicFrameMk id="7" creationId="{E5DF834B-666A-5076-BA3C-90BA739728C4}"/>
          </ac:graphicFrameMkLst>
        </pc:graphicFrameChg>
        <pc:picChg chg="del">
          <ac:chgData name="saiteja jampani" userId="059456ae1ebf6aa8" providerId="LiveId" clId="{B6E66830-6227-439F-8412-92417D308046}" dt="2023-11-20T01:42:25.373" v="4652" actId="478"/>
          <ac:picMkLst>
            <pc:docMk/>
            <pc:sldMk cId="1875679819" sldId="283"/>
            <ac:picMk id="5" creationId="{7B9C929B-39E0-1E58-4C0A-4C95996DA04F}"/>
          </ac:picMkLst>
        </pc:picChg>
        <pc:picChg chg="add mod">
          <ac:chgData name="saiteja jampani" userId="059456ae1ebf6aa8" providerId="LiveId" clId="{B6E66830-6227-439F-8412-92417D308046}" dt="2023-11-20T02:00:52.658" v="4709" actId="1076"/>
          <ac:picMkLst>
            <pc:docMk/>
            <pc:sldMk cId="1875679819" sldId="283"/>
            <ac:picMk id="7170" creationId="{B3DE5572-BC65-FF0A-54A7-1EA7036155CB}"/>
          </ac:picMkLst>
        </pc:picChg>
        <pc:picChg chg="add mod">
          <ac:chgData name="saiteja jampani" userId="059456ae1ebf6aa8" providerId="LiveId" clId="{B6E66830-6227-439F-8412-92417D308046}" dt="2023-11-20T02:00:50.263" v="4708" actId="1076"/>
          <ac:picMkLst>
            <pc:docMk/>
            <pc:sldMk cId="1875679819" sldId="283"/>
            <ac:picMk id="7172" creationId="{86F103BE-2F66-F23D-4262-54DCDAF76B00}"/>
          </ac:picMkLst>
        </pc:picChg>
        <pc:picChg chg="add del mod">
          <ac:chgData name="saiteja jampani" userId="059456ae1ebf6aa8" providerId="LiveId" clId="{B6E66830-6227-439F-8412-92417D308046}" dt="2023-11-20T02:00:37.148" v="4702" actId="21"/>
          <ac:picMkLst>
            <pc:docMk/>
            <pc:sldMk cId="1875679819" sldId="283"/>
            <ac:picMk id="7174" creationId="{741F996A-D2F2-2287-CB05-68D7B674468E}"/>
          </ac:picMkLst>
        </pc:picChg>
      </pc:sldChg>
      <pc:sldChg chg="addSp delSp modSp add mod">
        <pc:chgData name="saiteja jampani" userId="059456ae1ebf6aa8" providerId="LiveId" clId="{B6E66830-6227-439F-8412-92417D308046}" dt="2023-11-20T03:40:20.515" v="8151" actId="1076"/>
        <pc:sldMkLst>
          <pc:docMk/>
          <pc:sldMk cId="2536465494" sldId="284"/>
        </pc:sldMkLst>
        <pc:spChg chg="add del mod">
          <ac:chgData name="saiteja jampani" userId="059456ae1ebf6aa8" providerId="LiveId" clId="{B6E66830-6227-439F-8412-92417D308046}" dt="2023-11-20T02:02:32.295" v="4727"/>
          <ac:spMkLst>
            <pc:docMk/>
            <pc:sldMk cId="2536465494" sldId="284"/>
            <ac:spMk id="3" creationId="{BAC4DA79-882F-FEA7-03CA-65C0F718A60A}"/>
          </ac:spMkLst>
        </pc:spChg>
        <pc:spChg chg="add del mod">
          <ac:chgData name="saiteja jampani" userId="059456ae1ebf6aa8" providerId="LiveId" clId="{B6E66830-6227-439F-8412-92417D308046}" dt="2023-11-20T02:02:52.065" v="4738"/>
          <ac:spMkLst>
            <pc:docMk/>
            <pc:sldMk cId="2536465494" sldId="284"/>
            <ac:spMk id="5" creationId="{316AF605-6380-9283-310D-9E0B9C036551}"/>
          </ac:spMkLst>
        </pc:spChg>
        <pc:spChg chg="add mod">
          <ac:chgData name="saiteja jampani" userId="059456ae1ebf6aa8" providerId="LiveId" clId="{B6E66830-6227-439F-8412-92417D308046}" dt="2023-11-20T03:40:20.515" v="8151" actId="1076"/>
          <ac:spMkLst>
            <pc:docMk/>
            <pc:sldMk cId="2536465494" sldId="284"/>
            <ac:spMk id="6" creationId="{7761C1B4-3171-612D-D6EB-8B65C1DD1FE2}"/>
          </ac:spMkLst>
        </pc:spChg>
        <pc:graphicFrameChg chg="add del mod">
          <ac:chgData name="saiteja jampani" userId="059456ae1ebf6aa8" providerId="LiveId" clId="{B6E66830-6227-439F-8412-92417D308046}" dt="2023-11-20T02:01:49.711" v="4720" actId="478"/>
          <ac:graphicFrameMkLst>
            <pc:docMk/>
            <pc:sldMk cId="2536465494" sldId="284"/>
            <ac:graphicFrameMk id="2" creationId="{1DE55B1B-A64B-90A1-17C8-B19CCB92D6AF}"/>
          </ac:graphicFrameMkLst>
        </pc:graphicFrameChg>
        <pc:picChg chg="del mod">
          <ac:chgData name="saiteja jampani" userId="059456ae1ebf6aa8" providerId="LiveId" clId="{B6E66830-6227-439F-8412-92417D308046}" dt="2023-11-20T02:01:46.513" v="4718" actId="478"/>
          <ac:picMkLst>
            <pc:docMk/>
            <pc:sldMk cId="2536465494" sldId="284"/>
            <ac:picMk id="7170" creationId="{B3DE5572-BC65-FF0A-54A7-1EA7036155CB}"/>
          </ac:picMkLst>
        </pc:picChg>
        <pc:picChg chg="del mod">
          <ac:chgData name="saiteja jampani" userId="059456ae1ebf6aa8" providerId="LiveId" clId="{B6E66830-6227-439F-8412-92417D308046}" dt="2023-11-20T02:01:45.883" v="4717" actId="478"/>
          <ac:picMkLst>
            <pc:docMk/>
            <pc:sldMk cId="2536465494" sldId="284"/>
            <ac:picMk id="7172" creationId="{86F103BE-2F66-F23D-4262-54DCDAF76B00}"/>
          </ac:picMkLst>
        </pc:picChg>
        <pc:picChg chg="del">
          <ac:chgData name="saiteja jampani" userId="059456ae1ebf6aa8" providerId="LiveId" clId="{B6E66830-6227-439F-8412-92417D308046}" dt="2023-11-20T01:48:18.216" v="4680" actId="478"/>
          <ac:picMkLst>
            <pc:docMk/>
            <pc:sldMk cId="2536465494" sldId="284"/>
            <ac:picMk id="7174" creationId="{741F996A-D2F2-2287-CB05-68D7B674468E}"/>
          </ac:picMkLst>
        </pc:picChg>
        <pc:picChg chg="add mod">
          <ac:chgData name="saiteja jampani" userId="059456ae1ebf6aa8" providerId="LiveId" clId="{B6E66830-6227-439F-8412-92417D308046}" dt="2023-11-20T02:13:31.511" v="5289" actId="1076"/>
          <ac:picMkLst>
            <pc:docMk/>
            <pc:sldMk cId="2536465494" sldId="284"/>
            <ac:picMk id="8194" creationId="{21FE7A3D-6C4D-15C8-E34B-FE4EF2213C88}"/>
          </ac:picMkLst>
        </pc:picChg>
      </pc:sldChg>
      <pc:sldChg chg="addSp delSp modSp add mod">
        <pc:chgData name="saiteja jampani" userId="059456ae1ebf6aa8" providerId="LiveId" clId="{B6E66830-6227-439F-8412-92417D308046}" dt="2023-11-20T03:34:21.494" v="8022" actId="1076"/>
        <pc:sldMkLst>
          <pc:docMk/>
          <pc:sldMk cId="3308250085" sldId="285"/>
        </pc:sldMkLst>
        <pc:spChg chg="add mod">
          <ac:chgData name="saiteja jampani" userId="059456ae1ebf6aa8" providerId="LiveId" clId="{B6E66830-6227-439F-8412-92417D308046}" dt="2023-11-20T03:34:17.569" v="8021" actId="14100"/>
          <ac:spMkLst>
            <pc:docMk/>
            <pc:sldMk cId="3308250085" sldId="285"/>
            <ac:spMk id="2" creationId="{8AFCF4C4-E553-BB28-514D-00FE77A76868}"/>
          </ac:spMkLst>
        </pc:spChg>
        <pc:spChg chg="add mod">
          <ac:chgData name="saiteja jampani" userId="059456ae1ebf6aa8" providerId="LiveId" clId="{B6E66830-6227-439F-8412-92417D308046}" dt="2023-11-20T03:34:08.352" v="8020" actId="14100"/>
          <ac:spMkLst>
            <pc:docMk/>
            <pc:sldMk cId="3308250085" sldId="285"/>
            <ac:spMk id="3" creationId="{481B5DBE-A905-4D49-DB30-28699DBCBAC9}"/>
          </ac:spMkLst>
        </pc:spChg>
        <pc:spChg chg="del mod">
          <ac:chgData name="saiteja jampani" userId="059456ae1ebf6aa8" providerId="LiveId" clId="{B6E66830-6227-439F-8412-92417D308046}" dt="2023-11-20T03:28:52.382" v="7496" actId="478"/>
          <ac:spMkLst>
            <pc:docMk/>
            <pc:sldMk cId="3308250085" sldId="285"/>
            <ac:spMk id="6" creationId="{7761C1B4-3171-612D-D6EB-8B65C1DD1FE2}"/>
          </ac:spMkLst>
        </pc:spChg>
        <pc:picChg chg="del">
          <ac:chgData name="saiteja jampani" userId="059456ae1ebf6aa8" providerId="LiveId" clId="{B6E66830-6227-439F-8412-92417D308046}" dt="2023-11-20T03:28:49.703" v="7495" actId="478"/>
          <ac:picMkLst>
            <pc:docMk/>
            <pc:sldMk cId="3308250085" sldId="285"/>
            <ac:picMk id="8194" creationId="{21FE7A3D-6C4D-15C8-E34B-FE4EF2213C88}"/>
          </ac:picMkLst>
        </pc:picChg>
        <pc:picChg chg="add mod">
          <ac:chgData name="saiteja jampani" userId="059456ae1ebf6aa8" providerId="LiveId" clId="{B6E66830-6227-439F-8412-92417D308046}" dt="2023-11-20T03:33:54.193" v="8015" actId="1076"/>
          <ac:picMkLst>
            <pc:docMk/>
            <pc:sldMk cId="3308250085" sldId="285"/>
            <ac:picMk id="10242" creationId="{5080EBBF-A6B4-2950-E047-40B3922BD3CD}"/>
          </ac:picMkLst>
        </pc:picChg>
        <pc:picChg chg="add mod">
          <ac:chgData name="saiteja jampani" userId="059456ae1ebf6aa8" providerId="LiveId" clId="{B6E66830-6227-439F-8412-92417D308046}" dt="2023-11-20T03:34:21.494" v="8022" actId="1076"/>
          <ac:picMkLst>
            <pc:docMk/>
            <pc:sldMk cId="3308250085" sldId="285"/>
            <ac:picMk id="10244" creationId="{5E114567-847E-EC59-365B-B80AC4B245DA}"/>
          </ac:picMkLst>
        </pc:picChg>
      </pc:sldChg>
      <pc:sldChg chg="addSp delSp modSp add mod">
        <pc:chgData name="saiteja jampani" userId="059456ae1ebf6aa8" providerId="LiveId" clId="{B6E66830-6227-439F-8412-92417D308046}" dt="2023-11-20T03:41:06.816" v="8158" actId="20577"/>
        <pc:sldMkLst>
          <pc:docMk/>
          <pc:sldMk cId="2140304326" sldId="286"/>
        </pc:sldMkLst>
        <pc:spChg chg="add mod">
          <ac:chgData name="saiteja jampani" userId="059456ae1ebf6aa8" providerId="LiveId" clId="{B6E66830-6227-439F-8412-92417D308046}" dt="2023-11-20T03:41:06.816" v="8158" actId="20577"/>
          <ac:spMkLst>
            <pc:docMk/>
            <pc:sldMk cId="2140304326" sldId="286"/>
            <ac:spMk id="2" creationId="{0D38D843-70BF-3756-2D14-524CCB0D6E99}"/>
          </ac:spMkLst>
        </pc:spChg>
        <pc:spChg chg="add del mod">
          <ac:chgData name="saiteja jampani" userId="059456ae1ebf6aa8" providerId="LiveId" clId="{B6E66830-6227-439F-8412-92417D308046}" dt="2023-11-20T02:58:18.049" v="5549"/>
          <ac:spMkLst>
            <pc:docMk/>
            <pc:sldMk cId="2140304326" sldId="286"/>
            <ac:spMk id="3" creationId="{63D53C3E-05D5-3099-4EE3-7FB7371BE072}"/>
          </ac:spMkLst>
        </pc:spChg>
        <pc:spChg chg="add del mod">
          <ac:chgData name="saiteja jampani" userId="059456ae1ebf6aa8" providerId="LiveId" clId="{B6E66830-6227-439F-8412-92417D308046}" dt="2023-11-20T03:04:03.588" v="5867" actId="478"/>
          <ac:spMkLst>
            <pc:docMk/>
            <pc:sldMk cId="2140304326" sldId="286"/>
            <ac:spMk id="5" creationId="{C8C45FCE-5993-3F83-4CD6-521027B9641B}"/>
          </ac:spMkLst>
        </pc:spChg>
        <pc:spChg chg="del mod">
          <ac:chgData name="saiteja jampani" userId="059456ae1ebf6aa8" providerId="LiveId" clId="{B6E66830-6227-439F-8412-92417D308046}" dt="2023-11-20T02:53:12.794" v="5305" actId="478"/>
          <ac:spMkLst>
            <pc:docMk/>
            <pc:sldMk cId="2140304326" sldId="286"/>
            <ac:spMk id="6" creationId="{7761C1B4-3171-612D-D6EB-8B65C1DD1FE2}"/>
          </ac:spMkLst>
        </pc:spChg>
        <pc:spChg chg="mod">
          <ac:chgData name="saiteja jampani" userId="059456ae1ebf6aa8" providerId="LiveId" clId="{B6E66830-6227-439F-8412-92417D308046}" dt="2023-11-20T03:03:48.628" v="5861" actId="20577"/>
          <ac:spMkLst>
            <pc:docMk/>
            <pc:sldMk cId="2140304326" sldId="286"/>
            <ac:spMk id="9" creationId="{568ACE31-4165-D29A-8790-CB36E17ACFEB}"/>
          </ac:spMkLst>
        </pc:spChg>
        <pc:picChg chg="del">
          <ac:chgData name="saiteja jampani" userId="059456ae1ebf6aa8" providerId="LiveId" clId="{B6E66830-6227-439F-8412-92417D308046}" dt="2023-11-20T02:52:26.045" v="5293" actId="478"/>
          <ac:picMkLst>
            <pc:docMk/>
            <pc:sldMk cId="2140304326" sldId="286"/>
            <ac:picMk id="8194" creationId="{21FE7A3D-6C4D-15C8-E34B-FE4EF2213C88}"/>
          </ac:picMkLst>
        </pc:picChg>
        <pc:picChg chg="add del mod">
          <ac:chgData name="saiteja jampani" userId="059456ae1ebf6aa8" providerId="LiveId" clId="{B6E66830-6227-439F-8412-92417D308046}" dt="2023-11-20T03:03:37.781" v="5819" actId="478"/>
          <ac:picMkLst>
            <pc:docMk/>
            <pc:sldMk cId="2140304326" sldId="286"/>
            <ac:picMk id="9218" creationId="{AF978BA2-3937-38D7-8FCB-20850CFB6ED8}"/>
          </ac:picMkLst>
        </pc:picChg>
        <pc:picChg chg="add del mod">
          <ac:chgData name="saiteja jampani" userId="059456ae1ebf6aa8" providerId="LiveId" clId="{B6E66830-6227-439F-8412-92417D308046}" dt="2023-11-20T03:03:57.711" v="5865" actId="478"/>
          <ac:picMkLst>
            <pc:docMk/>
            <pc:sldMk cId="2140304326" sldId="286"/>
            <ac:picMk id="9220" creationId="{E6B37B60-DF66-6B71-842A-A7229C14C711}"/>
          </ac:picMkLst>
        </pc:picChg>
      </pc:sldChg>
      <pc:sldChg chg="add del">
        <pc:chgData name="saiteja jampani" userId="059456ae1ebf6aa8" providerId="LiveId" clId="{B6E66830-6227-439F-8412-92417D308046}" dt="2023-11-20T03:35:56.973" v="8029" actId="2696"/>
        <pc:sldMkLst>
          <pc:docMk/>
          <pc:sldMk cId="475263213" sldId="28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4000" dirty="0"/>
              <a:t>G2M INSIGHT FOR CAB INVESTMENT</a:t>
            </a:r>
          </a:p>
          <a:p>
            <a:endParaRPr lang="en-US" sz="4000" dirty="0"/>
          </a:p>
          <a:p>
            <a:r>
              <a:rPr lang="en-US" sz="2800" b="1" dirty="0"/>
              <a:t>Nov-18-2023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417067" y="1636217"/>
            <a:ext cx="5163600" cy="4608243"/>
          </a:xfrm>
        </p:spPr>
        <p:txBody>
          <a:bodyPr>
            <a:normAutofit/>
          </a:bodyPr>
          <a:lstStyle/>
          <a:p>
            <a:pPr marL="457200"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sz="2800" dirty="0"/>
              <a:t>Yellow Cab is offering a slight incentive to old aged people</a:t>
            </a:r>
          </a:p>
          <a:p>
            <a:pPr marL="457200" indent="-457200" algn="l">
              <a:buFont typeface="Arial" panose="020B0604020202020204" pitchFamily="34" charset="0"/>
              <a:buChar char="•"/>
            </a:pPr>
            <a:r>
              <a:rPr lang="en-US" sz="2800" dirty="0"/>
              <a:t>Pink Cab is keeping the same profit irrespective of age considerations</a:t>
            </a:r>
          </a:p>
          <a:p>
            <a:pPr marL="457200" indent="-457200" algn="l">
              <a:buFont typeface="Arial" panose="020B0604020202020204" pitchFamily="34" charset="0"/>
              <a:buChar char="•"/>
            </a:pPr>
            <a:r>
              <a:rPr lang="en-US" sz="2800" dirty="0"/>
              <a:t>But the overall Profit/KM is high for Yellow cab for any age </a:t>
            </a:r>
          </a:p>
        </p:txBody>
      </p:sp>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8" name="Picture 7">
            <a:extLst>
              <a:ext uri="{FF2B5EF4-FFF2-40B4-BE49-F238E27FC236}">
                <a16:creationId xmlns:a16="http://schemas.microsoft.com/office/drawing/2014/main" id="{6F27BD8C-B11E-7E8E-7E00-D59119B62D29}"/>
              </a:ext>
            </a:extLst>
          </p:cNvPr>
          <p:cNvPicPr>
            <a:picLocks noChangeAspect="1"/>
          </p:cNvPicPr>
          <p:nvPr/>
        </p:nvPicPr>
        <p:blipFill>
          <a:blip r:embed="rId3"/>
          <a:stretch>
            <a:fillRect/>
          </a:stretch>
        </p:blipFill>
        <p:spPr>
          <a:xfrm>
            <a:off x="5462709" y="1956728"/>
            <a:ext cx="6312224" cy="3359323"/>
          </a:xfrm>
          <a:prstGeom prst="rect">
            <a:avLst/>
          </a:prstGeom>
        </p:spPr>
      </p:pic>
    </p:spTree>
    <p:extLst>
      <p:ext uri="{BB962C8B-B14F-4D97-AF65-F5344CB8AC3E}">
        <p14:creationId xmlns:p14="http://schemas.microsoft.com/office/powerpoint/2010/main" val="298865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3076" name="Picture 4">
            <a:extLst>
              <a:ext uri="{FF2B5EF4-FFF2-40B4-BE49-F238E27FC236}">
                <a16:creationId xmlns:a16="http://schemas.microsoft.com/office/drawing/2014/main" id="{BD08FE19-4864-3DE3-2270-9AA298144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1278"/>
            <a:ext cx="6129152" cy="49390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5645D15-C1E5-8503-01F5-3ED02E45AD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03" y="1241278"/>
            <a:ext cx="5064379" cy="5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32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4098" name="Picture 2">
            <a:extLst>
              <a:ext uri="{FF2B5EF4-FFF2-40B4-BE49-F238E27FC236}">
                <a16:creationId xmlns:a16="http://schemas.microsoft.com/office/drawing/2014/main" id="{FEDA354C-1A89-C536-C6F7-652F1E07F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0070"/>
            <a:ext cx="6217920" cy="50302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3633705-59EE-4EF9-736C-F21B0A909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6832" y="1216732"/>
            <a:ext cx="4672584" cy="496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93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5122" name="Picture 2">
            <a:extLst>
              <a:ext uri="{FF2B5EF4-FFF2-40B4-BE49-F238E27FC236}">
                <a16:creationId xmlns:a16="http://schemas.microsoft.com/office/drawing/2014/main" id="{3B1D1EC7-4092-8015-BAFB-C911748A6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159" y="1470110"/>
            <a:ext cx="4378509" cy="4647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306140-B343-6710-5240-985018E1372D}"/>
              </a:ext>
            </a:extLst>
          </p:cNvPr>
          <p:cNvSpPr txBox="1"/>
          <p:nvPr/>
        </p:nvSpPr>
        <p:spPr>
          <a:xfrm>
            <a:off x="228600" y="1810512"/>
            <a:ext cx="6574536" cy="5970865"/>
          </a:xfrm>
          <a:prstGeom prst="rect">
            <a:avLst/>
          </a:prstGeom>
          <a:noFill/>
        </p:spPr>
        <p:txBody>
          <a:bodyPr wrap="square" rtlCol="0">
            <a:spAutoFit/>
          </a:bodyPr>
          <a:lstStyle/>
          <a:p>
            <a:pPr marL="285750" indent="-285750">
              <a:buFont typeface="Arial" panose="020B0604020202020204" pitchFamily="34" charset="0"/>
              <a:buChar char="•"/>
            </a:pPr>
            <a:r>
              <a:rPr lang="en-US" sz="2600" dirty="0"/>
              <a:t>Among the cities New York is Highest populated</a:t>
            </a:r>
          </a:p>
          <a:p>
            <a:pPr marL="285750" indent="-285750">
              <a:buFont typeface="Arial" panose="020B0604020202020204" pitchFamily="34" charset="0"/>
              <a:buChar char="•"/>
            </a:pPr>
            <a:r>
              <a:rPr lang="en-US" sz="2600" dirty="0"/>
              <a:t>The Operational costs remain nearly same for all the Cities</a:t>
            </a:r>
          </a:p>
          <a:p>
            <a:pPr marL="285750" indent="-285750">
              <a:buFont typeface="Arial" panose="020B0604020202020204" pitchFamily="34" charset="0"/>
              <a:buChar char="•"/>
            </a:pPr>
            <a:r>
              <a:rPr lang="en-US" sz="2600" dirty="0"/>
              <a:t>Both Companies are making more Profit/KM from New York</a:t>
            </a:r>
          </a:p>
          <a:p>
            <a:pPr marL="285750" indent="-285750">
              <a:buFont typeface="Arial" panose="020B0604020202020204" pitchFamily="34" charset="0"/>
              <a:buChar char="•"/>
            </a:pPr>
            <a:r>
              <a:rPr lang="en-US" sz="2600" dirty="0"/>
              <a:t>EDA suggests that some cities look to spend more compared to others based on per capita income ex: Silicon Valley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20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6146" name="Picture 2">
            <a:extLst>
              <a:ext uri="{FF2B5EF4-FFF2-40B4-BE49-F238E27FC236}">
                <a16:creationId xmlns:a16="http://schemas.microsoft.com/office/drawing/2014/main" id="{991F2697-C926-4CBF-DB90-8488CBD1D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0070"/>
            <a:ext cx="8339328" cy="4992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07BB48-F883-D33D-EBCD-3E9FE5E47AFA}"/>
              </a:ext>
            </a:extLst>
          </p:cNvPr>
          <p:cNvSpPr txBox="1"/>
          <p:nvPr/>
        </p:nvSpPr>
        <p:spPr>
          <a:xfrm>
            <a:off x="8571506" y="1383527"/>
            <a:ext cx="3482671" cy="5293757"/>
          </a:xfrm>
          <a:prstGeom prst="rect">
            <a:avLst/>
          </a:prstGeom>
          <a:noFill/>
        </p:spPr>
        <p:txBody>
          <a:bodyPr wrap="square" rtlCol="0">
            <a:spAutoFit/>
          </a:bodyPr>
          <a:lstStyle/>
          <a:p>
            <a:pPr marL="285750" indent="-285750">
              <a:buFont typeface="Arial" panose="020B0604020202020204" pitchFamily="34" charset="0"/>
              <a:buChar char="•"/>
            </a:pPr>
            <a:r>
              <a:rPr lang="en-US" sz="2600" dirty="0"/>
              <a:t>Except for San Diego, Sacramento, Nashville and Pittsburg, Yellow cab lead the ridership in all other cities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In some cities like New York and Washington DC, yellow cab is leading by a very large margin</a:t>
            </a:r>
          </a:p>
          <a:p>
            <a:pPr marL="285750" indent="-285750">
              <a:buFont typeface="Arial" panose="020B0604020202020204" pitchFamily="34" charset="0"/>
              <a:buChar char="•"/>
            </a:pPr>
            <a:endParaRPr lang="en-US" sz="2600" dirty="0"/>
          </a:p>
          <a:p>
            <a:endParaRPr lang="en-US" sz="2600" dirty="0"/>
          </a:p>
        </p:txBody>
      </p:sp>
    </p:spTree>
    <p:extLst>
      <p:ext uri="{BB962C8B-B14F-4D97-AF65-F5344CB8AC3E}">
        <p14:creationId xmlns:p14="http://schemas.microsoft.com/office/powerpoint/2010/main" val="216402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sp>
        <p:nvSpPr>
          <p:cNvPr id="3" name="TextBox 2">
            <a:extLst>
              <a:ext uri="{FF2B5EF4-FFF2-40B4-BE49-F238E27FC236}">
                <a16:creationId xmlns:a16="http://schemas.microsoft.com/office/drawing/2014/main" id="{6707BB48-F883-D33D-EBCD-3E9FE5E47AFA}"/>
              </a:ext>
            </a:extLst>
          </p:cNvPr>
          <p:cNvSpPr txBox="1"/>
          <p:nvPr/>
        </p:nvSpPr>
        <p:spPr>
          <a:xfrm>
            <a:off x="660649" y="1870140"/>
            <a:ext cx="5060194" cy="4093428"/>
          </a:xfrm>
          <a:prstGeom prst="rect">
            <a:avLst/>
          </a:prstGeom>
          <a:noFill/>
        </p:spPr>
        <p:txBody>
          <a:bodyPr wrap="square" rtlCol="0">
            <a:spAutoFit/>
          </a:bodyPr>
          <a:lstStyle/>
          <a:p>
            <a:pPr marL="285750" indent="-285750">
              <a:buFont typeface="Arial" panose="020B0604020202020204" pitchFamily="34" charset="0"/>
              <a:buChar char="•"/>
            </a:pPr>
            <a:r>
              <a:rPr lang="en-US" sz="2600" dirty="0"/>
              <a:t>Both the companies are growing at a same rate but since The initial ridership of Yellow Cab is greater, the ridership is increased by a large margin from 2016 to 2017</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Even though the rides fell from 2017 to 2018 for both companies, Yellow cab is still at a better position </a:t>
            </a:r>
          </a:p>
        </p:txBody>
      </p:sp>
      <p:pic>
        <p:nvPicPr>
          <p:cNvPr id="5" name="Picture 4">
            <a:extLst>
              <a:ext uri="{FF2B5EF4-FFF2-40B4-BE49-F238E27FC236}">
                <a16:creationId xmlns:a16="http://schemas.microsoft.com/office/drawing/2014/main" id="{7B9C929B-39E0-1E58-4C0A-4C95996DA04F}"/>
              </a:ext>
            </a:extLst>
          </p:cNvPr>
          <p:cNvPicPr>
            <a:picLocks noChangeAspect="1"/>
          </p:cNvPicPr>
          <p:nvPr/>
        </p:nvPicPr>
        <p:blipFill>
          <a:blip r:embed="rId3"/>
          <a:stretch>
            <a:fillRect/>
          </a:stretch>
        </p:blipFill>
        <p:spPr>
          <a:xfrm>
            <a:off x="5720843" y="1688953"/>
            <a:ext cx="5810508" cy="4065089"/>
          </a:xfrm>
          <a:prstGeom prst="rect">
            <a:avLst/>
          </a:prstGeom>
        </p:spPr>
      </p:pic>
    </p:spTree>
    <p:extLst>
      <p:ext uri="{BB962C8B-B14F-4D97-AF65-F5344CB8AC3E}">
        <p14:creationId xmlns:p14="http://schemas.microsoft.com/office/powerpoint/2010/main" val="3171720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7170" name="Picture 2">
            <a:extLst>
              <a:ext uri="{FF2B5EF4-FFF2-40B4-BE49-F238E27FC236}">
                <a16:creationId xmlns:a16="http://schemas.microsoft.com/office/drawing/2014/main" id="{B3DE5572-BC65-FF0A-54A7-1EA703615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322" y="1270311"/>
            <a:ext cx="4780772" cy="363370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6F103BE-2F66-F23D-4262-54DCDAF76B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906" y="1345940"/>
            <a:ext cx="4780772" cy="34986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E5DF834B-666A-5076-BA3C-90BA739728C4}"/>
              </a:ext>
            </a:extLst>
          </p:cNvPr>
          <p:cNvGraphicFramePr>
            <a:graphicFrameLocks noGrp="1"/>
          </p:cNvGraphicFramePr>
          <p:nvPr>
            <p:extLst>
              <p:ext uri="{D42A27DB-BD31-4B8C-83A1-F6EECF244321}">
                <p14:modId xmlns:p14="http://schemas.microsoft.com/office/powerpoint/2010/main" val="352880607"/>
              </p:ext>
            </p:extLst>
          </p:nvPr>
        </p:nvGraphicFramePr>
        <p:xfrm>
          <a:off x="3552190" y="4904017"/>
          <a:ext cx="4906010" cy="1517760"/>
        </p:xfrm>
        <a:graphic>
          <a:graphicData uri="http://schemas.openxmlformats.org/drawingml/2006/table">
            <a:tbl>
              <a:tblPr/>
              <a:tblGrid>
                <a:gridCol w="1158562">
                  <a:extLst>
                    <a:ext uri="{9D8B030D-6E8A-4147-A177-3AD203B41FA5}">
                      <a16:colId xmlns:a16="http://schemas.microsoft.com/office/drawing/2014/main" val="2057134980"/>
                    </a:ext>
                  </a:extLst>
                </a:gridCol>
                <a:gridCol w="1015530">
                  <a:extLst>
                    <a:ext uri="{9D8B030D-6E8A-4147-A177-3AD203B41FA5}">
                      <a16:colId xmlns:a16="http://schemas.microsoft.com/office/drawing/2014/main" val="918639807"/>
                    </a:ext>
                  </a:extLst>
                </a:gridCol>
                <a:gridCol w="1458930">
                  <a:extLst>
                    <a:ext uri="{9D8B030D-6E8A-4147-A177-3AD203B41FA5}">
                      <a16:colId xmlns:a16="http://schemas.microsoft.com/office/drawing/2014/main" val="3215584302"/>
                    </a:ext>
                  </a:extLst>
                </a:gridCol>
                <a:gridCol w="1272988">
                  <a:extLst>
                    <a:ext uri="{9D8B030D-6E8A-4147-A177-3AD203B41FA5}">
                      <a16:colId xmlns:a16="http://schemas.microsoft.com/office/drawing/2014/main" val="2937433967"/>
                    </a:ext>
                  </a:extLst>
                </a:gridCol>
              </a:tblGrid>
              <a:tr h="552756">
                <a:tc>
                  <a:txBody>
                    <a:bodyPr/>
                    <a:lstStyle/>
                    <a:p>
                      <a:pPr algn="l" fontAlgn="b"/>
                      <a:r>
                        <a:rPr lang="en-US"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n-US" sz="1600" b="1" i="0" u="none" strike="noStrike">
                          <a:solidFill>
                            <a:srgbClr val="000000"/>
                          </a:solidFill>
                          <a:effectLst/>
                          <a:latin typeface="Calibri" panose="020F0502020204030204" pitchFamily="34" charset="0"/>
                        </a:rPr>
                        <a:t>Rides/Day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n-US" sz="1600" b="1" i="0" u="none" strike="noStrike">
                          <a:solidFill>
                            <a:srgbClr val="000000"/>
                          </a:solidFill>
                          <a:effectLst/>
                          <a:latin typeface="Calibri" panose="020F0502020204030204" pitchFamily="34" charset="0"/>
                        </a:rPr>
                        <a:t>Average Profit Margin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l" fontAlgn="b"/>
                      <a:r>
                        <a:rPr lang="en-US" sz="1600" b="1" i="0" u="none" strike="noStrike">
                          <a:solidFill>
                            <a:srgbClr val="000000"/>
                          </a:solidFill>
                          <a:effectLst/>
                          <a:latin typeface="Calibri" panose="020F0502020204030204" pitchFamily="34" charset="0"/>
                        </a:rPr>
                        <a:t>Average Profit/KM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972178176"/>
                  </a:ext>
                </a:extLst>
              </a:tr>
              <a:tr h="412248">
                <a:tc>
                  <a:txBody>
                    <a:bodyPr/>
                    <a:lstStyle/>
                    <a:p>
                      <a:pPr algn="l" fontAlgn="b"/>
                      <a:r>
                        <a:rPr lang="en-US" sz="1600" b="1" i="0" u="none" strike="noStrike">
                          <a:solidFill>
                            <a:srgbClr val="000000"/>
                          </a:solidFill>
                          <a:effectLst/>
                          <a:latin typeface="Calibri" panose="020F0502020204030204" pitchFamily="34" charset="0"/>
                        </a:rPr>
                        <a:t>Holiday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300" b="0" i="0" u="none" strike="noStrike">
                          <a:solidFill>
                            <a:srgbClr val="000000"/>
                          </a:solidFill>
                          <a:effectLst/>
                          <a:latin typeface="Calibri" panose="020F0502020204030204" pitchFamily="34" charset="0"/>
                        </a:rPr>
                        <a:t>343.31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300" b="0" i="0" u="none" strike="noStrike" dirty="0">
                          <a:solidFill>
                            <a:srgbClr val="000000"/>
                          </a:solidFill>
                          <a:effectLst/>
                          <a:latin typeface="Calibri" panose="020F0502020204030204" pitchFamily="34" charset="0"/>
                        </a:rPr>
                        <a:t>27.81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300" b="0" i="0" u="none" strike="noStrike">
                          <a:solidFill>
                            <a:srgbClr val="000000"/>
                          </a:solidFill>
                          <a:effectLst/>
                          <a:latin typeface="Calibri" panose="020F0502020204030204" pitchFamily="34" charset="0"/>
                        </a:rPr>
                        <a:t>6.22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828078422"/>
                  </a:ext>
                </a:extLst>
              </a:tr>
              <a:tr h="552756">
                <a:tc>
                  <a:txBody>
                    <a:bodyPr/>
                    <a:lstStyle/>
                    <a:p>
                      <a:pPr algn="l" fontAlgn="b"/>
                      <a:r>
                        <a:rPr lang="en-US" sz="1600" b="1" i="0" u="none" strike="noStrike">
                          <a:solidFill>
                            <a:srgbClr val="000000"/>
                          </a:solidFill>
                          <a:effectLst/>
                          <a:latin typeface="Calibri" panose="020F0502020204030204" pitchFamily="34" charset="0"/>
                        </a:rPr>
                        <a:t>Non Holiday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300" b="0" i="0" u="none" strike="noStrike">
                          <a:solidFill>
                            <a:srgbClr val="000000"/>
                          </a:solidFill>
                          <a:effectLst/>
                          <a:latin typeface="Calibri" panose="020F0502020204030204" pitchFamily="34" charset="0"/>
                        </a:rPr>
                        <a:t>327.43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300" b="0" i="0" u="none" strike="noStrike" dirty="0">
                          <a:solidFill>
                            <a:srgbClr val="000000"/>
                          </a:solidFill>
                          <a:effectLst/>
                          <a:latin typeface="Calibri" panose="020F0502020204030204" pitchFamily="34" charset="0"/>
                        </a:rPr>
                        <a:t>27.09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300" b="0" i="0" u="none" strike="noStrike" dirty="0">
                          <a:solidFill>
                            <a:srgbClr val="000000"/>
                          </a:solidFill>
                          <a:effectLst/>
                          <a:latin typeface="Calibri" panose="020F0502020204030204" pitchFamily="34" charset="0"/>
                        </a:rPr>
                        <a:t>6.08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3405738665"/>
                  </a:ext>
                </a:extLst>
              </a:tr>
            </a:tbl>
          </a:graphicData>
        </a:graphic>
      </p:graphicFrame>
    </p:spTree>
    <p:extLst>
      <p:ext uri="{BB962C8B-B14F-4D97-AF65-F5344CB8AC3E}">
        <p14:creationId xmlns:p14="http://schemas.microsoft.com/office/powerpoint/2010/main" val="187567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8194" name="Picture 2">
            <a:extLst>
              <a:ext uri="{FF2B5EF4-FFF2-40B4-BE49-F238E27FC236}">
                <a16:creationId xmlns:a16="http://schemas.microsoft.com/office/drawing/2014/main" id="{21FE7A3D-6C4D-15C8-E34B-FE4EF2213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0" y="1995297"/>
            <a:ext cx="4806319" cy="33403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61C1B4-3171-612D-D6EB-8B65C1DD1FE2}"/>
              </a:ext>
            </a:extLst>
          </p:cNvPr>
          <p:cNvSpPr txBox="1"/>
          <p:nvPr/>
        </p:nvSpPr>
        <p:spPr>
          <a:xfrm>
            <a:off x="82296" y="1522311"/>
            <a:ext cx="7090024" cy="4955203"/>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number of rides/Day, Profit Margin and Profit/KM is slightly greater on holiday compared to non holidays</a:t>
            </a:r>
          </a:p>
          <a:p>
            <a:pPr marL="457200" indent="-457200">
              <a:buFont typeface="Arial" panose="020B0604020202020204" pitchFamily="34" charset="0"/>
              <a:buChar char="•"/>
            </a:pPr>
            <a:r>
              <a:rPr lang="en-US" sz="2400" dirty="0"/>
              <a:t>Companies made more Profit Margin in 2016 holidays than any other year</a:t>
            </a:r>
          </a:p>
          <a:p>
            <a:pPr marL="457200" indent="-457200">
              <a:buFont typeface="Arial" panose="020B0604020202020204" pitchFamily="34" charset="0"/>
              <a:buChar char="•"/>
            </a:pPr>
            <a:r>
              <a:rPr lang="en-US" sz="2400" dirty="0"/>
              <a:t>There is a decline in Profit Margin on holidays in 2018 for both the companies</a:t>
            </a:r>
          </a:p>
          <a:p>
            <a:pPr marL="457200" indent="-457200">
              <a:buFont typeface="Arial" panose="020B0604020202020204" pitchFamily="34" charset="0"/>
              <a:buChar char="•"/>
            </a:pPr>
            <a:r>
              <a:rPr lang="en-US" sz="2400" dirty="0"/>
              <a:t>The profit margin made by Yellow Cab is greater than Pink cab irrespective for holidays or year</a:t>
            </a:r>
          </a:p>
          <a:p>
            <a:pPr marL="457200" indent="-457200">
              <a:buFont typeface="Arial" panose="020B0604020202020204" pitchFamily="34" charset="0"/>
              <a:buChar char="•"/>
            </a:pPr>
            <a:r>
              <a:rPr lang="en-US" sz="2400" dirty="0"/>
              <a:t>Scatterplot also suggests that there is slight difference in profit on holidays but not too much</a:t>
            </a:r>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endParaRPr lang="en-US" sz="2600" dirty="0"/>
          </a:p>
        </p:txBody>
      </p:sp>
    </p:spTree>
    <p:extLst>
      <p:ext uri="{BB962C8B-B14F-4D97-AF65-F5344CB8AC3E}">
        <p14:creationId xmlns:p14="http://schemas.microsoft.com/office/powerpoint/2010/main" val="253646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10242" name="Picture 2">
            <a:extLst>
              <a:ext uri="{FF2B5EF4-FFF2-40B4-BE49-F238E27FC236}">
                <a16:creationId xmlns:a16="http://schemas.microsoft.com/office/drawing/2014/main" id="{5080EBBF-A6B4-2950-E047-40B3922BD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59" y="1178934"/>
            <a:ext cx="3784826" cy="291091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E114567-847E-EC59-365B-B80AC4B24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7078" y="3648079"/>
            <a:ext cx="3965800" cy="25109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FCF4C4-E553-BB28-514D-00FE77A76868}"/>
              </a:ext>
            </a:extLst>
          </p:cNvPr>
          <p:cNvSpPr txBox="1"/>
          <p:nvPr/>
        </p:nvSpPr>
        <p:spPr>
          <a:xfrm>
            <a:off x="4645649" y="1567928"/>
            <a:ext cx="690069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is no difference in the salary range of customers for any year</a:t>
            </a:r>
          </a:p>
          <a:p>
            <a:pPr marL="285750" indent="-285750">
              <a:buFont typeface="Arial" panose="020B0604020202020204" pitchFamily="34" charset="0"/>
              <a:buChar char="•"/>
            </a:pPr>
            <a:r>
              <a:rPr lang="en-US" sz="2400" dirty="0"/>
              <a:t>The abnormal dip in Cab rides in 2018 seem to be act of various factors ex: inflation</a:t>
            </a:r>
          </a:p>
        </p:txBody>
      </p:sp>
      <p:sp>
        <p:nvSpPr>
          <p:cNvPr id="3" name="TextBox 2">
            <a:extLst>
              <a:ext uri="{FF2B5EF4-FFF2-40B4-BE49-F238E27FC236}">
                <a16:creationId xmlns:a16="http://schemas.microsoft.com/office/drawing/2014/main" id="{481B5DBE-A905-4D49-DB30-28699DBCBAC9}"/>
              </a:ext>
            </a:extLst>
          </p:cNvPr>
          <p:cNvSpPr txBox="1"/>
          <p:nvPr/>
        </p:nvSpPr>
        <p:spPr>
          <a:xfrm>
            <a:off x="754428" y="4118708"/>
            <a:ext cx="678937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average salaries of customers for each cab companies over years seems to be nearly equal.</a:t>
            </a:r>
          </a:p>
          <a:p>
            <a:pPr marL="285750" indent="-285750">
              <a:buFont typeface="Arial" panose="020B0604020202020204" pitchFamily="34" charset="0"/>
              <a:buChar char="•"/>
            </a:pPr>
            <a:r>
              <a:rPr lang="en-US" sz="2400" dirty="0"/>
              <a:t>People with same salary are choosing yellow cab over pink even after higher prices</a:t>
            </a:r>
          </a:p>
        </p:txBody>
      </p:sp>
    </p:spTree>
    <p:extLst>
      <p:ext uri="{BB962C8B-B14F-4D97-AF65-F5344CB8AC3E}">
        <p14:creationId xmlns:p14="http://schemas.microsoft.com/office/powerpoint/2010/main" val="330825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Recommendations</a:t>
            </a:r>
          </a:p>
        </p:txBody>
      </p:sp>
      <p:sp>
        <p:nvSpPr>
          <p:cNvPr id="2" name="TextBox 1">
            <a:extLst>
              <a:ext uri="{FF2B5EF4-FFF2-40B4-BE49-F238E27FC236}">
                <a16:creationId xmlns:a16="http://schemas.microsoft.com/office/drawing/2014/main" id="{0D38D843-70BF-3756-2D14-524CCB0D6E99}"/>
              </a:ext>
            </a:extLst>
          </p:cNvPr>
          <p:cNvSpPr txBox="1"/>
          <p:nvPr/>
        </p:nvSpPr>
        <p:spPr>
          <a:xfrm>
            <a:off x="391886" y="1190241"/>
            <a:ext cx="11382537" cy="5016758"/>
          </a:xfrm>
          <a:prstGeom prst="rect">
            <a:avLst/>
          </a:prstGeom>
          <a:noFill/>
        </p:spPr>
        <p:txBody>
          <a:bodyPr wrap="square" rtlCol="0">
            <a:spAutoFit/>
          </a:bodyPr>
          <a:lstStyle/>
          <a:p>
            <a:r>
              <a:rPr lang="en-US" sz="2000" b="1" dirty="0"/>
              <a:t>Profit: </a:t>
            </a:r>
            <a:r>
              <a:rPr lang="en-US" sz="2000" dirty="0"/>
              <a:t>Yellow cab is making greater Profit/KM or Profit Margin on factors considered i.e., travel distance, number of rides, Age, Holiday and Salary</a:t>
            </a:r>
          </a:p>
          <a:p>
            <a:endParaRPr lang="en-US" sz="2000" dirty="0"/>
          </a:p>
          <a:p>
            <a:r>
              <a:rPr lang="en-US" sz="2000" b="1" dirty="0"/>
              <a:t>Market Share: </a:t>
            </a:r>
            <a:r>
              <a:rPr lang="en-US" sz="2000" dirty="0"/>
              <a:t>Yellow has encapsulated greater market compared to pink cab. Even though the growth rate seem to be same, the initial greater market acquisition has helped Yellow cab more</a:t>
            </a:r>
          </a:p>
          <a:p>
            <a:endParaRPr lang="en-US" sz="2000" b="1" dirty="0"/>
          </a:p>
          <a:p>
            <a:r>
              <a:rPr lang="en-US" sz="2000" b="1" dirty="0"/>
              <a:t>Customer Reach: </a:t>
            </a:r>
            <a:r>
              <a:rPr lang="en-US" sz="2000" dirty="0"/>
              <a:t>Yellow cab seem to dominate in many cities like New York, Dallas, etc., compared to pink cab. In some cities Yellow cab customers are four times compared to pink cab.</a:t>
            </a:r>
          </a:p>
          <a:p>
            <a:endParaRPr lang="en-US" sz="2000" b="1" dirty="0"/>
          </a:p>
          <a:p>
            <a:r>
              <a:rPr lang="en-US" sz="2000" b="1" dirty="0"/>
              <a:t>Growth: </a:t>
            </a:r>
            <a:r>
              <a:rPr lang="en-US" sz="2000" dirty="0"/>
              <a:t>Yellow cab ha grown at 21% from 2016-2017 compared to pink cab which stands at 19%. Greater market share will likely multiply the business manifold with such growth rate</a:t>
            </a:r>
          </a:p>
          <a:p>
            <a:r>
              <a:rPr lang="en-US" sz="2000" dirty="0"/>
              <a:t> </a:t>
            </a:r>
          </a:p>
          <a:p>
            <a:r>
              <a:rPr lang="en-US" sz="2000" b="1" dirty="0"/>
              <a:t>Trust: </a:t>
            </a:r>
            <a:r>
              <a:rPr lang="en-US" sz="2000" dirty="0"/>
              <a:t>There is no discrimination of cab services taken based on the customer income. This proves the point the people are more interested in choosing Yellow Cab even after the company is charging </a:t>
            </a:r>
            <a:r>
              <a:rPr lang="en-US" sz="2000"/>
              <a:t>high prices</a:t>
            </a:r>
            <a:endParaRPr lang="en-US" sz="2000" dirty="0"/>
          </a:p>
          <a:p>
            <a:endParaRPr lang="en-US" sz="2000" b="1" dirty="0"/>
          </a:p>
          <a:p>
            <a:pPr algn="ctr"/>
            <a:r>
              <a:rPr lang="en-US" sz="2000" b="1" dirty="0"/>
              <a:t>We can Conclude from our EDA Analysis that choosing Yellow cab for investment is a wiser option</a:t>
            </a:r>
          </a:p>
        </p:txBody>
      </p:sp>
    </p:spTree>
    <p:extLst>
      <p:ext uri="{BB962C8B-B14F-4D97-AF65-F5344CB8AC3E}">
        <p14:creationId xmlns:p14="http://schemas.microsoft.com/office/powerpoint/2010/main" val="214030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 with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424207" y="1819373"/>
            <a:ext cx="6561055" cy="3792528"/>
          </a:xfrm>
        </p:spPr>
        <p:txBody>
          <a:bodyPr>
            <a:normAutofit/>
          </a:bodyPr>
          <a:lstStyle/>
          <a:p>
            <a:pPr algn="just"/>
            <a:r>
              <a:rPr lang="en-US" sz="2800" dirty="0"/>
              <a:t>Our XYZ Company is planning to invest in Cab sector considering a remarkable growth and a strong positive forecast of Cab Industry in the recent years. </a:t>
            </a:r>
          </a:p>
          <a:p>
            <a:pPr algn="just"/>
            <a:r>
              <a:rPr lang="en-US" sz="2800" dirty="0"/>
              <a:t>Analysis has been performed in line with the Go-to-Market(G2M) strategy of the company to comprehensively understand the market conditions to take a better final decision</a:t>
            </a:r>
          </a:p>
          <a:p>
            <a:pPr algn="l"/>
            <a:endParaRPr lang="en-US" dirty="0"/>
          </a:p>
        </p:txBody>
      </p:sp>
      <p:sp>
        <p:nvSpPr>
          <p:cNvPr id="9" name="TextBox 8">
            <a:extLst>
              <a:ext uri="{FF2B5EF4-FFF2-40B4-BE49-F238E27FC236}">
                <a16:creationId xmlns:a16="http://schemas.microsoft.com/office/drawing/2014/main" id="{568ACE31-4165-D29A-8790-CB36E17ACFEB}"/>
              </a:ext>
            </a:extLst>
          </p:cNvPr>
          <p:cNvSpPr txBox="1"/>
          <p:nvPr/>
        </p:nvSpPr>
        <p:spPr>
          <a:xfrm>
            <a:off x="4210829" y="251869"/>
            <a:ext cx="3950120" cy="646331"/>
          </a:xfrm>
          <a:prstGeom prst="rect">
            <a:avLst/>
          </a:prstGeom>
          <a:noFill/>
        </p:spPr>
        <p:txBody>
          <a:bodyPr wrap="none" rtlCol="0">
            <a:spAutoFit/>
          </a:bodyPr>
          <a:lstStyle/>
          <a:p>
            <a:pPr algn="ctr"/>
            <a:r>
              <a:rPr lang="en-US" sz="3600" dirty="0">
                <a:solidFill>
                  <a:schemeClr val="accent2"/>
                </a:solidFill>
              </a:rPr>
              <a:t>Executive Summary</a:t>
            </a:r>
          </a:p>
        </p:txBody>
      </p:sp>
      <p:pic>
        <p:nvPicPr>
          <p:cNvPr id="1028" name="Picture 4">
            <a:extLst>
              <a:ext uri="{FF2B5EF4-FFF2-40B4-BE49-F238E27FC236}">
                <a16:creationId xmlns:a16="http://schemas.microsoft.com/office/drawing/2014/main" id="{1AF0CA54-743D-E2F8-9C68-0843E397C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032" y="1913641"/>
            <a:ext cx="4644836" cy="351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47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311086" y="1683332"/>
            <a:ext cx="6561055" cy="3330980"/>
          </a:xfrm>
        </p:spPr>
        <p:txBody>
          <a:bodyPr>
            <a:normAutofit/>
          </a:bodyPr>
          <a:lstStyle/>
          <a:p>
            <a:pPr algn="l"/>
            <a:r>
              <a:rPr lang="en-US" sz="2800" dirty="0"/>
              <a:t>Problem Statement:</a:t>
            </a:r>
          </a:p>
          <a:p>
            <a:pPr algn="l"/>
            <a:r>
              <a:rPr lang="en-US" sz="2800" dirty="0"/>
              <a:t>Assess, strategize and conclude the best cab company for investment among leading market cab players i.e., Yellow Cab and Pink Cab so that the company earns substantial profits and make the investment worth while</a:t>
            </a:r>
          </a:p>
        </p:txBody>
      </p:sp>
      <p:sp>
        <p:nvSpPr>
          <p:cNvPr id="9" name="TextBox 8">
            <a:extLst>
              <a:ext uri="{FF2B5EF4-FFF2-40B4-BE49-F238E27FC236}">
                <a16:creationId xmlns:a16="http://schemas.microsoft.com/office/drawing/2014/main" id="{568ACE31-4165-D29A-8790-CB36E17ACFEB}"/>
              </a:ext>
            </a:extLst>
          </p:cNvPr>
          <p:cNvSpPr txBox="1"/>
          <p:nvPr/>
        </p:nvSpPr>
        <p:spPr>
          <a:xfrm>
            <a:off x="4484206" y="240415"/>
            <a:ext cx="3814506" cy="646331"/>
          </a:xfrm>
          <a:prstGeom prst="rect">
            <a:avLst/>
          </a:prstGeom>
          <a:noFill/>
        </p:spPr>
        <p:txBody>
          <a:bodyPr wrap="none" rtlCol="0">
            <a:spAutoFit/>
          </a:bodyPr>
          <a:lstStyle/>
          <a:p>
            <a:r>
              <a:rPr lang="en-US" sz="3600" dirty="0">
                <a:solidFill>
                  <a:schemeClr val="accent2"/>
                </a:solidFill>
              </a:rPr>
              <a:t>Problem Statement</a:t>
            </a:r>
          </a:p>
        </p:txBody>
      </p:sp>
      <p:pic>
        <p:nvPicPr>
          <p:cNvPr id="11" name="Picture 10">
            <a:extLst>
              <a:ext uri="{FF2B5EF4-FFF2-40B4-BE49-F238E27FC236}">
                <a16:creationId xmlns:a16="http://schemas.microsoft.com/office/drawing/2014/main" id="{AB109965-348B-D65E-31B3-E83506D6B394}"/>
              </a:ext>
            </a:extLst>
          </p:cNvPr>
          <p:cNvPicPr>
            <a:picLocks noChangeAspect="1"/>
          </p:cNvPicPr>
          <p:nvPr/>
        </p:nvPicPr>
        <p:blipFill>
          <a:blip r:embed="rId3"/>
          <a:stretch>
            <a:fillRect/>
          </a:stretch>
        </p:blipFill>
        <p:spPr>
          <a:xfrm>
            <a:off x="6966409" y="1797080"/>
            <a:ext cx="4671251" cy="2868440"/>
          </a:xfrm>
          <a:prstGeom prst="rect">
            <a:avLst/>
          </a:prstGeom>
        </p:spPr>
      </p:pic>
    </p:spTree>
    <p:extLst>
      <p:ext uri="{BB962C8B-B14F-4D97-AF65-F5344CB8AC3E}">
        <p14:creationId xmlns:p14="http://schemas.microsoft.com/office/powerpoint/2010/main" val="127241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336222" y="2022697"/>
            <a:ext cx="11519553" cy="3841074"/>
          </a:xfrm>
        </p:spPr>
        <p:txBody>
          <a:bodyPr>
            <a:normAutofit/>
          </a:bodyPr>
          <a:lstStyle/>
          <a:p>
            <a:pPr algn="l"/>
            <a:r>
              <a:rPr lang="en-US" sz="2800" dirty="0"/>
              <a:t>Our approach to addressing our problem statement can be divided into the following ways</a:t>
            </a:r>
          </a:p>
          <a:p>
            <a:pPr marL="457200" indent="-457200" algn="l">
              <a:buFont typeface="Arial" panose="020B0604020202020204" pitchFamily="34" charset="0"/>
              <a:buChar char="•"/>
            </a:pPr>
            <a:r>
              <a:rPr lang="en-US" sz="2800" dirty="0"/>
              <a:t>Data Analysis and Master Data Generation</a:t>
            </a:r>
          </a:p>
          <a:p>
            <a:pPr marL="457200" indent="-457200" algn="l">
              <a:buFont typeface="Arial" panose="020B0604020202020204" pitchFamily="34" charset="0"/>
              <a:buChar char="•"/>
            </a:pPr>
            <a:r>
              <a:rPr lang="en-US" sz="2800" dirty="0"/>
              <a:t>Profit, customer, Age, Holiday, Cities and Income based Investigation of insights through EDA</a:t>
            </a:r>
          </a:p>
          <a:p>
            <a:pPr marL="457200" indent="-457200" algn="l">
              <a:buFont typeface="Arial" panose="020B0604020202020204" pitchFamily="34" charset="0"/>
              <a:buChar char="•"/>
            </a:pPr>
            <a:r>
              <a:rPr lang="en-US" sz="2800" dirty="0"/>
              <a:t>Summarizing EDA Results</a:t>
            </a:r>
          </a:p>
          <a:p>
            <a:pPr marL="457200" indent="-457200" algn="l">
              <a:buFont typeface="Arial" panose="020B0604020202020204" pitchFamily="34" charset="0"/>
              <a:buChar char="•"/>
            </a:pPr>
            <a:r>
              <a:rPr lang="en-US" sz="2800" dirty="0"/>
              <a:t>Concluding on the Evidences and Recommendation</a:t>
            </a:r>
          </a:p>
        </p:txBody>
      </p:sp>
      <p:sp>
        <p:nvSpPr>
          <p:cNvPr id="9" name="TextBox 8">
            <a:extLst>
              <a:ext uri="{FF2B5EF4-FFF2-40B4-BE49-F238E27FC236}">
                <a16:creationId xmlns:a16="http://schemas.microsoft.com/office/drawing/2014/main" id="{568ACE31-4165-D29A-8790-CB36E17ACFEB}"/>
              </a:ext>
            </a:extLst>
          </p:cNvPr>
          <p:cNvSpPr txBox="1"/>
          <p:nvPr/>
        </p:nvSpPr>
        <p:spPr>
          <a:xfrm>
            <a:off x="5100086" y="187542"/>
            <a:ext cx="1991827" cy="646331"/>
          </a:xfrm>
          <a:prstGeom prst="rect">
            <a:avLst/>
          </a:prstGeom>
          <a:noFill/>
        </p:spPr>
        <p:txBody>
          <a:bodyPr wrap="none" rtlCol="0">
            <a:spAutoFit/>
          </a:bodyPr>
          <a:lstStyle/>
          <a:p>
            <a:r>
              <a:rPr lang="en-US" sz="3600" dirty="0">
                <a:solidFill>
                  <a:schemeClr val="accent2"/>
                </a:solidFill>
              </a:rPr>
              <a:t>Approach</a:t>
            </a:r>
          </a:p>
        </p:txBody>
      </p:sp>
    </p:spTree>
    <p:extLst>
      <p:ext uri="{BB962C8B-B14F-4D97-AF65-F5344CB8AC3E}">
        <p14:creationId xmlns:p14="http://schemas.microsoft.com/office/powerpoint/2010/main" val="196982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336222" y="2022697"/>
            <a:ext cx="11519553" cy="3256313"/>
          </a:xfrm>
        </p:spPr>
        <p:txBody>
          <a:bodyPr>
            <a:normAutofit/>
          </a:bodyPr>
          <a:lstStyle/>
          <a:p>
            <a:pPr marL="457200" indent="-457200" algn="l">
              <a:buFont typeface="Arial" panose="020B0604020202020204" pitchFamily="34" charset="0"/>
              <a:buChar char="•"/>
            </a:pPr>
            <a:r>
              <a:rPr lang="en-US" sz="2800" dirty="0"/>
              <a:t>The following Data is used for this approach – Cab, Customer, Transactions, City and Holiday</a:t>
            </a:r>
          </a:p>
          <a:p>
            <a:pPr marL="457200" indent="-457200" algn="l">
              <a:buFont typeface="Arial" panose="020B0604020202020204" pitchFamily="34" charset="0"/>
              <a:buChar char="•"/>
            </a:pPr>
            <a:r>
              <a:rPr lang="en-US" sz="2800" dirty="0"/>
              <a:t>The timeline of the datasets is from 31-01-2016 to 31-12-2018</a:t>
            </a:r>
          </a:p>
          <a:p>
            <a:pPr marL="457200" indent="-457200" algn="l">
              <a:buFont typeface="Arial" panose="020B0604020202020204" pitchFamily="34" charset="0"/>
              <a:buChar char="•"/>
            </a:pPr>
            <a:r>
              <a:rPr lang="en-US" sz="2800" dirty="0"/>
              <a:t>All the datasets are consolidated into a master data after necessary pre-processing like deleting duplicates, correcting data types, etc. </a:t>
            </a:r>
          </a:p>
          <a:p>
            <a:pPr marL="457200" indent="-457200" algn="l">
              <a:buFont typeface="Arial" panose="020B0604020202020204" pitchFamily="34" charset="0"/>
              <a:buChar char="•"/>
            </a:pPr>
            <a:r>
              <a:rPr lang="en-US" sz="2800" dirty="0"/>
              <a:t>The Final master data contains 18 columns including 3 new columns generated after applying transformations from original columns</a:t>
            </a:r>
          </a:p>
          <a:p>
            <a:pPr marL="457200" indent="-457200" algn="l">
              <a:buFont typeface="Arial" panose="020B0604020202020204" pitchFamily="34" charset="0"/>
              <a:buChar char="•"/>
            </a:pPr>
            <a:endParaRPr lang="en-US" sz="2800" dirty="0"/>
          </a:p>
        </p:txBody>
      </p:sp>
      <p:sp>
        <p:nvSpPr>
          <p:cNvPr id="9" name="TextBox 8">
            <a:extLst>
              <a:ext uri="{FF2B5EF4-FFF2-40B4-BE49-F238E27FC236}">
                <a16:creationId xmlns:a16="http://schemas.microsoft.com/office/drawing/2014/main" id="{568ACE31-4165-D29A-8790-CB36E17ACFEB}"/>
              </a:ext>
            </a:extLst>
          </p:cNvPr>
          <p:cNvSpPr txBox="1"/>
          <p:nvPr/>
        </p:nvSpPr>
        <p:spPr>
          <a:xfrm>
            <a:off x="4902124" y="178115"/>
            <a:ext cx="2667910" cy="646331"/>
          </a:xfrm>
          <a:prstGeom prst="rect">
            <a:avLst/>
          </a:prstGeom>
          <a:noFill/>
        </p:spPr>
        <p:txBody>
          <a:bodyPr wrap="none" rtlCol="0">
            <a:spAutoFit/>
          </a:bodyPr>
          <a:lstStyle/>
          <a:p>
            <a:r>
              <a:rPr lang="en-US" sz="3600" dirty="0">
                <a:solidFill>
                  <a:schemeClr val="accent2"/>
                </a:solidFill>
              </a:rPr>
              <a:t>Data Analysis</a:t>
            </a:r>
          </a:p>
        </p:txBody>
      </p:sp>
    </p:spTree>
    <p:extLst>
      <p:ext uri="{BB962C8B-B14F-4D97-AF65-F5344CB8AC3E}">
        <p14:creationId xmlns:p14="http://schemas.microsoft.com/office/powerpoint/2010/main" val="137624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336222" y="4128939"/>
            <a:ext cx="11513271" cy="1734831"/>
          </a:xfrm>
        </p:spPr>
        <p:txBody>
          <a:bodyPr>
            <a:normAutofit/>
          </a:bodyPr>
          <a:lstStyle/>
          <a:p>
            <a:pPr marL="457200" indent="-457200" algn="l">
              <a:buFont typeface="Arial" panose="020B0604020202020204" pitchFamily="34" charset="0"/>
              <a:buChar char="•"/>
            </a:pPr>
            <a:r>
              <a:rPr lang="en-US" sz="2800" dirty="0"/>
              <a:t>All the data is proven factual without any fake information</a:t>
            </a:r>
          </a:p>
          <a:p>
            <a:pPr marL="457200" indent="-457200" algn="l">
              <a:buFont typeface="Arial" panose="020B0604020202020204" pitchFamily="34" charset="0"/>
              <a:buChar char="•"/>
            </a:pPr>
            <a:r>
              <a:rPr lang="en-US" sz="2800" dirty="0"/>
              <a:t>There are no outliers, duplicates or NA values in the Master Data</a:t>
            </a:r>
          </a:p>
          <a:p>
            <a:pPr marL="457200" indent="-457200" algn="l">
              <a:buFont typeface="Arial" panose="020B0604020202020204" pitchFamily="34" charset="0"/>
              <a:buChar char="•"/>
            </a:pPr>
            <a:r>
              <a:rPr lang="en-US" sz="2800" dirty="0"/>
              <a:t>Data is combined based on viable join conditions</a:t>
            </a:r>
          </a:p>
          <a:p>
            <a:pPr marL="457200" indent="-457200" algn="l">
              <a:buFont typeface="Arial" panose="020B0604020202020204" pitchFamily="34" charset="0"/>
              <a:buChar char="•"/>
            </a:pPr>
            <a:endParaRPr lang="en-US" sz="2800" dirty="0"/>
          </a:p>
        </p:txBody>
      </p:sp>
      <p:sp>
        <p:nvSpPr>
          <p:cNvPr id="9" name="TextBox 8">
            <a:extLst>
              <a:ext uri="{FF2B5EF4-FFF2-40B4-BE49-F238E27FC236}">
                <a16:creationId xmlns:a16="http://schemas.microsoft.com/office/drawing/2014/main" id="{568ACE31-4165-D29A-8790-CB36E17ACFEB}"/>
              </a:ext>
            </a:extLst>
          </p:cNvPr>
          <p:cNvSpPr txBox="1"/>
          <p:nvPr/>
        </p:nvSpPr>
        <p:spPr>
          <a:xfrm>
            <a:off x="3773124" y="251869"/>
            <a:ext cx="4809148" cy="646331"/>
          </a:xfrm>
          <a:prstGeom prst="rect">
            <a:avLst/>
          </a:prstGeom>
          <a:noFill/>
        </p:spPr>
        <p:txBody>
          <a:bodyPr wrap="square" rtlCol="0">
            <a:spAutoFit/>
          </a:bodyPr>
          <a:lstStyle/>
          <a:p>
            <a:r>
              <a:rPr lang="en-US" sz="3600" dirty="0">
                <a:solidFill>
                  <a:schemeClr val="accent2"/>
                </a:solidFill>
              </a:rPr>
              <a:t>Master Data Generation</a:t>
            </a:r>
          </a:p>
        </p:txBody>
      </p:sp>
      <p:pic>
        <p:nvPicPr>
          <p:cNvPr id="3" name="Picture 2">
            <a:extLst>
              <a:ext uri="{FF2B5EF4-FFF2-40B4-BE49-F238E27FC236}">
                <a16:creationId xmlns:a16="http://schemas.microsoft.com/office/drawing/2014/main" id="{BC7AF426-B01C-EFDA-A092-58317F65AC7F}"/>
              </a:ext>
            </a:extLst>
          </p:cNvPr>
          <p:cNvPicPr>
            <a:picLocks noChangeAspect="1"/>
          </p:cNvPicPr>
          <p:nvPr/>
        </p:nvPicPr>
        <p:blipFill>
          <a:blip r:embed="rId3"/>
          <a:stretch>
            <a:fillRect/>
          </a:stretch>
        </p:blipFill>
        <p:spPr>
          <a:xfrm>
            <a:off x="558988" y="1459622"/>
            <a:ext cx="10567446" cy="2549950"/>
          </a:xfrm>
          <a:prstGeom prst="rect">
            <a:avLst/>
          </a:prstGeom>
        </p:spPr>
      </p:pic>
    </p:spTree>
    <p:extLst>
      <p:ext uri="{BB962C8B-B14F-4D97-AF65-F5344CB8AC3E}">
        <p14:creationId xmlns:p14="http://schemas.microsoft.com/office/powerpoint/2010/main" val="179834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336223" y="4713700"/>
            <a:ext cx="11447283" cy="1150070"/>
          </a:xfrm>
        </p:spPr>
        <p:txBody>
          <a:bodyPr>
            <a:normAutofit/>
          </a:bodyPr>
          <a:lstStyle/>
          <a:p>
            <a:pPr marL="457200" indent="-457200" algn="l">
              <a:buFont typeface="Arial" panose="020B0604020202020204" pitchFamily="34" charset="0"/>
              <a:buChar char="•"/>
            </a:pPr>
            <a:r>
              <a:rPr lang="en-US" sz="2800" dirty="0"/>
              <a:t>The average profit for any distance range seem to be nearly equal</a:t>
            </a:r>
          </a:p>
          <a:p>
            <a:pPr marL="457200" indent="-457200" algn="l">
              <a:buFont typeface="Arial" panose="020B0604020202020204" pitchFamily="34" charset="0"/>
              <a:buChar char="•"/>
            </a:pPr>
            <a:r>
              <a:rPr lang="en-US" sz="2800" dirty="0"/>
              <a:t>Yellow cab is having more profit than Pink cab for any distance range</a:t>
            </a:r>
          </a:p>
        </p:txBody>
      </p:sp>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5" name="Picture 4">
            <a:extLst>
              <a:ext uri="{FF2B5EF4-FFF2-40B4-BE49-F238E27FC236}">
                <a16:creationId xmlns:a16="http://schemas.microsoft.com/office/drawing/2014/main" id="{BF0DB581-D787-368C-797E-5B867551B948}"/>
              </a:ext>
            </a:extLst>
          </p:cNvPr>
          <p:cNvPicPr>
            <a:picLocks noChangeAspect="1"/>
          </p:cNvPicPr>
          <p:nvPr/>
        </p:nvPicPr>
        <p:blipFill>
          <a:blip r:embed="rId3"/>
          <a:stretch>
            <a:fillRect/>
          </a:stretch>
        </p:blipFill>
        <p:spPr>
          <a:xfrm>
            <a:off x="5803770" y="1462321"/>
            <a:ext cx="5979736" cy="3112665"/>
          </a:xfrm>
          <a:prstGeom prst="rect">
            <a:avLst/>
          </a:prstGeom>
        </p:spPr>
      </p:pic>
      <p:pic>
        <p:nvPicPr>
          <p:cNvPr id="8" name="Picture 7">
            <a:extLst>
              <a:ext uri="{FF2B5EF4-FFF2-40B4-BE49-F238E27FC236}">
                <a16:creationId xmlns:a16="http://schemas.microsoft.com/office/drawing/2014/main" id="{1F0062D6-24FA-56E0-03B0-AC3A3DDAC8A9}"/>
              </a:ext>
            </a:extLst>
          </p:cNvPr>
          <p:cNvPicPr>
            <a:picLocks noChangeAspect="1"/>
          </p:cNvPicPr>
          <p:nvPr/>
        </p:nvPicPr>
        <p:blipFill>
          <a:blip r:embed="rId4"/>
          <a:stretch>
            <a:fillRect/>
          </a:stretch>
        </p:blipFill>
        <p:spPr>
          <a:xfrm>
            <a:off x="484675" y="1301231"/>
            <a:ext cx="4343623" cy="3321221"/>
          </a:xfrm>
          <a:prstGeom prst="rect">
            <a:avLst/>
          </a:prstGeom>
        </p:spPr>
      </p:pic>
    </p:spTree>
    <p:extLst>
      <p:ext uri="{BB962C8B-B14F-4D97-AF65-F5344CB8AC3E}">
        <p14:creationId xmlns:p14="http://schemas.microsoft.com/office/powerpoint/2010/main" val="21830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DB5CFF-02EC-B617-FF8E-43AF6F0BF058}"/>
              </a:ext>
            </a:extLst>
          </p:cNvPr>
          <p:cNvSpPr/>
          <p:nvPr/>
        </p:nvSpPr>
        <p:spPr>
          <a:xfrm>
            <a:off x="0" y="0"/>
            <a:ext cx="12192000" cy="1150070"/>
          </a:xfrm>
          <a:prstGeom prst="rect">
            <a:avLst/>
          </a:prstGeom>
          <a:solidFill>
            <a:srgbClr val="3B3B3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6">
            <a:extLst>
              <a:ext uri="{FF2B5EF4-FFF2-40B4-BE49-F238E27FC236}">
                <a16:creationId xmlns:a16="http://schemas.microsoft.com/office/drawing/2014/main" id="{154BD16B-58C8-3197-2DD8-290EEAD74F5F}"/>
              </a:ext>
            </a:extLst>
          </p:cNvPr>
          <p:cNvSpPr>
            <a:spLocks noGrp="1"/>
          </p:cNvSpPr>
          <p:nvPr>
            <p:ph type="subTitle" idx="1"/>
          </p:nvPr>
        </p:nvSpPr>
        <p:spPr>
          <a:xfrm>
            <a:off x="549042" y="1330644"/>
            <a:ext cx="11447283" cy="1150070"/>
          </a:xfrm>
        </p:spPr>
        <p:txBody>
          <a:bodyPr>
            <a:normAutofit fontScale="92500"/>
          </a:bodyPr>
          <a:lstStyle/>
          <a:p>
            <a:pPr marL="457200" indent="-457200" algn="l">
              <a:buFont typeface="Arial" panose="020B0604020202020204" pitchFamily="34" charset="0"/>
              <a:buChar char="•"/>
            </a:pPr>
            <a:r>
              <a:rPr lang="en-US" sz="2800" dirty="0"/>
              <a:t>Overall, yellow cab has a greater market share than Pink Cab</a:t>
            </a:r>
          </a:p>
          <a:p>
            <a:pPr marL="457200" indent="-457200" algn="l">
              <a:buFont typeface="Arial" panose="020B0604020202020204" pitchFamily="34" charset="0"/>
              <a:buChar char="•"/>
            </a:pPr>
            <a:r>
              <a:rPr lang="en-US" sz="2800" dirty="0"/>
              <a:t>For every 100 or 10 ten rides Yellow cab is making more profit than Pink cab</a:t>
            </a:r>
          </a:p>
        </p:txBody>
      </p:sp>
      <p:sp>
        <p:nvSpPr>
          <p:cNvPr id="9" name="TextBox 8">
            <a:extLst>
              <a:ext uri="{FF2B5EF4-FFF2-40B4-BE49-F238E27FC236}">
                <a16:creationId xmlns:a16="http://schemas.microsoft.com/office/drawing/2014/main" id="{568ACE31-4165-D29A-8790-CB36E17ACFEB}"/>
              </a:ext>
            </a:extLst>
          </p:cNvPr>
          <p:cNvSpPr txBox="1"/>
          <p:nvPr/>
        </p:nvSpPr>
        <p:spPr>
          <a:xfrm>
            <a:off x="3789576" y="180574"/>
            <a:ext cx="5292317" cy="646331"/>
          </a:xfrm>
          <a:prstGeom prst="rect">
            <a:avLst/>
          </a:prstGeom>
          <a:noFill/>
        </p:spPr>
        <p:txBody>
          <a:bodyPr wrap="square" rtlCol="0">
            <a:spAutoFit/>
          </a:bodyPr>
          <a:lstStyle/>
          <a:p>
            <a:r>
              <a:rPr lang="en-US" sz="3600" dirty="0">
                <a:solidFill>
                  <a:schemeClr val="accent2"/>
                </a:solidFill>
              </a:rPr>
              <a:t>Exploratory Data Analysis</a:t>
            </a:r>
          </a:p>
        </p:txBody>
      </p:sp>
      <p:pic>
        <p:nvPicPr>
          <p:cNvPr id="3" name="Picture 2">
            <a:extLst>
              <a:ext uri="{FF2B5EF4-FFF2-40B4-BE49-F238E27FC236}">
                <a16:creationId xmlns:a16="http://schemas.microsoft.com/office/drawing/2014/main" id="{C6B59C43-639A-9CCF-39DB-273BDDDF3F47}"/>
              </a:ext>
            </a:extLst>
          </p:cNvPr>
          <p:cNvPicPr>
            <a:picLocks noChangeAspect="1"/>
          </p:cNvPicPr>
          <p:nvPr/>
        </p:nvPicPr>
        <p:blipFill>
          <a:blip r:embed="rId3"/>
          <a:stretch>
            <a:fillRect/>
          </a:stretch>
        </p:blipFill>
        <p:spPr>
          <a:xfrm>
            <a:off x="792016" y="2620949"/>
            <a:ext cx="4125799" cy="3382731"/>
          </a:xfrm>
          <a:prstGeom prst="rect">
            <a:avLst/>
          </a:prstGeom>
        </p:spPr>
      </p:pic>
      <p:pic>
        <p:nvPicPr>
          <p:cNvPr id="11" name="Picture 10">
            <a:extLst>
              <a:ext uri="{FF2B5EF4-FFF2-40B4-BE49-F238E27FC236}">
                <a16:creationId xmlns:a16="http://schemas.microsoft.com/office/drawing/2014/main" id="{7C11D010-7626-6590-28EB-3E1596A46F4C}"/>
              </a:ext>
            </a:extLst>
          </p:cNvPr>
          <p:cNvPicPr>
            <a:picLocks noChangeAspect="1"/>
          </p:cNvPicPr>
          <p:nvPr/>
        </p:nvPicPr>
        <p:blipFill>
          <a:blip r:embed="rId4"/>
          <a:stretch>
            <a:fillRect/>
          </a:stretch>
        </p:blipFill>
        <p:spPr>
          <a:xfrm>
            <a:off x="5476645" y="2620948"/>
            <a:ext cx="6519680" cy="3382731"/>
          </a:xfrm>
          <a:prstGeom prst="rect">
            <a:avLst/>
          </a:prstGeom>
        </p:spPr>
      </p:pic>
    </p:spTree>
    <p:extLst>
      <p:ext uri="{BB962C8B-B14F-4D97-AF65-F5344CB8AC3E}">
        <p14:creationId xmlns:p14="http://schemas.microsoft.com/office/powerpoint/2010/main" val="1487107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1805</TotalTime>
  <Words>902</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saiteja jampani</dc:creator>
  <cp:lastModifiedBy>saiteja jampani</cp:lastModifiedBy>
  <cp:revision>1</cp:revision>
  <dcterms:created xsi:type="dcterms:W3CDTF">2023-11-18T21:35:31Z</dcterms:created>
  <dcterms:modified xsi:type="dcterms:W3CDTF">2023-11-20T03:41:07Z</dcterms:modified>
</cp:coreProperties>
</file>