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0" r:id="rId5"/>
    <p:sldId id="263" r:id="rId6"/>
    <p:sldId id="262" r:id="rId7"/>
    <p:sldId id="261" r:id="rId8"/>
    <p:sldId id="259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7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90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258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780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81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65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1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2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4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24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3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09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83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52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67053-2E61-480F-999E-E2DE2C7C8816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3041AE-E060-4FB5-8944-53B6A43861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A53C9-539B-5F0E-3CAC-5FF35672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BookComment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00A316-15E4-4D84-DD16-4AB1D3EA3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3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8F33289-8EF2-82CC-6DEC-CB7AD707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621" y="2431635"/>
            <a:ext cx="4325112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dirty="0"/>
              <a:t>Ввести теги (#фэнтези, #классика и </a:t>
            </a:r>
            <a:r>
              <a:rPr lang="ru-RU" dirty="0" err="1"/>
              <a:t>тд</a:t>
            </a:r>
            <a:r>
              <a:rPr lang="ru-RU" dirty="0"/>
              <a:t>) для поиска.</a:t>
            </a:r>
          </a:p>
          <a:p>
            <a:pPr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Система рекомендаций на основе оценок.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6B7B4-B29A-75D7-B044-77531BC24958}"/>
              </a:ext>
            </a:extLst>
          </p:cNvPr>
          <p:cNvSpPr txBox="1"/>
          <p:nvPr/>
        </p:nvSpPr>
        <p:spPr>
          <a:xfrm>
            <a:off x="1143001" y="2431635"/>
            <a:ext cx="4325112" cy="29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ru-RU" sz="2000" i="0" dirty="0">
                <a:solidFill>
                  <a:schemeClr val="bg2">
                    <a:lumMod val="25000"/>
                  </a:schemeClr>
                </a:solidFill>
                <a:effectLst/>
                <a:latin typeface="DeepSeek-CJK-patch"/>
              </a:rPr>
              <a:t>Личный кабинет с графиком чтения и статистикой.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ru-RU" sz="2000" i="0" dirty="0">
              <a:solidFill>
                <a:schemeClr val="bg2">
                  <a:lumMod val="25000"/>
                </a:schemeClr>
              </a:solidFill>
              <a:effectLst/>
              <a:latin typeface="DeepSeek-CJK-patch"/>
            </a:endParaRPr>
          </a:p>
          <a:p>
            <a:pPr marL="342900" indent="-342900"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ru-RU" sz="2000" i="0" dirty="0">
                <a:solidFill>
                  <a:schemeClr val="bg2">
                    <a:lumMod val="25000"/>
                  </a:schemeClr>
                </a:solidFill>
                <a:effectLst/>
                <a:latin typeface="DeepSeek-CJK-patch"/>
              </a:rPr>
              <a:t>Добавление книг с обложками и метками (автор, страницы).</a:t>
            </a:r>
          </a:p>
          <a:p>
            <a:pPr marL="342900" indent="-342900"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</a:pPr>
            <a:endParaRPr lang="ru-RU" sz="2000" i="0" dirty="0">
              <a:solidFill>
                <a:schemeClr val="bg2">
                  <a:lumMod val="25000"/>
                </a:schemeClr>
              </a:solidFill>
              <a:effectLst/>
              <a:latin typeface="DeepSeek-CJK-patch"/>
            </a:endParaRPr>
          </a:p>
          <a:p>
            <a:pPr marL="342900" indent="-342900">
              <a:spcBef>
                <a:spcPts val="3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ru-RU" sz="2000" i="0" dirty="0">
                <a:solidFill>
                  <a:schemeClr val="bg2">
                    <a:lumMod val="25000"/>
                  </a:schemeClr>
                </a:solidFill>
                <a:effectLst/>
                <a:latin typeface="DeepSeek-CJK-patch"/>
              </a:rPr>
              <a:t>Публичные рецензии и рейтинги от других пользователей.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88180-52FA-C8B4-85C6-1F98BA0B174C}"/>
              </a:ext>
            </a:extLst>
          </p:cNvPr>
          <p:cNvSpPr txBox="1"/>
          <p:nvPr/>
        </p:nvSpPr>
        <p:spPr>
          <a:xfrm>
            <a:off x="2002536" y="1536192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Сделано: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6003B-3B74-6D69-CEF2-FFAB940C8560}"/>
              </a:ext>
            </a:extLst>
          </p:cNvPr>
          <p:cNvSpPr txBox="1"/>
          <p:nvPr/>
        </p:nvSpPr>
        <p:spPr>
          <a:xfrm>
            <a:off x="7481513" y="1536192"/>
            <a:ext cx="1776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В планах:</a:t>
            </a:r>
          </a:p>
        </p:txBody>
      </p:sp>
    </p:spTree>
    <p:extLst>
      <p:ext uri="{BB962C8B-B14F-4D97-AF65-F5344CB8AC3E}">
        <p14:creationId xmlns:p14="http://schemas.microsoft.com/office/powerpoint/2010/main" val="46355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F764C-45E1-B83D-2100-2133150D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0B157-A80D-C311-CA6F-3DB897CD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bg2">
                    <a:lumMod val="25000"/>
                  </a:schemeClr>
                </a:solidFill>
              </a:rPr>
              <a:t>Цель: </a:t>
            </a:r>
            <a:r>
              <a:rPr lang="ru-RU" sz="28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Помочь пользователям отслеживать прогресс чтения, вести статистику и делиться отзывами о книгах.</a:t>
            </a:r>
            <a:endParaRPr lang="ru-RU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0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67182-005D-73E3-90D0-2203F3D9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4C4EDE-2136-2930-2A5E-8C15F959F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440" y="1392492"/>
            <a:ext cx="8717328" cy="42493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4CFB5-0E5D-DA6F-2C57-4E26AD7FE53D}"/>
              </a:ext>
            </a:extLst>
          </p:cNvPr>
          <p:cNvSpPr txBox="1"/>
          <p:nvPr/>
        </p:nvSpPr>
        <p:spPr>
          <a:xfrm>
            <a:off x="4407408" y="5641848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Начальный экран</a:t>
            </a:r>
          </a:p>
        </p:txBody>
      </p:sp>
    </p:spTree>
    <p:extLst>
      <p:ext uri="{BB962C8B-B14F-4D97-AF65-F5344CB8AC3E}">
        <p14:creationId xmlns:p14="http://schemas.microsoft.com/office/powerpoint/2010/main" val="215018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7A28F-478D-878F-6C08-BFD66C1A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B206C1-1EDD-2ACF-996F-3203505EF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683" r="9812" b="49799"/>
          <a:stretch/>
        </p:blipFill>
        <p:spPr>
          <a:xfrm>
            <a:off x="527900" y="1930400"/>
            <a:ext cx="7616858" cy="201791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767704-68AA-D2AA-75CA-0476254303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62" r="11249" b="34923"/>
          <a:stretch/>
        </p:blipFill>
        <p:spPr>
          <a:xfrm>
            <a:off x="3817855" y="4309410"/>
            <a:ext cx="7918517" cy="1582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B390FF-D5DD-56C2-91DA-AD4658CDDC59}"/>
              </a:ext>
            </a:extLst>
          </p:cNvPr>
          <p:cNvSpPr txBox="1"/>
          <p:nvPr/>
        </p:nvSpPr>
        <p:spPr>
          <a:xfrm>
            <a:off x="3060276" y="385556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регистрация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AADF6-3A24-DA80-ADA0-4961CABBD9F0}"/>
              </a:ext>
            </a:extLst>
          </p:cNvPr>
          <p:cNvSpPr txBox="1"/>
          <p:nvPr/>
        </p:nvSpPr>
        <p:spPr>
          <a:xfrm>
            <a:off x="7467970" y="58790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вход</a:t>
            </a:r>
          </a:p>
        </p:txBody>
      </p:sp>
    </p:spTree>
    <p:extLst>
      <p:ext uri="{BB962C8B-B14F-4D97-AF65-F5344CB8AC3E}">
        <p14:creationId xmlns:p14="http://schemas.microsoft.com/office/powerpoint/2010/main" val="179362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4899B-BAF4-001A-C02A-6E179EA9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5CB015-53E4-4C77-8D52-B6FAEE6F8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970" y="1081596"/>
            <a:ext cx="9142329" cy="4130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F4B19-6146-973F-D420-CECE53732112}"/>
              </a:ext>
            </a:extLst>
          </p:cNvPr>
          <p:cNvSpPr txBox="1"/>
          <p:nvPr/>
        </p:nvSpPr>
        <p:spPr>
          <a:xfrm>
            <a:off x="5249643" y="560527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Профиль </a:t>
            </a:r>
          </a:p>
        </p:txBody>
      </p:sp>
    </p:spTree>
    <p:extLst>
      <p:ext uri="{BB962C8B-B14F-4D97-AF65-F5344CB8AC3E}">
        <p14:creationId xmlns:p14="http://schemas.microsoft.com/office/powerpoint/2010/main" val="150803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9A34D-421D-C4E6-F760-BAC576BE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20A33E1-93DE-A38C-42FB-7BEA81460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434" y="2160588"/>
            <a:ext cx="8203169" cy="3881437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3D14F6-00C5-0AEE-A4BD-91080498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34" y="2089996"/>
            <a:ext cx="9710928" cy="37444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D9AB06-4D49-C208-2478-7A99161E8B18}"/>
              </a:ext>
            </a:extLst>
          </p:cNvPr>
          <p:cNvSpPr txBox="1"/>
          <p:nvPr/>
        </p:nvSpPr>
        <p:spPr>
          <a:xfrm>
            <a:off x="5111496" y="583439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книги</a:t>
            </a:r>
          </a:p>
        </p:txBody>
      </p:sp>
    </p:spTree>
    <p:extLst>
      <p:ext uri="{BB962C8B-B14F-4D97-AF65-F5344CB8AC3E}">
        <p14:creationId xmlns:p14="http://schemas.microsoft.com/office/powerpoint/2010/main" val="332125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E13FE-70F0-B81D-5B71-B4E758FE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F91F7-17B7-7010-8660-DB8E6E8BB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C1C97E-91A0-312C-6DEE-57009EEA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86" y="1571569"/>
            <a:ext cx="9621713" cy="3880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C6E2B1-E4E0-93C2-DC95-0A68EADB575F}"/>
              </a:ext>
            </a:extLst>
          </p:cNvPr>
          <p:cNvSpPr txBox="1"/>
          <p:nvPr/>
        </p:nvSpPr>
        <p:spPr>
          <a:xfrm>
            <a:off x="4975668" y="5861304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книги</a:t>
            </a:r>
          </a:p>
        </p:txBody>
      </p:sp>
    </p:spTree>
    <p:extLst>
      <p:ext uri="{BB962C8B-B14F-4D97-AF65-F5344CB8AC3E}">
        <p14:creationId xmlns:p14="http://schemas.microsoft.com/office/powerpoint/2010/main" val="29285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0F169-BD7B-2773-4489-E653AA5D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4E687-F07B-8DA0-AC70-131E19C7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5E4E67-D693-BFB6-92DE-D9D9695B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02" r="10353"/>
          <a:stretch/>
        </p:blipFill>
        <p:spPr>
          <a:xfrm>
            <a:off x="6096000" y="2711655"/>
            <a:ext cx="5541263" cy="34176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32F8E4-DF7A-9D4D-CB34-8E937E98AD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76" r="10310" b="46223"/>
          <a:stretch/>
        </p:blipFill>
        <p:spPr>
          <a:xfrm>
            <a:off x="677334" y="1576175"/>
            <a:ext cx="5418666" cy="1552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350C60-9D8E-3C72-4739-380018758CB6}"/>
              </a:ext>
            </a:extLst>
          </p:cNvPr>
          <p:cNvSpPr txBox="1"/>
          <p:nvPr/>
        </p:nvSpPr>
        <p:spPr>
          <a:xfrm>
            <a:off x="5104695" y="81663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Рецензия</a:t>
            </a:r>
          </a:p>
        </p:txBody>
      </p:sp>
    </p:spTree>
    <p:extLst>
      <p:ext uri="{BB962C8B-B14F-4D97-AF65-F5344CB8AC3E}">
        <p14:creationId xmlns:p14="http://schemas.microsoft.com/office/powerpoint/2010/main" val="254818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38FE2-D3D1-DA4F-25B6-A8FA8CE2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477B43-EA43-E0F1-28F4-D926BECA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8BCBA2-62F2-61AD-53D7-E4BC5C92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08" r="9775" b="22487"/>
          <a:stretch/>
        </p:blipFill>
        <p:spPr>
          <a:xfrm>
            <a:off x="795527" y="1930400"/>
            <a:ext cx="6135625" cy="26476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707421-E1C6-82B8-F0D5-BDE90D46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56" r="12500" b="40511"/>
          <a:stretch/>
        </p:blipFill>
        <p:spPr>
          <a:xfrm>
            <a:off x="5879592" y="3935585"/>
            <a:ext cx="5120640" cy="1745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1E5AB9-D4E3-7AF1-298B-856B4EEDE799}"/>
              </a:ext>
            </a:extLst>
          </p:cNvPr>
          <p:cNvSpPr txBox="1"/>
          <p:nvPr/>
        </p:nvSpPr>
        <p:spPr>
          <a:xfrm>
            <a:off x="4572000" y="1161288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Прогресс по книгам</a:t>
            </a:r>
          </a:p>
        </p:txBody>
      </p:sp>
    </p:spTree>
    <p:extLst>
      <p:ext uri="{BB962C8B-B14F-4D97-AF65-F5344CB8AC3E}">
        <p14:creationId xmlns:p14="http://schemas.microsoft.com/office/powerpoint/2010/main" val="348539523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</TotalTime>
  <Words>80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DeepSeek-CJK-patch</vt:lpstr>
      <vt:lpstr>Trebuchet MS</vt:lpstr>
      <vt:lpstr>Wingdings 3</vt:lpstr>
      <vt:lpstr>Аспект</vt:lpstr>
      <vt:lpstr>BookComment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Алиса Котова</dc:creator>
  <cp:lastModifiedBy>Алиса Котова</cp:lastModifiedBy>
  <cp:revision>3</cp:revision>
  <dcterms:created xsi:type="dcterms:W3CDTF">2025-05-10T12:50:06Z</dcterms:created>
  <dcterms:modified xsi:type="dcterms:W3CDTF">2025-05-16T20:33:59Z</dcterms:modified>
</cp:coreProperties>
</file>