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ad7f295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fad7f295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5e8cc5367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5e8cc5367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ad7f2952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ad7f2952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e8cc5367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e8cc5367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e8cc5343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5e8cc5343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5e8cc5343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5e8cc5343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stk-ams/hofer_cart_io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60725" y="294675"/>
            <a:ext cx="8742300" cy="46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chemeClr val="dk1"/>
                </a:solidFill>
              </a:rPr>
              <a:t>GROUP WORK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chemeClr val="dk1"/>
                </a:solidFill>
              </a:rPr>
              <a:t>ASSIGNMENT 1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3400">
                <a:solidFill>
                  <a:schemeClr val="dk1"/>
                </a:solidFill>
              </a:rPr>
              <a:t>Paper Prototype - Hofer Cart</a:t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1"/>
                </a:solidFill>
              </a:rPr>
              <a:t>Course: Platform Specific Mobile Apps</a:t>
            </a:r>
            <a:r>
              <a:rPr lang="de" sz="1800">
                <a:solidFill>
                  <a:schemeClr val="dk1"/>
                </a:solidFill>
              </a:rPr>
              <a:t> (IMS23,WS23)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chemeClr val="dk1"/>
                </a:solidFill>
              </a:rPr>
              <a:t>Authors: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Antonius Metry Saad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Stefan Kiegerl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03.11.2023</a:t>
            </a:r>
            <a:endParaRPr b="1"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3489025" y="950900"/>
            <a:ext cx="1637700" cy="343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type="title"/>
          </p:nvPr>
        </p:nvSpPr>
        <p:spPr>
          <a:xfrm>
            <a:off x="277850" y="433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Screen A - LOGIN</a:t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3990650" y="1914025"/>
            <a:ext cx="635700" cy="5838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3805600" y="2893850"/>
            <a:ext cx="1123200" cy="81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Log in with Face ID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3489025" y="950900"/>
            <a:ext cx="1637700" cy="343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3580150" y="1133550"/>
            <a:ext cx="1434600" cy="263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3580150" y="3886100"/>
            <a:ext cx="1401300" cy="36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3552675" y="1133550"/>
            <a:ext cx="1574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/>
              <a:t>1 Stk Salat</a:t>
            </a:r>
            <a:endParaRPr sz="1300"/>
          </a:p>
        </p:txBody>
      </p:sp>
      <p:sp>
        <p:nvSpPr>
          <p:cNvPr id="71" name="Google Shape;71;p15"/>
          <p:cNvSpPr txBox="1"/>
          <p:nvPr/>
        </p:nvSpPr>
        <p:spPr>
          <a:xfrm>
            <a:off x="3744700" y="3868700"/>
            <a:ext cx="184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Add Product</a:t>
            </a:r>
            <a:endParaRPr/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277850" y="433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Screen B - Shopping List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3569625" y="1494050"/>
            <a:ext cx="1574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/>
              <a:t>2 kg Äpfel</a:t>
            </a:r>
            <a:endParaRPr sz="1300"/>
          </a:p>
        </p:txBody>
      </p:sp>
      <p:sp>
        <p:nvSpPr>
          <p:cNvPr id="74" name="Google Shape;74;p15"/>
          <p:cNvSpPr txBox="1"/>
          <p:nvPr/>
        </p:nvSpPr>
        <p:spPr>
          <a:xfrm>
            <a:off x="3569625" y="1849900"/>
            <a:ext cx="1574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/>
              <a:t>1 Stk Birne</a:t>
            </a:r>
            <a:endParaRPr sz="1300"/>
          </a:p>
        </p:txBody>
      </p:sp>
      <p:sp>
        <p:nvSpPr>
          <p:cNvPr id="75" name="Google Shape;75;p15"/>
          <p:cNvSpPr txBox="1"/>
          <p:nvPr/>
        </p:nvSpPr>
        <p:spPr>
          <a:xfrm>
            <a:off x="3569625" y="2221038"/>
            <a:ext cx="1574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/>
              <a:t>3 Stk Mandarinen</a:t>
            </a:r>
            <a:endParaRPr sz="1300"/>
          </a:p>
        </p:txBody>
      </p:sp>
      <p:sp>
        <p:nvSpPr>
          <p:cNvPr id="76" name="Google Shape;76;p15"/>
          <p:cNvSpPr txBox="1"/>
          <p:nvPr/>
        </p:nvSpPr>
        <p:spPr>
          <a:xfrm>
            <a:off x="3569625" y="2615038"/>
            <a:ext cx="1574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/>
              <a:t>2 Stk Kornspitz</a:t>
            </a:r>
            <a:endParaRPr sz="1300"/>
          </a:p>
        </p:txBody>
      </p:sp>
      <p:cxnSp>
        <p:nvCxnSpPr>
          <p:cNvPr id="77" name="Google Shape;77;p15"/>
          <p:cNvCxnSpPr/>
          <p:nvPr/>
        </p:nvCxnSpPr>
        <p:spPr>
          <a:xfrm>
            <a:off x="3675300" y="1499775"/>
            <a:ext cx="111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5"/>
          <p:cNvCxnSpPr/>
          <p:nvPr/>
        </p:nvCxnSpPr>
        <p:spPr>
          <a:xfrm>
            <a:off x="3675300" y="1890700"/>
            <a:ext cx="111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5"/>
          <p:cNvCxnSpPr/>
          <p:nvPr/>
        </p:nvCxnSpPr>
        <p:spPr>
          <a:xfrm>
            <a:off x="3675300" y="2214125"/>
            <a:ext cx="111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5"/>
          <p:cNvCxnSpPr/>
          <p:nvPr/>
        </p:nvCxnSpPr>
        <p:spPr>
          <a:xfrm>
            <a:off x="3675300" y="2606200"/>
            <a:ext cx="111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5"/>
          <p:cNvCxnSpPr/>
          <p:nvPr/>
        </p:nvCxnSpPr>
        <p:spPr>
          <a:xfrm>
            <a:off x="3675300" y="3336250"/>
            <a:ext cx="111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15"/>
          <p:cNvSpPr txBox="1"/>
          <p:nvPr/>
        </p:nvSpPr>
        <p:spPr>
          <a:xfrm>
            <a:off x="3552675" y="3349788"/>
            <a:ext cx="1574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/>
              <a:t>1 Stk Brot</a:t>
            </a:r>
            <a:endParaRPr sz="1300"/>
          </a:p>
        </p:txBody>
      </p:sp>
      <p:cxnSp>
        <p:nvCxnSpPr>
          <p:cNvPr id="83" name="Google Shape;83;p15"/>
          <p:cNvCxnSpPr/>
          <p:nvPr/>
        </p:nvCxnSpPr>
        <p:spPr>
          <a:xfrm>
            <a:off x="3675300" y="2955250"/>
            <a:ext cx="111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Google Shape;84;p15"/>
          <p:cNvSpPr txBox="1"/>
          <p:nvPr/>
        </p:nvSpPr>
        <p:spPr>
          <a:xfrm>
            <a:off x="3552675" y="2968788"/>
            <a:ext cx="1574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/>
              <a:t>1 Stk Krapfen</a:t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Screen C - Create new Product</a:t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3431225" y="1341300"/>
            <a:ext cx="1637700" cy="337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3546300" y="1442475"/>
            <a:ext cx="1245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/>
              <a:t>Product Name</a:t>
            </a:r>
            <a:endParaRPr sz="1100"/>
          </a:p>
        </p:txBody>
      </p:sp>
      <p:sp>
        <p:nvSpPr>
          <p:cNvPr id="92" name="Google Shape;92;p16"/>
          <p:cNvSpPr/>
          <p:nvPr/>
        </p:nvSpPr>
        <p:spPr>
          <a:xfrm>
            <a:off x="3512375" y="1753650"/>
            <a:ext cx="1475400" cy="277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3546300" y="2059275"/>
            <a:ext cx="1245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/>
              <a:t>Category</a:t>
            </a:r>
            <a:endParaRPr sz="1100"/>
          </a:p>
        </p:txBody>
      </p:sp>
      <p:sp>
        <p:nvSpPr>
          <p:cNvPr id="94" name="Google Shape;94;p16"/>
          <p:cNvSpPr/>
          <p:nvPr/>
        </p:nvSpPr>
        <p:spPr>
          <a:xfrm>
            <a:off x="3512375" y="2370450"/>
            <a:ext cx="1475400" cy="277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3546300" y="2676075"/>
            <a:ext cx="1245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/>
              <a:t>Amount</a:t>
            </a:r>
            <a:endParaRPr sz="1100"/>
          </a:p>
        </p:txBody>
      </p:sp>
      <p:sp>
        <p:nvSpPr>
          <p:cNvPr id="96" name="Google Shape;96;p16"/>
          <p:cNvSpPr/>
          <p:nvPr/>
        </p:nvSpPr>
        <p:spPr>
          <a:xfrm>
            <a:off x="3512375" y="2987250"/>
            <a:ext cx="1475400" cy="277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 txBox="1"/>
          <p:nvPr/>
        </p:nvSpPr>
        <p:spPr>
          <a:xfrm>
            <a:off x="3546300" y="3340950"/>
            <a:ext cx="1245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/>
              <a:t>Unit</a:t>
            </a:r>
            <a:endParaRPr sz="1100"/>
          </a:p>
        </p:txBody>
      </p:sp>
      <p:sp>
        <p:nvSpPr>
          <p:cNvPr id="98" name="Google Shape;98;p16"/>
          <p:cNvSpPr/>
          <p:nvPr/>
        </p:nvSpPr>
        <p:spPr>
          <a:xfrm>
            <a:off x="3512375" y="3652125"/>
            <a:ext cx="1475400" cy="277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3565875" y="4175500"/>
            <a:ext cx="1401300" cy="36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 txBox="1"/>
          <p:nvPr/>
        </p:nvSpPr>
        <p:spPr>
          <a:xfrm>
            <a:off x="3800375" y="4158100"/>
            <a:ext cx="89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Create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/>
          <p:nvPr/>
        </p:nvSpPr>
        <p:spPr>
          <a:xfrm>
            <a:off x="532975" y="1216950"/>
            <a:ext cx="1637700" cy="343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624100" y="1399600"/>
            <a:ext cx="1434600" cy="263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624100" y="4152150"/>
            <a:ext cx="1401300" cy="36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 txBox="1"/>
          <p:nvPr/>
        </p:nvSpPr>
        <p:spPr>
          <a:xfrm>
            <a:off x="596625" y="1399600"/>
            <a:ext cx="1574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/>
              <a:t>1 Stk Salat</a:t>
            </a:r>
            <a:endParaRPr sz="1300"/>
          </a:p>
        </p:txBody>
      </p:sp>
      <p:sp>
        <p:nvSpPr>
          <p:cNvPr id="109" name="Google Shape;109;p17"/>
          <p:cNvSpPr txBox="1"/>
          <p:nvPr/>
        </p:nvSpPr>
        <p:spPr>
          <a:xfrm>
            <a:off x="788650" y="4134750"/>
            <a:ext cx="184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Add Product</a:t>
            </a:r>
            <a:endParaRPr/>
          </a:p>
        </p:txBody>
      </p:sp>
      <p:sp>
        <p:nvSpPr>
          <p:cNvPr id="110" name="Google Shape;110;p17"/>
          <p:cNvSpPr txBox="1"/>
          <p:nvPr>
            <p:ph type="title"/>
          </p:nvPr>
        </p:nvSpPr>
        <p:spPr>
          <a:xfrm>
            <a:off x="408250" y="6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Screen D - Delete Product</a:t>
            </a:r>
            <a:endParaRPr/>
          </a:p>
        </p:txBody>
      </p:sp>
      <p:sp>
        <p:nvSpPr>
          <p:cNvPr id="111" name="Google Shape;111;p17"/>
          <p:cNvSpPr txBox="1"/>
          <p:nvPr/>
        </p:nvSpPr>
        <p:spPr>
          <a:xfrm>
            <a:off x="613575" y="1760100"/>
            <a:ext cx="1574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/>
              <a:t>2 kg Äpfel</a:t>
            </a:r>
            <a:endParaRPr sz="1300"/>
          </a:p>
        </p:txBody>
      </p:sp>
      <p:sp>
        <p:nvSpPr>
          <p:cNvPr id="112" name="Google Shape;112;p17"/>
          <p:cNvSpPr txBox="1"/>
          <p:nvPr/>
        </p:nvSpPr>
        <p:spPr>
          <a:xfrm>
            <a:off x="613575" y="2115950"/>
            <a:ext cx="1574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/>
              <a:t>1 Stk Birne</a:t>
            </a:r>
            <a:endParaRPr sz="1300"/>
          </a:p>
        </p:txBody>
      </p:sp>
      <p:sp>
        <p:nvSpPr>
          <p:cNvPr id="113" name="Google Shape;113;p17"/>
          <p:cNvSpPr txBox="1"/>
          <p:nvPr/>
        </p:nvSpPr>
        <p:spPr>
          <a:xfrm>
            <a:off x="613575" y="2487088"/>
            <a:ext cx="1574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/>
              <a:t>3 Stk Mandarinen</a:t>
            </a:r>
            <a:endParaRPr sz="1300"/>
          </a:p>
        </p:txBody>
      </p:sp>
      <p:sp>
        <p:nvSpPr>
          <p:cNvPr id="114" name="Google Shape;114;p17"/>
          <p:cNvSpPr txBox="1"/>
          <p:nvPr/>
        </p:nvSpPr>
        <p:spPr>
          <a:xfrm>
            <a:off x="613575" y="2881088"/>
            <a:ext cx="1574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/>
              <a:t>2 Stk Kornspitz</a:t>
            </a:r>
            <a:endParaRPr sz="1300"/>
          </a:p>
        </p:txBody>
      </p:sp>
      <p:cxnSp>
        <p:nvCxnSpPr>
          <p:cNvPr id="115" name="Google Shape;115;p17"/>
          <p:cNvCxnSpPr/>
          <p:nvPr/>
        </p:nvCxnSpPr>
        <p:spPr>
          <a:xfrm>
            <a:off x="719250" y="1765825"/>
            <a:ext cx="111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7"/>
          <p:cNvCxnSpPr/>
          <p:nvPr/>
        </p:nvCxnSpPr>
        <p:spPr>
          <a:xfrm>
            <a:off x="719250" y="2156750"/>
            <a:ext cx="111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7"/>
          <p:cNvCxnSpPr/>
          <p:nvPr/>
        </p:nvCxnSpPr>
        <p:spPr>
          <a:xfrm>
            <a:off x="719250" y="2480175"/>
            <a:ext cx="111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7"/>
          <p:cNvCxnSpPr/>
          <p:nvPr/>
        </p:nvCxnSpPr>
        <p:spPr>
          <a:xfrm>
            <a:off x="719250" y="2872250"/>
            <a:ext cx="111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7"/>
          <p:cNvCxnSpPr/>
          <p:nvPr/>
        </p:nvCxnSpPr>
        <p:spPr>
          <a:xfrm>
            <a:off x="719250" y="3602300"/>
            <a:ext cx="111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17"/>
          <p:cNvSpPr txBox="1"/>
          <p:nvPr/>
        </p:nvSpPr>
        <p:spPr>
          <a:xfrm>
            <a:off x="596625" y="3615838"/>
            <a:ext cx="1574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/>
              <a:t>1 Stk Brot</a:t>
            </a:r>
            <a:endParaRPr sz="1300"/>
          </a:p>
        </p:txBody>
      </p:sp>
      <p:cxnSp>
        <p:nvCxnSpPr>
          <p:cNvPr id="121" name="Google Shape;121;p17"/>
          <p:cNvCxnSpPr/>
          <p:nvPr/>
        </p:nvCxnSpPr>
        <p:spPr>
          <a:xfrm>
            <a:off x="719250" y="3221300"/>
            <a:ext cx="111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17"/>
          <p:cNvSpPr txBox="1"/>
          <p:nvPr/>
        </p:nvSpPr>
        <p:spPr>
          <a:xfrm>
            <a:off x="596625" y="3234838"/>
            <a:ext cx="1574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/>
              <a:t>1 Stk Krapfen</a:t>
            </a:r>
            <a:endParaRPr sz="1300"/>
          </a:p>
        </p:txBody>
      </p:sp>
      <p:sp>
        <p:nvSpPr>
          <p:cNvPr id="123" name="Google Shape;123;p17"/>
          <p:cNvSpPr/>
          <p:nvPr/>
        </p:nvSpPr>
        <p:spPr>
          <a:xfrm>
            <a:off x="3208675" y="816750"/>
            <a:ext cx="1309200" cy="400200"/>
          </a:xfrm>
          <a:prstGeom prst="wedgeEllipseCallout">
            <a:avLst>
              <a:gd fmla="val -171815" name="adj1"/>
              <a:gd fmla="val 14574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Swipe</a:t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6183600" y="1216950"/>
            <a:ext cx="1637700" cy="343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6274725" y="1399600"/>
            <a:ext cx="1434600" cy="263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6274725" y="4152150"/>
            <a:ext cx="1401300" cy="36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 txBox="1"/>
          <p:nvPr/>
        </p:nvSpPr>
        <p:spPr>
          <a:xfrm>
            <a:off x="6439275" y="4134750"/>
            <a:ext cx="184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Add Product</a:t>
            </a:r>
            <a:endParaRPr/>
          </a:p>
        </p:txBody>
      </p:sp>
      <p:sp>
        <p:nvSpPr>
          <p:cNvPr id="128" name="Google Shape;128;p17"/>
          <p:cNvSpPr txBox="1"/>
          <p:nvPr/>
        </p:nvSpPr>
        <p:spPr>
          <a:xfrm>
            <a:off x="6274725" y="1531025"/>
            <a:ext cx="1574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/>
              <a:t>2 kg Äpfel</a:t>
            </a:r>
            <a:endParaRPr sz="1300"/>
          </a:p>
        </p:txBody>
      </p:sp>
      <p:sp>
        <p:nvSpPr>
          <p:cNvPr id="129" name="Google Shape;129;p17"/>
          <p:cNvSpPr txBox="1"/>
          <p:nvPr/>
        </p:nvSpPr>
        <p:spPr>
          <a:xfrm>
            <a:off x="6264200" y="2115950"/>
            <a:ext cx="1574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/>
              <a:t>1 Stk Birne</a:t>
            </a:r>
            <a:endParaRPr sz="1300"/>
          </a:p>
        </p:txBody>
      </p:sp>
      <p:sp>
        <p:nvSpPr>
          <p:cNvPr id="130" name="Google Shape;130;p17"/>
          <p:cNvSpPr txBox="1"/>
          <p:nvPr/>
        </p:nvSpPr>
        <p:spPr>
          <a:xfrm>
            <a:off x="6264200" y="2487088"/>
            <a:ext cx="1574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/>
              <a:t>3 Stk Mandarinen</a:t>
            </a:r>
            <a:endParaRPr sz="1300"/>
          </a:p>
        </p:txBody>
      </p:sp>
      <p:sp>
        <p:nvSpPr>
          <p:cNvPr id="131" name="Google Shape;131;p17"/>
          <p:cNvSpPr txBox="1"/>
          <p:nvPr/>
        </p:nvSpPr>
        <p:spPr>
          <a:xfrm>
            <a:off x="6264200" y="2881088"/>
            <a:ext cx="1574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/>
              <a:t>2 Stk Kornspitz</a:t>
            </a:r>
            <a:endParaRPr sz="1300"/>
          </a:p>
        </p:txBody>
      </p:sp>
      <p:cxnSp>
        <p:nvCxnSpPr>
          <p:cNvPr id="132" name="Google Shape;132;p17"/>
          <p:cNvCxnSpPr/>
          <p:nvPr/>
        </p:nvCxnSpPr>
        <p:spPr>
          <a:xfrm>
            <a:off x="6369875" y="1998088"/>
            <a:ext cx="111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7"/>
          <p:cNvCxnSpPr/>
          <p:nvPr/>
        </p:nvCxnSpPr>
        <p:spPr>
          <a:xfrm>
            <a:off x="6369875" y="2480175"/>
            <a:ext cx="111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7"/>
          <p:cNvCxnSpPr/>
          <p:nvPr/>
        </p:nvCxnSpPr>
        <p:spPr>
          <a:xfrm>
            <a:off x="6369875" y="2872250"/>
            <a:ext cx="111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7"/>
          <p:cNvCxnSpPr/>
          <p:nvPr/>
        </p:nvCxnSpPr>
        <p:spPr>
          <a:xfrm>
            <a:off x="6369875" y="3602300"/>
            <a:ext cx="111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p17"/>
          <p:cNvSpPr txBox="1"/>
          <p:nvPr/>
        </p:nvSpPr>
        <p:spPr>
          <a:xfrm>
            <a:off x="6247250" y="3615838"/>
            <a:ext cx="1574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/>
              <a:t>1 Stk Brot</a:t>
            </a:r>
            <a:endParaRPr sz="1300"/>
          </a:p>
        </p:txBody>
      </p:sp>
      <p:cxnSp>
        <p:nvCxnSpPr>
          <p:cNvPr id="137" name="Google Shape;137;p17"/>
          <p:cNvCxnSpPr/>
          <p:nvPr/>
        </p:nvCxnSpPr>
        <p:spPr>
          <a:xfrm>
            <a:off x="6369875" y="3221300"/>
            <a:ext cx="111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" name="Google Shape;138;p17"/>
          <p:cNvSpPr txBox="1"/>
          <p:nvPr/>
        </p:nvSpPr>
        <p:spPr>
          <a:xfrm>
            <a:off x="6247250" y="3234838"/>
            <a:ext cx="1574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/>
              <a:t>1 Stk Krapfen</a:t>
            </a:r>
            <a:endParaRPr sz="1300"/>
          </a:p>
        </p:txBody>
      </p:sp>
      <p:sp>
        <p:nvSpPr>
          <p:cNvPr id="139" name="Google Shape;139;p17"/>
          <p:cNvSpPr/>
          <p:nvPr/>
        </p:nvSpPr>
        <p:spPr>
          <a:xfrm>
            <a:off x="3665475" y="2305700"/>
            <a:ext cx="16776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</a:t>
            </a:r>
            <a:r>
              <a:rPr lang="de"/>
              <a:t>op success criteria/features</a:t>
            </a:r>
            <a:endParaRPr/>
          </a:p>
        </p:txBody>
      </p:sp>
      <p:sp>
        <p:nvSpPr>
          <p:cNvPr id="145" name="Google Shape;14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de" sz="2200"/>
              <a:t>Perfectly Sorted List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de" sz="2200"/>
              <a:t>Biometric Authentication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de" sz="2200"/>
              <a:t>Local Persistency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de" sz="2200"/>
              <a:t>Unit Tests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de" sz="2200"/>
              <a:t>Multi-Language Support (I18N)</a:t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Git Repository</a:t>
            </a:r>
            <a:endParaRPr/>
          </a:p>
        </p:txBody>
      </p:sp>
      <p:sp>
        <p:nvSpPr>
          <p:cNvPr id="151" name="Google Shape;15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de" u="sng">
                <a:solidFill>
                  <a:schemeClr val="hlink"/>
                </a:solidFill>
                <a:hlinkClick r:id="rId3"/>
              </a:rPr>
              <a:t>https://github.com/stk-ams/hofer_cart_ios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