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
  </p:notesMasterIdLst>
  <p:handoutMasterIdLst>
    <p:handoutMasterId r:id="rId11"/>
  </p:handoutMasterIdLst>
  <p:sldIdLst>
    <p:sldId id="340" r:id="rId2"/>
    <p:sldId id="353" r:id="rId3"/>
    <p:sldId id="357" r:id="rId4"/>
    <p:sldId id="356" r:id="rId5"/>
    <p:sldId id="354" r:id="rId6"/>
    <p:sldId id="359" r:id="rId7"/>
    <p:sldId id="355" r:id="rId8"/>
    <p:sldId id="3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extLst>
      <p:ext uri="{19B8F6BF-5375-455C-9EA6-DF929625EA0E}">
        <p15:presenceInfo xmlns:p15="http://schemas.microsoft.com/office/powerpoint/2012/main" userId="a1f7796647ec1a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9C3"/>
    <a:srgbClr val="FFEBFD"/>
    <a:srgbClr val="FFDDFB"/>
    <a:srgbClr val="870078"/>
    <a:srgbClr val="6A005F"/>
    <a:srgbClr val="000000"/>
    <a:srgbClr val="760068"/>
    <a:srgbClr val="500048"/>
    <a:srgbClr val="A2008F"/>
    <a:srgbClr val="C00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5" autoAdjust="0"/>
    <p:restoredTop sz="78315" autoAdjust="0"/>
  </p:normalViewPr>
  <p:slideViewPr>
    <p:cSldViewPr snapToGrid="0" showGuides="1">
      <p:cViewPr varScale="1">
        <p:scale>
          <a:sx n="93" d="100"/>
          <a:sy n="93" d="100"/>
        </p:scale>
        <p:origin x="1044" y="84"/>
      </p:cViewPr>
      <p:guideLst>
        <p:guide orient="horz" pos="2160"/>
        <p:guide pos="3817"/>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127" d="100"/>
          <a:sy n="127" d="100"/>
        </p:scale>
        <p:origin x="3066"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Garcia" userId="a1f7796647ec1a46" providerId="LiveId" clId="{2B8B3BA8-969E-4DFF-B2FD-32870F9068E9}"/>
    <pc:docChg chg="addSld delSld modSld">
      <pc:chgData name="Samuel Garcia" userId="a1f7796647ec1a46" providerId="LiveId" clId="{2B8B3BA8-969E-4DFF-B2FD-32870F9068E9}" dt="2019-01-17T17:48:54.554" v="9"/>
      <pc:docMkLst>
        <pc:docMk/>
      </pc:docMkLst>
      <pc:sldChg chg="add del">
        <pc:chgData name="Samuel Garcia" userId="a1f7796647ec1a46" providerId="LiveId" clId="{2B8B3BA8-969E-4DFF-B2FD-32870F9068E9}" dt="2019-01-17T17:48:54.554" v="9"/>
        <pc:sldMkLst>
          <pc:docMk/>
          <pc:sldMk cId="1423351323" sldId="341"/>
        </pc:sldMkLst>
      </pc:sldChg>
      <pc:sldChg chg="add del">
        <pc:chgData name="Samuel Garcia" userId="a1f7796647ec1a46" providerId="LiveId" clId="{2B8B3BA8-969E-4DFF-B2FD-32870F9068E9}" dt="2019-01-17T17:48:33.362" v="1"/>
        <pc:sldMkLst>
          <pc:docMk/>
          <pc:sldMk cId="2133911768" sldId="341"/>
        </pc:sldMkLst>
      </pc:sldChg>
      <pc:sldChg chg="add del">
        <pc:chgData name="Samuel Garcia" userId="a1f7796647ec1a46" providerId="LiveId" clId="{2B8B3BA8-969E-4DFF-B2FD-32870F9068E9}" dt="2019-01-17T17:48:42.804" v="7"/>
        <pc:sldMkLst>
          <pc:docMk/>
          <pc:sldMk cId="3633990824" sldId="341"/>
        </pc:sldMkLst>
      </pc:sldChg>
      <pc:sldChg chg="add del">
        <pc:chgData name="Samuel Garcia" userId="a1f7796647ec1a46" providerId="LiveId" clId="{2B8B3BA8-969E-4DFF-B2FD-32870F9068E9}" dt="2019-01-17T17:48:42.389" v="6"/>
        <pc:sldMkLst>
          <pc:docMk/>
          <pc:sldMk cId="1583903061" sldId="342"/>
        </pc:sldMkLst>
      </pc:sldChg>
      <pc:sldChg chg="add del">
        <pc:chgData name="Samuel Garcia" userId="a1f7796647ec1a46" providerId="LiveId" clId="{2B8B3BA8-969E-4DFF-B2FD-32870F9068E9}" dt="2019-01-17T17:48:41.992" v="5"/>
        <pc:sldMkLst>
          <pc:docMk/>
          <pc:sldMk cId="3275196333" sldId="343"/>
        </pc:sldMkLst>
      </pc:sldChg>
    </pc:docChg>
  </pc:docChgLst>
  <pc:docChgLst>
    <pc:chgData name="Garcia Samuel" userId="a1f7796647ec1a46" providerId="LiveId" clId="{7EAD31C0-398A-42A0-8CED-CB5BF9541730}"/>
    <pc:docChg chg="modSld">
      <pc:chgData name="Garcia Samuel" userId="a1f7796647ec1a46" providerId="LiveId" clId="{7EAD31C0-398A-42A0-8CED-CB5BF9541730}" dt="2019-11-02T14:19:03.922" v="12"/>
      <pc:docMkLst>
        <pc:docMk/>
      </pc:docMkLst>
      <pc:sldChg chg="modAnim">
        <pc:chgData name="Garcia Samuel" userId="a1f7796647ec1a46" providerId="LiveId" clId="{7EAD31C0-398A-42A0-8CED-CB5BF9541730}" dt="2019-11-02T14:16:54.877" v="0"/>
        <pc:sldMkLst>
          <pc:docMk/>
          <pc:sldMk cId="3706259352" sldId="341"/>
        </pc:sldMkLst>
      </pc:sldChg>
      <pc:sldChg chg="modAnim">
        <pc:chgData name="Garcia Samuel" userId="a1f7796647ec1a46" providerId="LiveId" clId="{7EAD31C0-398A-42A0-8CED-CB5BF9541730}" dt="2019-11-02T14:19:03.922" v="12"/>
        <pc:sldMkLst>
          <pc:docMk/>
          <pc:sldMk cId="3097297017" sldId="345"/>
        </pc:sldMkLst>
      </pc:sldChg>
      <pc:sldChg chg="modAnim">
        <pc:chgData name="Garcia Samuel" userId="a1f7796647ec1a46" providerId="LiveId" clId="{7EAD31C0-398A-42A0-8CED-CB5BF9541730}" dt="2019-11-02T14:18:49.755" v="11"/>
        <pc:sldMkLst>
          <pc:docMk/>
          <pc:sldMk cId="2475319504" sldId="346"/>
        </pc:sldMkLst>
      </pc:sldChg>
      <pc:sldChg chg="modAnim">
        <pc:chgData name="Garcia Samuel" userId="a1f7796647ec1a46" providerId="LiveId" clId="{7EAD31C0-398A-42A0-8CED-CB5BF9541730}" dt="2019-11-02T14:18:38.840" v="10"/>
        <pc:sldMkLst>
          <pc:docMk/>
          <pc:sldMk cId="2560655068" sldId="350"/>
        </pc:sldMkLst>
      </pc:sldChg>
      <pc:sldChg chg="modAnim">
        <pc:chgData name="Garcia Samuel" userId="a1f7796647ec1a46" providerId="LiveId" clId="{7EAD31C0-398A-42A0-8CED-CB5BF9541730}" dt="2019-11-02T14:18:19.783" v="8"/>
        <pc:sldMkLst>
          <pc:docMk/>
          <pc:sldMk cId="927866328" sldId="351"/>
        </pc:sldMkLst>
      </pc:sldChg>
      <pc:sldChg chg="modAnim">
        <pc:chgData name="Garcia Samuel" userId="a1f7796647ec1a46" providerId="LiveId" clId="{7EAD31C0-398A-42A0-8CED-CB5BF9541730}" dt="2019-11-02T14:18:15.082" v="7"/>
        <pc:sldMkLst>
          <pc:docMk/>
          <pc:sldMk cId="43611052" sldId="35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9FFAA-8114-4974-B517-C28DFCF2FBF8}" type="doc">
      <dgm:prSet loTypeId="urn:microsoft.com/office/officeart/2005/8/layout/process1" loCatId="process" qsTypeId="urn:microsoft.com/office/officeart/2005/8/quickstyle/simple1" qsCatId="simple" csTypeId="urn:microsoft.com/office/officeart/2005/8/colors/accent1_2" csCatId="accent1" phldr="1"/>
      <dgm:spPr/>
    </dgm:pt>
    <dgm:pt modelId="{A8EEEC1B-B09D-4D5C-92E2-9E39418140EE}">
      <dgm:prSet phldrT="[文本]"/>
      <dgm:spPr/>
      <dgm:t>
        <a:bodyPr/>
        <a:lstStyle/>
        <a:p>
          <a:r>
            <a:rPr lang="zh-CN" altLang="en-US" dirty="0"/>
            <a:t>填写申请表</a:t>
          </a:r>
        </a:p>
      </dgm:t>
    </dgm:pt>
    <dgm:pt modelId="{616F5D03-91CA-4507-9A4F-C1892FF52B50}" type="parTrans" cxnId="{C51A49E5-F77A-4D64-A910-FFB426C0A014}">
      <dgm:prSet/>
      <dgm:spPr/>
      <dgm:t>
        <a:bodyPr/>
        <a:lstStyle/>
        <a:p>
          <a:endParaRPr lang="zh-CN" altLang="en-US"/>
        </a:p>
      </dgm:t>
    </dgm:pt>
    <dgm:pt modelId="{B268A02D-D91D-4978-9910-E76B78FE61FE}" type="sibTrans" cxnId="{C51A49E5-F77A-4D64-A910-FFB426C0A014}">
      <dgm:prSet/>
      <dgm:spPr/>
      <dgm:t>
        <a:bodyPr/>
        <a:lstStyle/>
        <a:p>
          <a:endParaRPr lang="zh-CN" altLang="en-US"/>
        </a:p>
      </dgm:t>
    </dgm:pt>
    <dgm:pt modelId="{25C83166-6470-4179-83F7-1ABFCBF65D84}">
      <dgm:prSet phldrT="[文本]"/>
      <dgm:spPr/>
      <dgm:t>
        <a:bodyPr/>
        <a:lstStyle/>
        <a:p>
          <a:r>
            <a:rPr lang="zh-CN" altLang="en-US" b="0" i="0" dirty="0"/>
            <a:t>提交申请文件</a:t>
          </a:r>
          <a:endParaRPr lang="zh-CN" altLang="en-US" dirty="0"/>
        </a:p>
      </dgm:t>
    </dgm:pt>
    <dgm:pt modelId="{538FAD58-DE8A-4D53-9FB6-D074CF89A761}" type="parTrans" cxnId="{E3395A31-DEEE-444F-8507-FD2F70727942}">
      <dgm:prSet/>
      <dgm:spPr/>
      <dgm:t>
        <a:bodyPr/>
        <a:lstStyle/>
        <a:p>
          <a:endParaRPr lang="zh-CN" altLang="en-US"/>
        </a:p>
      </dgm:t>
    </dgm:pt>
    <dgm:pt modelId="{6C8728DB-CECC-4D60-84BB-9DAF1941E09D}" type="sibTrans" cxnId="{E3395A31-DEEE-444F-8507-FD2F70727942}">
      <dgm:prSet/>
      <dgm:spPr/>
      <dgm:t>
        <a:bodyPr/>
        <a:lstStyle/>
        <a:p>
          <a:endParaRPr lang="zh-CN" altLang="en-US"/>
        </a:p>
      </dgm:t>
    </dgm:pt>
    <dgm:pt modelId="{CEDCC49F-C92A-4FDB-855F-B5050F281833}">
      <dgm:prSet phldrT="[文本]"/>
      <dgm:spPr/>
      <dgm:t>
        <a:bodyPr/>
        <a:lstStyle/>
        <a:p>
          <a:r>
            <a:rPr lang="zh-CN" altLang="en-US" b="0" i="0" dirty="0"/>
            <a:t>登记机构受理申请</a:t>
          </a:r>
          <a:endParaRPr lang="zh-CN" altLang="en-US" dirty="0"/>
        </a:p>
      </dgm:t>
    </dgm:pt>
    <dgm:pt modelId="{C563F761-E183-476A-9121-6F023C96F85B}" type="parTrans" cxnId="{49633FFA-C899-4DB9-A9D3-36E7CA7C6266}">
      <dgm:prSet/>
      <dgm:spPr/>
      <dgm:t>
        <a:bodyPr/>
        <a:lstStyle/>
        <a:p>
          <a:endParaRPr lang="zh-CN" altLang="en-US"/>
        </a:p>
      </dgm:t>
    </dgm:pt>
    <dgm:pt modelId="{E153C54F-2B3F-4D1F-9418-17985A5ADFDE}" type="sibTrans" cxnId="{49633FFA-C899-4DB9-A9D3-36E7CA7C6266}">
      <dgm:prSet/>
      <dgm:spPr/>
      <dgm:t>
        <a:bodyPr/>
        <a:lstStyle/>
        <a:p>
          <a:endParaRPr lang="zh-CN" altLang="en-US"/>
        </a:p>
      </dgm:t>
    </dgm:pt>
    <dgm:pt modelId="{185F5CF3-469E-4211-AE92-13300276B5CE}">
      <dgm:prSet/>
      <dgm:spPr/>
      <dgm:t>
        <a:bodyPr/>
        <a:lstStyle/>
        <a:p>
          <a:r>
            <a:rPr lang="zh-CN" altLang="en-US" b="0" i="0" dirty="0"/>
            <a:t>审查</a:t>
          </a:r>
          <a:endParaRPr lang="zh-CN" altLang="en-US" dirty="0"/>
        </a:p>
      </dgm:t>
    </dgm:pt>
    <dgm:pt modelId="{ACD5884D-AC03-4433-82D2-CCF1198D0586}" type="parTrans" cxnId="{9CB3A5CE-5965-4931-B348-BBFC9622F3E6}">
      <dgm:prSet/>
      <dgm:spPr/>
      <dgm:t>
        <a:bodyPr/>
        <a:lstStyle/>
        <a:p>
          <a:endParaRPr lang="zh-CN" altLang="en-US"/>
        </a:p>
      </dgm:t>
    </dgm:pt>
    <dgm:pt modelId="{9643340A-67D6-491B-9DE0-11B620F1EB4A}" type="sibTrans" cxnId="{9CB3A5CE-5965-4931-B348-BBFC9622F3E6}">
      <dgm:prSet/>
      <dgm:spPr/>
      <dgm:t>
        <a:bodyPr/>
        <a:lstStyle/>
        <a:p>
          <a:endParaRPr lang="zh-CN" altLang="en-US"/>
        </a:p>
      </dgm:t>
    </dgm:pt>
    <dgm:pt modelId="{E54D17DF-46A7-4945-AF3B-504322A833B0}">
      <dgm:prSet/>
      <dgm:spPr/>
      <dgm:t>
        <a:bodyPr/>
        <a:lstStyle/>
        <a:p>
          <a:r>
            <a:rPr lang="zh-CN" altLang="en-US" b="0" i="0" dirty="0"/>
            <a:t>获得登记证书</a:t>
          </a:r>
          <a:endParaRPr lang="zh-CN" altLang="en-US" dirty="0"/>
        </a:p>
      </dgm:t>
    </dgm:pt>
    <dgm:pt modelId="{1BE24317-7239-414E-A21E-345791C49A95}" type="parTrans" cxnId="{F42A88E4-CE40-4CFD-A418-14A56121823F}">
      <dgm:prSet/>
      <dgm:spPr/>
      <dgm:t>
        <a:bodyPr/>
        <a:lstStyle/>
        <a:p>
          <a:endParaRPr lang="zh-CN" altLang="en-US"/>
        </a:p>
      </dgm:t>
    </dgm:pt>
    <dgm:pt modelId="{F61C93A8-1C9D-47BE-80A8-8512F43DD772}" type="sibTrans" cxnId="{F42A88E4-CE40-4CFD-A418-14A56121823F}">
      <dgm:prSet/>
      <dgm:spPr/>
      <dgm:t>
        <a:bodyPr/>
        <a:lstStyle/>
        <a:p>
          <a:endParaRPr lang="zh-CN" altLang="en-US"/>
        </a:p>
      </dgm:t>
    </dgm:pt>
    <dgm:pt modelId="{B95003A5-4C46-47E5-BA7C-ED225CBDD170}" type="pres">
      <dgm:prSet presAssocID="{72F9FFAA-8114-4974-B517-C28DFCF2FBF8}" presName="Name0" presStyleCnt="0">
        <dgm:presLayoutVars>
          <dgm:dir/>
          <dgm:resizeHandles val="exact"/>
        </dgm:presLayoutVars>
      </dgm:prSet>
      <dgm:spPr/>
    </dgm:pt>
    <dgm:pt modelId="{42FC9725-DAAF-4F6F-9F5F-FD97AAAC96C5}" type="pres">
      <dgm:prSet presAssocID="{A8EEEC1B-B09D-4D5C-92E2-9E39418140EE}" presName="node" presStyleLbl="node1" presStyleIdx="0" presStyleCnt="5">
        <dgm:presLayoutVars>
          <dgm:bulletEnabled val="1"/>
        </dgm:presLayoutVars>
      </dgm:prSet>
      <dgm:spPr/>
    </dgm:pt>
    <dgm:pt modelId="{068D4A2A-48D3-4FC1-9309-0EEFB7A55149}" type="pres">
      <dgm:prSet presAssocID="{B268A02D-D91D-4978-9910-E76B78FE61FE}" presName="sibTrans" presStyleLbl="sibTrans2D1" presStyleIdx="0" presStyleCnt="4"/>
      <dgm:spPr/>
    </dgm:pt>
    <dgm:pt modelId="{070DA6E7-02D0-41D9-A086-FE70EB6D0089}" type="pres">
      <dgm:prSet presAssocID="{B268A02D-D91D-4978-9910-E76B78FE61FE}" presName="connectorText" presStyleLbl="sibTrans2D1" presStyleIdx="0" presStyleCnt="4"/>
      <dgm:spPr/>
    </dgm:pt>
    <dgm:pt modelId="{77FE5056-2ABA-4B70-A096-869A5EE86E09}" type="pres">
      <dgm:prSet presAssocID="{25C83166-6470-4179-83F7-1ABFCBF65D84}" presName="node" presStyleLbl="node1" presStyleIdx="1" presStyleCnt="5">
        <dgm:presLayoutVars>
          <dgm:bulletEnabled val="1"/>
        </dgm:presLayoutVars>
      </dgm:prSet>
      <dgm:spPr/>
    </dgm:pt>
    <dgm:pt modelId="{FB4230A7-4FB8-4F6B-AD24-88A247FB4F1B}" type="pres">
      <dgm:prSet presAssocID="{6C8728DB-CECC-4D60-84BB-9DAF1941E09D}" presName="sibTrans" presStyleLbl="sibTrans2D1" presStyleIdx="1" presStyleCnt="4"/>
      <dgm:spPr/>
    </dgm:pt>
    <dgm:pt modelId="{1FF0407B-4DFF-4378-A90B-98C4AB8BA529}" type="pres">
      <dgm:prSet presAssocID="{6C8728DB-CECC-4D60-84BB-9DAF1941E09D}" presName="connectorText" presStyleLbl="sibTrans2D1" presStyleIdx="1" presStyleCnt="4"/>
      <dgm:spPr/>
    </dgm:pt>
    <dgm:pt modelId="{5B11686A-1D97-4583-ADEC-5577B3BDBDD9}" type="pres">
      <dgm:prSet presAssocID="{CEDCC49F-C92A-4FDB-855F-B5050F281833}" presName="node" presStyleLbl="node1" presStyleIdx="2" presStyleCnt="5">
        <dgm:presLayoutVars>
          <dgm:bulletEnabled val="1"/>
        </dgm:presLayoutVars>
      </dgm:prSet>
      <dgm:spPr/>
    </dgm:pt>
    <dgm:pt modelId="{EF02A411-62A1-44FB-AC6C-8AF75E49C591}" type="pres">
      <dgm:prSet presAssocID="{E153C54F-2B3F-4D1F-9418-17985A5ADFDE}" presName="sibTrans" presStyleLbl="sibTrans2D1" presStyleIdx="2" presStyleCnt="4"/>
      <dgm:spPr/>
    </dgm:pt>
    <dgm:pt modelId="{3A5D28AA-D744-45DA-BCDF-E30BD70070C0}" type="pres">
      <dgm:prSet presAssocID="{E153C54F-2B3F-4D1F-9418-17985A5ADFDE}" presName="connectorText" presStyleLbl="sibTrans2D1" presStyleIdx="2" presStyleCnt="4"/>
      <dgm:spPr/>
    </dgm:pt>
    <dgm:pt modelId="{D06EAE1B-0643-4E2F-9625-EDA91D23F0B9}" type="pres">
      <dgm:prSet presAssocID="{185F5CF3-469E-4211-AE92-13300276B5CE}" presName="node" presStyleLbl="node1" presStyleIdx="3" presStyleCnt="5">
        <dgm:presLayoutVars>
          <dgm:bulletEnabled val="1"/>
        </dgm:presLayoutVars>
      </dgm:prSet>
      <dgm:spPr/>
    </dgm:pt>
    <dgm:pt modelId="{E3236651-E4FB-44BA-B3D8-97A5D326C0E4}" type="pres">
      <dgm:prSet presAssocID="{9643340A-67D6-491B-9DE0-11B620F1EB4A}" presName="sibTrans" presStyleLbl="sibTrans2D1" presStyleIdx="3" presStyleCnt="4"/>
      <dgm:spPr/>
    </dgm:pt>
    <dgm:pt modelId="{E0516F5A-9124-49FC-B5BD-8D75CB736A7A}" type="pres">
      <dgm:prSet presAssocID="{9643340A-67D6-491B-9DE0-11B620F1EB4A}" presName="connectorText" presStyleLbl="sibTrans2D1" presStyleIdx="3" presStyleCnt="4"/>
      <dgm:spPr/>
    </dgm:pt>
    <dgm:pt modelId="{4B2D1619-DC0E-46E9-B020-25438A600A42}" type="pres">
      <dgm:prSet presAssocID="{E54D17DF-46A7-4945-AF3B-504322A833B0}" presName="node" presStyleLbl="node1" presStyleIdx="4" presStyleCnt="5">
        <dgm:presLayoutVars>
          <dgm:bulletEnabled val="1"/>
        </dgm:presLayoutVars>
      </dgm:prSet>
      <dgm:spPr/>
    </dgm:pt>
  </dgm:ptLst>
  <dgm:cxnLst>
    <dgm:cxn modelId="{F7EFD300-B7A4-46B9-916C-0C783652F3DF}" type="presOf" srcId="{B268A02D-D91D-4978-9910-E76B78FE61FE}" destId="{070DA6E7-02D0-41D9-A086-FE70EB6D0089}" srcOrd="1" destOrd="0" presId="urn:microsoft.com/office/officeart/2005/8/layout/process1"/>
    <dgm:cxn modelId="{710E8306-59F4-4E5A-8314-FFBD9A0826D4}" type="presOf" srcId="{E153C54F-2B3F-4D1F-9418-17985A5ADFDE}" destId="{3A5D28AA-D744-45DA-BCDF-E30BD70070C0}" srcOrd="1" destOrd="0" presId="urn:microsoft.com/office/officeart/2005/8/layout/process1"/>
    <dgm:cxn modelId="{1F9D050A-5DDB-4347-AAD9-25B3972C1686}" type="presOf" srcId="{CEDCC49F-C92A-4FDB-855F-B5050F281833}" destId="{5B11686A-1D97-4583-ADEC-5577B3BDBDD9}" srcOrd="0" destOrd="0" presId="urn:microsoft.com/office/officeart/2005/8/layout/process1"/>
    <dgm:cxn modelId="{95F21314-71BE-4304-9483-40A055651DF5}" type="presOf" srcId="{185F5CF3-469E-4211-AE92-13300276B5CE}" destId="{D06EAE1B-0643-4E2F-9625-EDA91D23F0B9}" srcOrd="0" destOrd="0" presId="urn:microsoft.com/office/officeart/2005/8/layout/process1"/>
    <dgm:cxn modelId="{E3395A31-DEEE-444F-8507-FD2F70727942}" srcId="{72F9FFAA-8114-4974-B517-C28DFCF2FBF8}" destId="{25C83166-6470-4179-83F7-1ABFCBF65D84}" srcOrd="1" destOrd="0" parTransId="{538FAD58-DE8A-4D53-9FB6-D074CF89A761}" sibTransId="{6C8728DB-CECC-4D60-84BB-9DAF1941E09D}"/>
    <dgm:cxn modelId="{622E1832-57CD-44D7-8775-68057C57837B}" type="presOf" srcId="{9643340A-67D6-491B-9DE0-11B620F1EB4A}" destId="{E0516F5A-9124-49FC-B5BD-8D75CB736A7A}" srcOrd="1" destOrd="0" presId="urn:microsoft.com/office/officeart/2005/8/layout/process1"/>
    <dgm:cxn modelId="{13F2E639-8FA9-417A-B2C5-D6D53973CC01}" type="presOf" srcId="{25C83166-6470-4179-83F7-1ABFCBF65D84}" destId="{77FE5056-2ABA-4B70-A096-869A5EE86E09}" srcOrd="0" destOrd="0" presId="urn:microsoft.com/office/officeart/2005/8/layout/process1"/>
    <dgm:cxn modelId="{B0A3BF5C-4857-4F45-BC81-E79B32391FA4}" type="presOf" srcId="{A8EEEC1B-B09D-4D5C-92E2-9E39418140EE}" destId="{42FC9725-DAAF-4F6F-9F5F-FD97AAAC96C5}" srcOrd="0" destOrd="0" presId="urn:microsoft.com/office/officeart/2005/8/layout/process1"/>
    <dgm:cxn modelId="{F17CEC41-3B54-4FA0-AE57-805636B3EBB4}" type="presOf" srcId="{E54D17DF-46A7-4945-AF3B-504322A833B0}" destId="{4B2D1619-DC0E-46E9-B020-25438A600A42}" srcOrd="0" destOrd="0" presId="urn:microsoft.com/office/officeart/2005/8/layout/process1"/>
    <dgm:cxn modelId="{8D025D63-12C3-4FC0-B676-E7095A98BB53}" type="presOf" srcId="{E153C54F-2B3F-4D1F-9418-17985A5ADFDE}" destId="{EF02A411-62A1-44FB-AC6C-8AF75E49C591}" srcOrd="0" destOrd="0" presId="urn:microsoft.com/office/officeart/2005/8/layout/process1"/>
    <dgm:cxn modelId="{08D2C871-C8DB-4747-84C6-FAE9FED29CFF}" type="presOf" srcId="{6C8728DB-CECC-4D60-84BB-9DAF1941E09D}" destId="{FB4230A7-4FB8-4F6B-AD24-88A247FB4F1B}" srcOrd="0" destOrd="0" presId="urn:microsoft.com/office/officeart/2005/8/layout/process1"/>
    <dgm:cxn modelId="{9CB3A5CE-5965-4931-B348-BBFC9622F3E6}" srcId="{72F9FFAA-8114-4974-B517-C28DFCF2FBF8}" destId="{185F5CF3-469E-4211-AE92-13300276B5CE}" srcOrd="3" destOrd="0" parTransId="{ACD5884D-AC03-4433-82D2-CCF1198D0586}" sibTransId="{9643340A-67D6-491B-9DE0-11B620F1EB4A}"/>
    <dgm:cxn modelId="{F42A88E4-CE40-4CFD-A418-14A56121823F}" srcId="{72F9FFAA-8114-4974-B517-C28DFCF2FBF8}" destId="{E54D17DF-46A7-4945-AF3B-504322A833B0}" srcOrd="4" destOrd="0" parTransId="{1BE24317-7239-414E-A21E-345791C49A95}" sibTransId="{F61C93A8-1C9D-47BE-80A8-8512F43DD772}"/>
    <dgm:cxn modelId="{C51A49E5-F77A-4D64-A910-FFB426C0A014}" srcId="{72F9FFAA-8114-4974-B517-C28DFCF2FBF8}" destId="{A8EEEC1B-B09D-4D5C-92E2-9E39418140EE}" srcOrd="0" destOrd="0" parTransId="{616F5D03-91CA-4507-9A4F-C1892FF52B50}" sibTransId="{B268A02D-D91D-4978-9910-E76B78FE61FE}"/>
    <dgm:cxn modelId="{A67EC4E7-F806-4FEC-9E9C-F80426A650A6}" type="presOf" srcId="{6C8728DB-CECC-4D60-84BB-9DAF1941E09D}" destId="{1FF0407B-4DFF-4378-A90B-98C4AB8BA529}" srcOrd="1" destOrd="0" presId="urn:microsoft.com/office/officeart/2005/8/layout/process1"/>
    <dgm:cxn modelId="{4F751DEA-FA1C-4F39-A75B-2E6BAACD6732}" type="presOf" srcId="{B268A02D-D91D-4978-9910-E76B78FE61FE}" destId="{068D4A2A-48D3-4FC1-9309-0EEFB7A55149}" srcOrd="0" destOrd="0" presId="urn:microsoft.com/office/officeart/2005/8/layout/process1"/>
    <dgm:cxn modelId="{9C69DAF4-540B-481B-9092-A44DED094F1E}" type="presOf" srcId="{9643340A-67D6-491B-9DE0-11B620F1EB4A}" destId="{E3236651-E4FB-44BA-B3D8-97A5D326C0E4}" srcOrd="0" destOrd="0" presId="urn:microsoft.com/office/officeart/2005/8/layout/process1"/>
    <dgm:cxn modelId="{4F8282F9-C598-45B5-AF91-A430B5DD88E6}" type="presOf" srcId="{72F9FFAA-8114-4974-B517-C28DFCF2FBF8}" destId="{B95003A5-4C46-47E5-BA7C-ED225CBDD170}" srcOrd="0" destOrd="0" presId="urn:microsoft.com/office/officeart/2005/8/layout/process1"/>
    <dgm:cxn modelId="{49633FFA-C899-4DB9-A9D3-36E7CA7C6266}" srcId="{72F9FFAA-8114-4974-B517-C28DFCF2FBF8}" destId="{CEDCC49F-C92A-4FDB-855F-B5050F281833}" srcOrd="2" destOrd="0" parTransId="{C563F761-E183-476A-9121-6F023C96F85B}" sibTransId="{E153C54F-2B3F-4D1F-9418-17985A5ADFDE}"/>
    <dgm:cxn modelId="{A55E30FE-A9D6-4AD1-A6FA-12948F69D000}" type="presParOf" srcId="{B95003A5-4C46-47E5-BA7C-ED225CBDD170}" destId="{42FC9725-DAAF-4F6F-9F5F-FD97AAAC96C5}" srcOrd="0" destOrd="0" presId="urn:microsoft.com/office/officeart/2005/8/layout/process1"/>
    <dgm:cxn modelId="{D1FDFCFF-8049-4F3B-9457-2A0C5883FEAA}" type="presParOf" srcId="{B95003A5-4C46-47E5-BA7C-ED225CBDD170}" destId="{068D4A2A-48D3-4FC1-9309-0EEFB7A55149}" srcOrd="1" destOrd="0" presId="urn:microsoft.com/office/officeart/2005/8/layout/process1"/>
    <dgm:cxn modelId="{EC3A87F4-B1E3-4088-950B-1CAD89D34A94}" type="presParOf" srcId="{068D4A2A-48D3-4FC1-9309-0EEFB7A55149}" destId="{070DA6E7-02D0-41D9-A086-FE70EB6D0089}" srcOrd="0" destOrd="0" presId="urn:microsoft.com/office/officeart/2005/8/layout/process1"/>
    <dgm:cxn modelId="{82D262B9-9EA9-4A59-821D-1102ED14F4E4}" type="presParOf" srcId="{B95003A5-4C46-47E5-BA7C-ED225CBDD170}" destId="{77FE5056-2ABA-4B70-A096-869A5EE86E09}" srcOrd="2" destOrd="0" presId="urn:microsoft.com/office/officeart/2005/8/layout/process1"/>
    <dgm:cxn modelId="{9BD9AC06-1E53-4D9C-BE24-A8733D915BA8}" type="presParOf" srcId="{B95003A5-4C46-47E5-BA7C-ED225CBDD170}" destId="{FB4230A7-4FB8-4F6B-AD24-88A247FB4F1B}" srcOrd="3" destOrd="0" presId="urn:microsoft.com/office/officeart/2005/8/layout/process1"/>
    <dgm:cxn modelId="{3AD98077-2646-4EC0-95CA-765B72F251C5}" type="presParOf" srcId="{FB4230A7-4FB8-4F6B-AD24-88A247FB4F1B}" destId="{1FF0407B-4DFF-4378-A90B-98C4AB8BA529}" srcOrd="0" destOrd="0" presId="urn:microsoft.com/office/officeart/2005/8/layout/process1"/>
    <dgm:cxn modelId="{2C5DB6B8-80CD-43C0-B91A-4385FC1C5356}" type="presParOf" srcId="{B95003A5-4C46-47E5-BA7C-ED225CBDD170}" destId="{5B11686A-1D97-4583-ADEC-5577B3BDBDD9}" srcOrd="4" destOrd="0" presId="urn:microsoft.com/office/officeart/2005/8/layout/process1"/>
    <dgm:cxn modelId="{0926AEAC-FA60-4C08-9221-A63FCC3F58F3}" type="presParOf" srcId="{B95003A5-4C46-47E5-BA7C-ED225CBDD170}" destId="{EF02A411-62A1-44FB-AC6C-8AF75E49C591}" srcOrd="5" destOrd="0" presId="urn:microsoft.com/office/officeart/2005/8/layout/process1"/>
    <dgm:cxn modelId="{6B5E276D-03F0-4BBC-B4A1-DD47D45D748B}" type="presParOf" srcId="{EF02A411-62A1-44FB-AC6C-8AF75E49C591}" destId="{3A5D28AA-D744-45DA-BCDF-E30BD70070C0}" srcOrd="0" destOrd="0" presId="urn:microsoft.com/office/officeart/2005/8/layout/process1"/>
    <dgm:cxn modelId="{901031FF-BA56-4D17-95CF-FB898AD72205}" type="presParOf" srcId="{B95003A5-4C46-47E5-BA7C-ED225CBDD170}" destId="{D06EAE1B-0643-4E2F-9625-EDA91D23F0B9}" srcOrd="6" destOrd="0" presId="urn:microsoft.com/office/officeart/2005/8/layout/process1"/>
    <dgm:cxn modelId="{B25F6413-8DA1-44B3-96A4-6242647B628E}" type="presParOf" srcId="{B95003A5-4C46-47E5-BA7C-ED225CBDD170}" destId="{E3236651-E4FB-44BA-B3D8-97A5D326C0E4}" srcOrd="7" destOrd="0" presId="urn:microsoft.com/office/officeart/2005/8/layout/process1"/>
    <dgm:cxn modelId="{04CE7E46-5281-40B3-9293-8F9524D807CE}" type="presParOf" srcId="{E3236651-E4FB-44BA-B3D8-97A5D326C0E4}" destId="{E0516F5A-9124-49FC-B5BD-8D75CB736A7A}" srcOrd="0" destOrd="0" presId="urn:microsoft.com/office/officeart/2005/8/layout/process1"/>
    <dgm:cxn modelId="{DAD89523-913A-4DAC-8BA0-3E2CA9AF094D}" type="presParOf" srcId="{B95003A5-4C46-47E5-BA7C-ED225CBDD170}" destId="{4B2D1619-DC0E-46E9-B020-25438A600A42}"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C9725-DAAF-4F6F-9F5F-FD97AAAC96C5}">
      <dsp:nvSpPr>
        <dsp:cNvPr id="0" name=""/>
        <dsp:cNvSpPr/>
      </dsp:nvSpPr>
      <dsp:spPr>
        <a:xfrm>
          <a:off x="5134" y="838123"/>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填写申请表</a:t>
          </a:r>
        </a:p>
      </dsp:txBody>
      <dsp:txXfrm>
        <a:off x="33106" y="866095"/>
        <a:ext cx="1535772" cy="899086"/>
      </dsp:txXfrm>
    </dsp:sp>
    <dsp:sp modelId="{068D4A2A-48D3-4FC1-9309-0EEFB7A55149}">
      <dsp:nvSpPr>
        <dsp:cNvPr id="0" name=""/>
        <dsp:cNvSpPr/>
      </dsp:nvSpPr>
      <dsp:spPr>
        <a:xfrm>
          <a:off x="1756023" y="111826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56023" y="1197215"/>
        <a:ext cx="236210" cy="236847"/>
      </dsp:txXfrm>
    </dsp:sp>
    <dsp:sp modelId="{77FE5056-2ABA-4B70-A096-869A5EE86E09}">
      <dsp:nvSpPr>
        <dsp:cNvPr id="0" name=""/>
        <dsp:cNvSpPr/>
      </dsp:nvSpPr>
      <dsp:spPr>
        <a:xfrm>
          <a:off x="2233538" y="838123"/>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提交申请文件</a:t>
          </a:r>
          <a:endParaRPr lang="zh-CN" altLang="en-US" sz="1800" kern="1200" dirty="0"/>
        </a:p>
      </dsp:txBody>
      <dsp:txXfrm>
        <a:off x="2261510" y="866095"/>
        <a:ext cx="1535772" cy="899086"/>
      </dsp:txXfrm>
    </dsp:sp>
    <dsp:sp modelId="{FB4230A7-4FB8-4F6B-AD24-88A247FB4F1B}">
      <dsp:nvSpPr>
        <dsp:cNvPr id="0" name=""/>
        <dsp:cNvSpPr/>
      </dsp:nvSpPr>
      <dsp:spPr>
        <a:xfrm>
          <a:off x="3984426" y="111826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984426" y="1197215"/>
        <a:ext cx="236210" cy="236847"/>
      </dsp:txXfrm>
    </dsp:sp>
    <dsp:sp modelId="{5B11686A-1D97-4583-ADEC-5577B3BDBDD9}">
      <dsp:nvSpPr>
        <dsp:cNvPr id="0" name=""/>
        <dsp:cNvSpPr/>
      </dsp:nvSpPr>
      <dsp:spPr>
        <a:xfrm>
          <a:off x="4461941" y="838123"/>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登记机构受理申请</a:t>
          </a:r>
          <a:endParaRPr lang="zh-CN" altLang="en-US" sz="1800" kern="1200" dirty="0"/>
        </a:p>
      </dsp:txBody>
      <dsp:txXfrm>
        <a:off x="4489913" y="866095"/>
        <a:ext cx="1535772" cy="899086"/>
      </dsp:txXfrm>
    </dsp:sp>
    <dsp:sp modelId="{EF02A411-62A1-44FB-AC6C-8AF75E49C591}">
      <dsp:nvSpPr>
        <dsp:cNvPr id="0" name=""/>
        <dsp:cNvSpPr/>
      </dsp:nvSpPr>
      <dsp:spPr>
        <a:xfrm>
          <a:off x="6212830" y="111826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6212830" y="1197215"/>
        <a:ext cx="236210" cy="236847"/>
      </dsp:txXfrm>
    </dsp:sp>
    <dsp:sp modelId="{D06EAE1B-0643-4E2F-9625-EDA91D23F0B9}">
      <dsp:nvSpPr>
        <dsp:cNvPr id="0" name=""/>
        <dsp:cNvSpPr/>
      </dsp:nvSpPr>
      <dsp:spPr>
        <a:xfrm>
          <a:off x="6690345" y="838123"/>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审查</a:t>
          </a:r>
          <a:endParaRPr lang="zh-CN" altLang="en-US" sz="1800" kern="1200" dirty="0"/>
        </a:p>
      </dsp:txBody>
      <dsp:txXfrm>
        <a:off x="6718317" y="866095"/>
        <a:ext cx="1535772" cy="899086"/>
      </dsp:txXfrm>
    </dsp:sp>
    <dsp:sp modelId="{E3236651-E4FB-44BA-B3D8-97A5D326C0E4}">
      <dsp:nvSpPr>
        <dsp:cNvPr id="0" name=""/>
        <dsp:cNvSpPr/>
      </dsp:nvSpPr>
      <dsp:spPr>
        <a:xfrm>
          <a:off x="8441233" y="111826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8441233" y="1197215"/>
        <a:ext cx="236210" cy="236847"/>
      </dsp:txXfrm>
    </dsp:sp>
    <dsp:sp modelId="{4B2D1619-DC0E-46E9-B020-25438A600A42}">
      <dsp:nvSpPr>
        <dsp:cNvPr id="0" name=""/>
        <dsp:cNvSpPr/>
      </dsp:nvSpPr>
      <dsp:spPr>
        <a:xfrm>
          <a:off x="8918748" y="838123"/>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获得登记证书</a:t>
          </a:r>
          <a:endParaRPr lang="zh-CN" altLang="en-US" sz="1800" kern="1200" dirty="0"/>
        </a:p>
      </dsp:txBody>
      <dsp:txXfrm>
        <a:off x="8946720" y="866095"/>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05509AF-FFFE-40E2-ACCC-D94A42824C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924B17-223D-462C-A63A-C3C56A006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2020/3/25</a:t>
            </a:fld>
            <a:endParaRPr lang="zh-CN" altLang="en-US"/>
          </a:p>
        </p:txBody>
      </p:sp>
      <p:sp>
        <p:nvSpPr>
          <p:cNvPr id="4" name="页脚占位符 3">
            <a:extLst>
              <a:ext uri="{FF2B5EF4-FFF2-40B4-BE49-F238E27FC236}">
                <a16:creationId xmlns:a16="http://schemas.microsoft.com/office/drawing/2014/main" id="{7F2CCF11-9C79-4761-9F00-C8870F616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17934F1-5308-4C99-BEF9-29253D9CE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423352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结论：软著申请比专利申请简单的多</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368855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我国采用的是自动取得制度。</a:t>
            </a:r>
            <a:r>
              <a:rPr lang="zh-CN" altLang="en-US" dirty="0"/>
              <a:t>软件著作权登记并不是软件取得著作权的前提条件，软件只要完成（包含部分完成）即自动享有著作权，受法律的保护，软件著作权是否经过登记与是否可以取得著作权没有任何的关系。</a:t>
            </a:r>
            <a:endParaRPr lang="en-US" altLang="zh-CN" dirty="0"/>
          </a:p>
          <a:p>
            <a:endParaRPr lang="en-US" altLang="zh-CN" dirty="0"/>
          </a:p>
          <a:p>
            <a:r>
              <a:rPr lang="zh-CN" altLang="en-US" dirty="0"/>
              <a:t>自然人的软件著作权，保护期为自然人终生及其死亡后</a:t>
            </a:r>
            <a:r>
              <a:rPr lang="en-US" altLang="zh-CN" dirty="0"/>
              <a:t>50</a:t>
            </a:r>
            <a:r>
              <a:rPr lang="zh-CN" altLang="en-US" dirty="0"/>
              <a:t>年；</a:t>
            </a:r>
            <a:endParaRPr lang="en-US" altLang="zh-CN" dirty="0"/>
          </a:p>
          <a:p>
            <a:r>
              <a:rPr lang="zh-CN" altLang="en-US" dirty="0"/>
              <a:t>软件是合作开发的，截止于最后死亡的自然人死亡后第</a:t>
            </a:r>
            <a:r>
              <a:rPr lang="en-US" altLang="zh-CN" dirty="0"/>
              <a:t>50</a:t>
            </a:r>
            <a:r>
              <a:rPr lang="zh-CN" altLang="en-US" dirty="0"/>
              <a:t>年的</a:t>
            </a:r>
            <a:r>
              <a:rPr lang="en-US" altLang="zh-CN" dirty="0"/>
              <a:t>12</a:t>
            </a:r>
            <a:r>
              <a:rPr lang="zh-CN" altLang="en-US" dirty="0"/>
              <a:t>月</a:t>
            </a:r>
            <a:r>
              <a:rPr lang="en-US" altLang="zh-CN" dirty="0"/>
              <a:t>31</a:t>
            </a:r>
            <a:r>
              <a:rPr lang="zh-CN" altLang="en-US" dirty="0"/>
              <a:t>日。</a:t>
            </a:r>
            <a:endParaRPr lang="en-US" altLang="zh-CN" dirty="0"/>
          </a:p>
          <a:p>
            <a:r>
              <a:rPr lang="zh-CN" altLang="en-US" dirty="0"/>
              <a:t>法人或者其他组织的软件著作权，保护期为软件首次发表之后</a:t>
            </a:r>
            <a:r>
              <a:rPr lang="en-US" altLang="zh-CN" dirty="0"/>
              <a:t>50</a:t>
            </a:r>
            <a:r>
              <a:rPr lang="zh-CN" altLang="en-US" dirty="0"/>
              <a:t>年，但软件自开发完成之日起</a:t>
            </a:r>
            <a:r>
              <a:rPr lang="en-US" altLang="zh-CN" dirty="0"/>
              <a:t>50</a:t>
            </a:r>
            <a:r>
              <a:rPr lang="zh-CN" altLang="en-US" dirty="0"/>
              <a:t>年内未发表的，不再保护。</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227981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这不仅是在进行诉讼或在发生一般纠纷时，都能起到很好的证明作用。但如果没有进行登记，著作权人的权利就很难获得全面的保护。法规规定在软件版权受到侵权时，对于软件著作权登记证书司法机关可不必经过审查，直接作为有力证据使用。</a:t>
            </a:r>
            <a:endParaRPr lang="en-US" altLang="zh-CN" dirty="0"/>
          </a:p>
          <a:p>
            <a:pPr marL="228600" indent="-228600">
              <a:buAutoNum type="arabicPeriod"/>
            </a:pPr>
            <a:r>
              <a:rPr lang="zh-CN" altLang="en-US" dirty="0"/>
              <a:t>现在的经济都是知识经济，有知识才有价值。而软件著作权登记证书就是知识的最后凭证。</a:t>
            </a:r>
            <a:endParaRPr lang="en-US" altLang="zh-CN" dirty="0"/>
          </a:p>
          <a:p>
            <a:pPr marL="228600" indent="-228600">
              <a:buAutoNum type="arabicPeriod"/>
            </a:pPr>
            <a:r>
              <a:rPr lang="zh-CN" altLang="en-US" dirty="0"/>
              <a:t>有了软件著作权登记证书在一定程度上就能证明企业拥有核心自主知识产权，而这也是高新认定非常重要的部分。</a:t>
            </a:r>
            <a:endParaRPr lang="en-US" altLang="zh-CN" dirty="0"/>
          </a:p>
          <a:p>
            <a:pPr marL="228600" indent="-228600">
              <a:buAutoNum type="arabicPeriod"/>
            </a:pPr>
            <a:r>
              <a:rPr lang="zh-CN" altLang="en-US" sz="1200" b="0" i="0" kern="1200" dirty="0">
                <a:solidFill>
                  <a:schemeClr val="tx1"/>
                </a:solidFill>
                <a:effectLst/>
                <a:latin typeface="+mn-lt"/>
                <a:ea typeface="+mn-ea"/>
                <a:cs typeface="+mn-cs"/>
              </a:rPr>
              <a:t>在游戏行业，一款游戏需要上架运营的前提条件之一也是必须拥有拥有软件著作权。</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93058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软著保护代码不被抄袭，软件专利保护方法不被盗用。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具体而言，软件著作权停留在作品、代码层面（</a:t>
            </a:r>
            <a:r>
              <a:rPr lang="zh-CN" altLang="en-US" sz="1200" b="0" i="0" kern="1200" dirty="0">
                <a:solidFill>
                  <a:schemeClr val="tx1"/>
                </a:solidFill>
                <a:effectLst/>
                <a:latin typeface="+mn-lt"/>
                <a:ea typeface="+mn-ea"/>
                <a:cs typeface="+mn-cs"/>
              </a:rPr>
              <a:t>计算机程序及有关技术文档（说明书、流程图、程序、用户手册等））。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著作权可以使你在别人对你的软件盗版时，采取保护措施，制止别人的盗版。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但是，你的竞争对手往往并不是卖盗版的小商小贩，他们可能也是软件开发人员，如果他们研究了你的软件，理解了你的思路，按照你的思路重新编写软件，就完全可以不侵犯你的著作权。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例如，采用不同的编程语言编写，就完全可以回避你的著作权。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但是，无疑，他们偷窃了软件中最宝贵的东西，就是软件的构思。</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总之，软件著作权无力保护软件中最核心的东西。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而软件专利申请描述的是软件的构思（技术方案的形式），并不涉及如何表达、采用何种语言。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他人一旦使用该构思就可能构成侵权。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故软件专利的保护力度比软件著作权强。</a:t>
            </a:r>
            <a:endParaRPr lang="en-US" altLang="zh-CN" dirty="0"/>
          </a:p>
          <a:p>
            <a:endParaRPr lang="en-US" altLang="zh-CN" dirty="0"/>
          </a:p>
          <a:p>
            <a:r>
              <a:rPr lang="zh-CN" altLang="en-US" dirty="0"/>
              <a:t>申请专利，专利的技术材料就必须公开。 </a:t>
            </a:r>
            <a:br>
              <a:rPr lang="zh-CN" altLang="en-US" dirty="0"/>
            </a:br>
            <a:r>
              <a:rPr lang="zh-CN" altLang="en-US" dirty="0"/>
              <a:t>申请专利保护需要符合新颖性、创造性、实用性的条件，符合条件的软件并不太多。 </a:t>
            </a:r>
            <a:endParaRPr lang="en-US" altLang="zh-CN" dirty="0"/>
          </a:p>
          <a:p>
            <a:endParaRPr lang="en-US" altLang="zh-CN" dirty="0"/>
          </a:p>
          <a:p>
            <a:r>
              <a:rPr lang="zh-CN" altLang="en-US" dirty="0"/>
              <a:t>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专利的申请及审查可能需要两三年的时间，如果软件的市场周期较短就不适于专利保护。需要快速占领市场。</a:t>
            </a:r>
            <a:endParaRPr lang="en-US" altLang="zh-CN" dirty="0"/>
          </a:p>
          <a:p>
            <a:endParaRPr lang="en-US" altLang="zh-CN" dirty="0"/>
          </a:p>
          <a:p>
            <a:r>
              <a:rPr lang="zh-CN" altLang="en-US" dirty="0"/>
              <a:t>四：</a:t>
            </a:r>
            <a:endParaRPr lang="en-US" altLang="zh-CN" dirty="0"/>
          </a:p>
          <a:p>
            <a:r>
              <a:rPr lang="zh-CN" altLang="en-US" sz="1200" b="0" i="0" kern="1200" dirty="0">
                <a:solidFill>
                  <a:schemeClr val="tx1"/>
                </a:solidFill>
                <a:effectLst/>
                <a:latin typeface="+mn-lt"/>
                <a:ea typeface="+mn-ea"/>
                <a:cs typeface="+mn-cs"/>
              </a:rPr>
              <a:t>保护期限从申请日起算</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年。</a:t>
            </a:r>
            <a:endParaRPr lang="en-US" altLang="zh-CN" sz="1200" b="0" i="0" kern="1200" dirty="0">
              <a:solidFill>
                <a:schemeClr val="tx1"/>
              </a:solidFill>
              <a:effectLst/>
              <a:latin typeface="+mn-lt"/>
              <a:ea typeface="+mn-ea"/>
              <a:cs typeface="+mn-cs"/>
            </a:endParaRPr>
          </a:p>
          <a:p>
            <a:r>
              <a:rPr lang="zh-CN" altLang="en-US" dirty="0"/>
              <a:t>申请专利需要支付费用，而且获得专利后每年还需要支付一定的维持费用。 </a:t>
            </a:r>
            <a:br>
              <a:rPr lang="zh-CN" altLang="en-US" dirty="0"/>
            </a:br>
            <a:endParaRPr lang="en-US" altLang="zh-CN" dirty="0"/>
          </a:p>
          <a:p>
            <a:r>
              <a:rPr lang="zh-CN" altLang="en-US" dirty="0"/>
              <a:t>游戏可以登记吗？</a:t>
            </a:r>
          </a:p>
          <a:p>
            <a:r>
              <a:rPr lang="zh-CN" altLang="en-US" dirty="0"/>
              <a:t>一个游戏作品可以分为游戏引擎和游戏资源两大部分。游戏资源包括图象，声音，动画等部分，游戏引擎是程序代码，可以申请软件著作权登记，而游戏中动漫、视频、图片等属于其他作品，不能进行软件著作权登记。</a:t>
            </a:r>
            <a:endParaRPr lang="en-US" altLang="zh-CN" dirty="0"/>
          </a:p>
          <a:p>
            <a:endParaRPr lang="en-US" altLang="zh-CN" dirty="0"/>
          </a:p>
          <a:p>
            <a:r>
              <a:rPr lang="zh-CN" altLang="en-US" dirty="0"/>
              <a:t>算法软件可以登记吗？</a:t>
            </a:r>
          </a:p>
          <a:p>
            <a:r>
              <a:rPr lang="zh-CN" altLang="en-US" dirty="0"/>
              <a:t>算法是数学方法，在软件开发中，使用计算机程序设计语言实现的算法，其表达形式受到版权保护，可以进行登记。</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0840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申请人可以自己办理计算机软件著作权登记，也可以委托代理机构办理登记。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228600" indent="-228600">
              <a:buAutoNum type="arabicPeriod"/>
            </a:pPr>
            <a:r>
              <a:rPr lang="zh-CN" altLang="en-US" dirty="0"/>
              <a:t>在中心网站上，首先进行用户注册，然后用户登陆，在线按要求填写申请表后，确认、提交并在线打印。</a:t>
            </a:r>
            <a:endParaRPr lang="en-US" altLang="zh-CN" dirty="0"/>
          </a:p>
          <a:p>
            <a:pPr marL="228600" indent="-228600">
              <a:buAutoNum type="arabicPeriod"/>
            </a:pPr>
            <a:r>
              <a:rPr lang="zh-CN" altLang="en-US" dirty="0"/>
              <a:t>申请人或代理人按照要求提交纸质登记申请文件。</a:t>
            </a:r>
            <a:r>
              <a:rPr lang="zh-CN" altLang="en-US" sz="1200" b="1" i="0" kern="1200" dirty="0">
                <a:solidFill>
                  <a:schemeClr val="tx1"/>
                </a:solidFill>
                <a:effectLst/>
                <a:latin typeface="+mn-lt"/>
                <a:ea typeface="+mn-ea"/>
                <a:cs typeface="+mn-cs"/>
              </a:rPr>
              <a:t>中国版权保护中心</a:t>
            </a:r>
            <a:r>
              <a:rPr lang="zh-CN" altLang="en-US" sz="1200" b="0" i="0" kern="1200" dirty="0">
                <a:solidFill>
                  <a:schemeClr val="tx1"/>
                </a:solidFill>
                <a:effectLst/>
                <a:latin typeface="+mn-lt"/>
                <a:ea typeface="+mn-ea"/>
                <a:cs typeface="+mn-cs"/>
              </a:rPr>
              <a:t>是国家版权局认定的唯一的软件登记机构，邮寄。</a:t>
            </a:r>
            <a:endParaRPr lang="en-US" altLang="zh-CN" dirty="0"/>
          </a:p>
          <a:p>
            <a:pPr marL="228600" indent="-228600">
              <a:buAutoNum type="arabicPeriod"/>
            </a:pPr>
            <a:r>
              <a:rPr lang="zh-CN" altLang="en-US" dirty="0"/>
              <a:t>申请文件符合受理要求的，登记机构在规定的期限内予以受理，并向申请人或代理人发出受理通知书；不符合受理要求的，发放补正通知书，申请人或代理人应根据补正通知书要求，在 </a:t>
            </a:r>
            <a:r>
              <a:rPr lang="en-US" altLang="zh-CN" dirty="0"/>
              <a:t>30</a:t>
            </a:r>
            <a:r>
              <a:rPr lang="zh-CN" altLang="en-US" dirty="0"/>
              <a:t>个工作日内提交补正材料，逾期未补正的，视为撤回申请；</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经审查符合规定的，予以登记；不符合规定的，发放补正通知书。同上</a:t>
            </a:r>
            <a:endParaRPr lang="en-US" altLang="zh-CN" dirty="0"/>
          </a:p>
          <a:p>
            <a:pPr marL="228600" indent="-228600">
              <a:buAutoNum type="arabicPeriod"/>
            </a:pPr>
            <a:r>
              <a:rPr lang="zh-CN" altLang="en-US" dirty="0"/>
              <a:t>申请受理之日起</a:t>
            </a:r>
            <a:r>
              <a:rPr lang="en-US" altLang="zh-CN" dirty="0"/>
              <a:t>30</a:t>
            </a:r>
            <a:r>
              <a:rPr lang="zh-CN" altLang="en-US" dirty="0"/>
              <a:t>个工作日后，申请人或代理人可登录我中心网站，查阅软件著作权登记公告。</a:t>
            </a:r>
            <a:endParaRPr lang="en-US" altLang="zh-CN" dirty="0"/>
          </a:p>
          <a:p>
            <a:pPr marL="0" indent="0">
              <a:buNone/>
            </a:pPr>
            <a:endParaRPr lang="en-US" altLang="zh-CN" dirty="0"/>
          </a:p>
          <a:p>
            <a:pPr marL="0" indent="0">
              <a:buNone/>
            </a:pPr>
            <a:r>
              <a:rPr lang="zh-CN" altLang="en-US" dirty="0"/>
              <a:t>（一）表格内容填写不完整、不规范，且未在指定期限内补正的；</a:t>
            </a:r>
            <a:endParaRPr lang="en-US" altLang="zh-CN" dirty="0"/>
          </a:p>
          <a:p>
            <a:pPr marL="0" indent="0">
              <a:buNone/>
            </a:pPr>
            <a:r>
              <a:rPr lang="zh-CN" altLang="en-US" dirty="0"/>
              <a:t>（二）提交的鉴别材料不是</a:t>
            </a:r>
            <a:r>
              <a:rPr lang="en-US" altLang="zh-CN" dirty="0"/>
              <a:t>《</a:t>
            </a:r>
            <a:r>
              <a:rPr lang="zh-CN" altLang="en-US" dirty="0"/>
              <a:t>条例</a:t>
            </a:r>
            <a:r>
              <a:rPr lang="en-US" altLang="zh-CN" dirty="0"/>
              <a:t>》</a:t>
            </a:r>
            <a:r>
              <a:rPr lang="zh-CN" altLang="en-US" dirty="0"/>
              <a:t>规定的软件程序和文档的；</a:t>
            </a:r>
          </a:p>
          <a:p>
            <a:pPr marL="0" indent="0">
              <a:buNone/>
            </a:pPr>
            <a:r>
              <a:rPr lang="zh-CN" altLang="en-US" dirty="0"/>
              <a:t>（三）申请文件中出现的软件名称、权利人署名不一致，且未提交证明文件的；</a:t>
            </a:r>
          </a:p>
          <a:p>
            <a:pPr marL="0" indent="0">
              <a:buNone/>
            </a:pPr>
            <a:r>
              <a:rPr lang="zh-CN" altLang="en-US" dirty="0"/>
              <a:t>（四）申请登记的软件存在权属争议的。</a:t>
            </a:r>
            <a:endParaRPr lang="en-US" altLang="zh-CN" dirty="0"/>
          </a:p>
          <a:p>
            <a:pPr marL="0" indent="0">
              <a:buNone/>
            </a:pPr>
            <a:r>
              <a:rPr lang="zh-CN" altLang="en-US" dirty="0"/>
              <a:t>登记机构将不予登记并书面通知申请人或代理人。</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31247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最多代理费用</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66636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申请人身份证明、联系人身份证明和相关的证明文件</a:t>
            </a:r>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401516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先</a:t>
            </a:r>
            <a:r>
              <a:rPr lang="zh-CN" altLang="en-US" dirty="0"/>
              <a:t>考虑专利，再考虑软著</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1993506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grpSp>
        <p:nvGrpSpPr>
          <p:cNvPr id="29" name="Logo">
            <a:extLst>
              <a:ext uri="{FF2B5EF4-FFF2-40B4-BE49-F238E27FC236}">
                <a16:creationId xmlns:a16="http://schemas.microsoft.com/office/drawing/2014/main" id="{9697DE62-60EB-4464-919F-BC0285FDB8D6}"/>
              </a:ext>
            </a:extLst>
          </p:cNvPr>
          <p:cNvGrpSpPr/>
          <p:nvPr userDrawn="1"/>
        </p:nvGrpSpPr>
        <p:grpSpPr>
          <a:xfrm>
            <a:off x="3915495" y="5943183"/>
            <a:ext cx="4361010" cy="724001"/>
            <a:chOff x="4145444" y="5943183"/>
            <a:chExt cx="4361010" cy="724001"/>
          </a:xfrm>
        </p:grpSpPr>
        <p:pic>
          <p:nvPicPr>
            <p:cNvPr id="13" name="NJU Logo">
              <a:extLst>
                <a:ext uri="{FF2B5EF4-FFF2-40B4-BE49-F238E27FC236}">
                  <a16:creationId xmlns:a16="http://schemas.microsoft.com/office/drawing/2014/main" id="{EAAD5020-7CB9-437E-8D80-F61FCC3292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5444" y="6066192"/>
              <a:ext cx="1508760" cy="477982"/>
            </a:xfrm>
            <a:prstGeom prst="rect">
              <a:avLst/>
            </a:prstGeom>
          </p:spPr>
        </p:pic>
        <p:pic>
          <p:nvPicPr>
            <p:cNvPr id="16" name="Software Institute Logo">
              <a:extLst>
                <a:ext uri="{FF2B5EF4-FFF2-40B4-BE49-F238E27FC236}">
                  <a16:creationId xmlns:a16="http://schemas.microsoft.com/office/drawing/2014/main" id="{4E69A835-A70C-4BE0-908C-16F4DED1DC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7187" y="5943183"/>
              <a:ext cx="2629267" cy="724001"/>
            </a:xfrm>
            <a:prstGeom prst="rect">
              <a:avLst/>
            </a:prstGeom>
          </p:spPr>
        </p:pic>
      </p:grpSp>
      <p:grpSp>
        <p:nvGrpSpPr>
          <p:cNvPr id="6" name="Banner">
            <a:extLst>
              <a:ext uri="{FF2B5EF4-FFF2-40B4-BE49-F238E27FC236}">
                <a16:creationId xmlns:a16="http://schemas.microsoft.com/office/drawing/2014/main" id="{02F5587D-B701-47A6-9BDF-1CF70E9C3A25}"/>
              </a:ext>
            </a:extLst>
          </p:cNvPr>
          <p:cNvGrpSpPr/>
          <p:nvPr userDrawn="1"/>
        </p:nvGrpSpPr>
        <p:grpSpPr>
          <a:xfrm>
            <a:off x="0" y="2697654"/>
            <a:ext cx="12192000" cy="1462692"/>
            <a:chOff x="0" y="2878638"/>
            <a:chExt cx="9144000" cy="1034852"/>
          </a:xfrm>
        </p:grpSpPr>
        <p:sp>
          <p:nvSpPr>
            <p:cNvPr id="7" name="矩形 2">
              <a:extLst>
                <a:ext uri="{FF2B5EF4-FFF2-40B4-BE49-F238E27FC236}">
                  <a16:creationId xmlns:a16="http://schemas.microsoft.com/office/drawing/2014/main" id="{0A7AE3D4-882D-4CF2-99CC-B3EAE1501DEB}"/>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1">
              <a:extLst>
                <a:ext uri="{FF2B5EF4-FFF2-40B4-BE49-F238E27FC236}">
                  <a16:creationId xmlns:a16="http://schemas.microsoft.com/office/drawing/2014/main" id="{DDD7D486-5E05-4837-85D8-AB48A7786FD7}"/>
                </a:ext>
              </a:extLst>
            </p:cNvPr>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Decorate">
            <a:extLst>
              <a:ext uri="{FF2B5EF4-FFF2-40B4-BE49-F238E27FC236}">
                <a16:creationId xmlns:a16="http://schemas.microsoft.com/office/drawing/2014/main" id="{8C327EC4-773E-4C98-8E0F-B33211CFDC5C}"/>
              </a:ext>
            </a:extLst>
          </p:cNvPr>
          <p:cNvGrpSpPr/>
          <p:nvPr userDrawn="1"/>
        </p:nvGrpSpPr>
        <p:grpSpPr>
          <a:xfrm>
            <a:off x="10934299" y="1892024"/>
            <a:ext cx="693020" cy="653562"/>
            <a:chOff x="10920675" y="2008140"/>
            <a:chExt cx="576000" cy="576000"/>
          </a:xfrm>
        </p:grpSpPr>
        <p:sp>
          <p:nvSpPr>
            <p:cNvPr id="11" name="矩形 4">
              <a:extLst>
                <a:ext uri="{FF2B5EF4-FFF2-40B4-BE49-F238E27FC236}">
                  <a16:creationId xmlns:a16="http://schemas.microsoft.com/office/drawing/2014/main" id="{83D4E437-87CB-4894-979E-12775BBB47E0}"/>
                </a:ext>
              </a:extLst>
            </p:cNvPr>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3">
              <a:extLst>
                <a:ext uri="{FF2B5EF4-FFF2-40B4-BE49-F238E27FC236}">
                  <a16:creationId xmlns:a16="http://schemas.microsoft.com/office/drawing/2014/main" id="{39B116C8-24A0-4BBD-8CD7-C662CC1E9E1C}"/>
                </a:ext>
              </a:extLst>
            </p:cNvPr>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Icon">
            <a:extLst>
              <a:ext uri="{FF2B5EF4-FFF2-40B4-BE49-F238E27FC236}">
                <a16:creationId xmlns:a16="http://schemas.microsoft.com/office/drawing/2014/main" id="{C2988B88-4A90-4ADF-A871-450AF3376611}"/>
              </a:ext>
            </a:extLst>
          </p:cNvPr>
          <p:cNvSpPr>
            <a:spLocks noEditPoints="1"/>
          </p:cNvSpPr>
          <p:nvPr userDrawn="1"/>
        </p:nvSpPr>
        <p:spPr bwMode="auto">
          <a:xfrm>
            <a:off x="11026467" y="2954360"/>
            <a:ext cx="600852" cy="51611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pic>
        <p:nvPicPr>
          <p:cNvPr id="15" name="NJU Logo">
            <a:extLst>
              <a:ext uri="{FF2B5EF4-FFF2-40B4-BE49-F238E27FC236}">
                <a16:creationId xmlns:a16="http://schemas.microsoft.com/office/drawing/2014/main" id="{468CC903-6DE0-459A-95C1-049A8040508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1362" y="2429347"/>
            <a:ext cx="1596121" cy="1999307"/>
          </a:xfrm>
          <a:prstGeom prst="rect">
            <a:avLst/>
          </a:prstGeom>
        </p:spPr>
      </p:pic>
      <p:sp>
        <p:nvSpPr>
          <p:cNvPr id="23" name="Information">
            <a:extLst>
              <a:ext uri="{FF2B5EF4-FFF2-40B4-BE49-F238E27FC236}">
                <a16:creationId xmlns:a16="http://schemas.microsoft.com/office/drawing/2014/main" id="{E37B7F2C-140B-4685-B249-88A44AF89B94}"/>
              </a:ext>
            </a:extLst>
          </p:cNvPr>
          <p:cNvSpPr>
            <a:spLocks noGrp="1"/>
          </p:cNvSpPr>
          <p:nvPr>
            <p:ph type="body" sz="quarter" idx="12" hasCustomPrompt="1"/>
          </p:nvPr>
        </p:nvSpPr>
        <p:spPr>
          <a:xfrm>
            <a:off x="6658709" y="4846566"/>
            <a:ext cx="5148903" cy="914400"/>
          </a:xfrm>
        </p:spPr>
        <p:txBody>
          <a:bodyPr>
            <a:normAutofit/>
          </a:bodyPr>
          <a:lstStyle>
            <a:lvl1pPr marL="0" indent="0" algn="r">
              <a:lnSpc>
                <a:spcPct val="100000"/>
              </a:lnSpc>
              <a:spcBef>
                <a:spcPts val="0"/>
              </a:spcBef>
              <a:buNone/>
              <a:defRPr sz="1800"/>
            </a:lvl1pPr>
          </a:lstStyle>
          <a:p>
            <a:pPr lvl="0"/>
            <a:r>
              <a:rPr lang="zh-CN" altLang="en-US" dirty="0"/>
              <a:t>作者</a:t>
            </a:r>
            <a:endParaRPr lang="en-US" altLang="zh-CN" dirty="0"/>
          </a:p>
          <a:p>
            <a:pPr lvl="0"/>
            <a:r>
              <a:rPr lang="zh-CN" altLang="en-US" dirty="0"/>
              <a:t>日期</a:t>
            </a:r>
          </a:p>
        </p:txBody>
      </p:sp>
      <p:sp>
        <p:nvSpPr>
          <p:cNvPr id="21" name="Subtitle">
            <a:extLst>
              <a:ext uri="{FF2B5EF4-FFF2-40B4-BE49-F238E27FC236}">
                <a16:creationId xmlns:a16="http://schemas.microsoft.com/office/drawing/2014/main" id="{1FA1953B-8F2C-40AD-8C5C-48FAE3EA9C2F}"/>
              </a:ext>
            </a:extLst>
          </p:cNvPr>
          <p:cNvSpPr>
            <a:spLocks noGrp="1"/>
          </p:cNvSpPr>
          <p:nvPr>
            <p:ph type="body" sz="quarter" idx="11" hasCustomPrompt="1"/>
          </p:nvPr>
        </p:nvSpPr>
        <p:spPr>
          <a:xfrm>
            <a:off x="2587484" y="3738042"/>
            <a:ext cx="8438981" cy="422304"/>
          </a:xfrm>
        </p:spPr>
        <p:txBody>
          <a:bodyPr anchor="ctr">
            <a:normAutofit/>
          </a:bodyPr>
          <a:lstStyle>
            <a:lvl1pPr marL="0" indent="0" algn="ctr">
              <a:lnSpc>
                <a:spcPct val="100000"/>
              </a:lnSpc>
              <a:spcBef>
                <a:spcPts val="0"/>
              </a:spcBef>
              <a:buNone/>
              <a:defRPr sz="1800" baseline="0">
                <a:solidFill>
                  <a:schemeClr val="bg1"/>
                </a:solidFill>
              </a:defRPr>
            </a:lvl1pPr>
          </a:lstStyle>
          <a:p>
            <a:pPr lvl="0"/>
            <a:r>
              <a:rPr lang="zh-CN" altLang="en-US" dirty="0"/>
              <a:t>副标题</a:t>
            </a:r>
          </a:p>
        </p:txBody>
      </p:sp>
      <p:sp>
        <p:nvSpPr>
          <p:cNvPr id="31" name="Title">
            <a:extLst>
              <a:ext uri="{FF2B5EF4-FFF2-40B4-BE49-F238E27FC236}">
                <a16:creationId xmlns:a16="http://schemas.microsoft.com/office/drawing/2014/main" id="{E084010B-9146-40B4-83B7-02EB0063C1C0}"/>
              </a:ext>
            </a:extLst>
          </p:cNvPr>
          <p:cNvSpPr>
            <a:spLocks noGrp="1"/>
          </p:cNvSpPr>
          <p:nvPr>
            <p:ph type="title" hasCustomPrompt="1"/>
          </p:nvPr>
        </p:nvSpPr>
        <p:spPr>
          <a:xfrm>
            <a:off x="2587483" y="2697653"/>
            <a:ext cx="8438980" cy="1030876"/>
          </a:xfrm>
        </p:spPr>
        <p:txBody>
          <a:bodyPr>
            <a:normAutofit/>
          </a:bodyPr>
          <a:lstStyle>
            <a:lvl1pPr algn="ctr">
              <a:defRPr sz="2800" b="1">
                <a:solidFill>
                  <a:schemeClr val="bg1"/>
                </a:solidFill>
              </a:defRPr>
            </a:lvl1pPr>
          </a:lstStyle>
          <a:p>
            <a:r>
              <a:rPr lang="zh-CN" altLang="en-US" dirty="0"/>
              <a:t>标题</a:t>
            </a:r>
          </a:p>
        </p:txBody>
      </p:sp>
    </p:spTree>
    <p:extLst>
      <p:ext uri="{BB962C8B-B14F-4D97-AF65-F5344CB8AC3E}">
        <p14:creationId xmlns:p14="http://schemas.microsoft.com/office/powerpoint/2010/main" val="251986280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Contents">
            <a:extLst>
              <a:ext uri="{FF2B5EF4-FFF2-40B4-BE49-F238E27FC236}">
                <a16:creationId xmlns:a16="http://schemas.microsoft.com/office/drawing/2014/main" id="{6CA86356-4F2C-4737-96DC-F30393EDEE01}"/>
              </a:ext>
            </a:extLst>
          </p:cNvPr>
          <p:cNvSpPr/>
          <p:nvPr userDrawn="1">
            <p:custDataLst>
              <p:tags r:id="rId1"/>
            </p:custDataLst>
          </p:nvPr>
        </p:nvSpPr>
        <p:spPr>
          <a:xfrm rot="5400000">
            <a:off x="1008561" y="2938955"/>
            <a:ext cx="2996333" cy="980091"/>
          </a:xfrm>
          <a:prstGeom prst="rect">
            <a:avLst/>
          </a:prstGeom>
          <a:noFill/>
        </p:spPr>
        <p:txBody>
          <a:bodyPr wrap="none" anchor="ctr" anchorCtr="0">
            <a:noAutofit/>
          </a:bodyPr>
          <a:lstStyle/>
          <a:p>
            <a:pPr algn="ctr">
              <a:defRPr/>
            </a:pPr>
            <a:endParaRPr lang="en-US" altLang="zh-CN" sz="2800" b="0" spc="500" dirty="0">
              <a:solidFill>
                <a:schemeClr val="accent2"/>
              </a:solidFill>
              <a:latin typeface="Arial" panose="020B0604020202020204" pitchFamily="34" charset="0"/>
              <a:ea typeface="Gen Jyuu Gothic Monospace Regul" panose="020B0309020203020207" pitchFamily="49" charset="-128"/>
              <a:cs typeface="Arial" panose="020B0604020202020204" pitchFamily="34" charset="0"/>
              <a:sym typeface="Gen Jyuu Gothic Monospace Regul" panose="020B0309020203020207" pitchFamily="49" charset="-128"/>
            </a:endParaRPr>
          </a:p>
          <a:p>
            <a:pPr algn="ctr">
              <a:defRPr/>
            </a:pPr>
            <a:r>
              <a:rPr lang="en-US" altLang="zh-CN" sz="2800" b="0" spc="500" dirty="0">
                <a:solidFill>
                  <a:schemeClr val="accent2"/>
                </a:solidFill>
                <a:latin typeface="Arial" panose="020B0604020202020204" pitchFamily="34" charset="0"/>
                <a:ea typeface="Gen Jyuu Gothic Monospace Regul" panose="020B0309020203020207" pitchFamily="49" charset="-128"/>
                <a:cs typeface="Arial" panose="020B0604020202020204" pitchFamily="34" charset="0"/>
                <a:sym typeface="Gen Jyuu Gothic Monospace Regul" panose="020B0309020203020207" pitchFamily="49" charset="-128"/>
              </a:rPr>
              <a:t>CONTENTS</a:t>
            </a:r>
            <a:endParaRPr lang="zh-CN" altLang="en-US" sz="2800" b="0" spc="500" dirty="0">
              <a:solidFill>
                <a:schemeClr val="accent2"/>
              </a:solidFill>
              <a:latin typeface="Arial" panose="020B0604020202020204" pitchFamily="34" charset="0"/>
              <a:ea typeface="Gen Jyuu Gothic Monospace Regul" panose="020B0309020203020207" pitchFamily="49" charset="-128"/>
              <a:cs typeface="Arial" panose="020B0604020202020204" pitchFamily="34" charset="0"/>
              <a:sym typeface="Gen Jyuu Gothic Monospace Regul" panose="020B0309020203020207" pitchFamily="49" charset="-128"/>
            </a:endParaRPr>
          </a:p>
        </p:txBody>
      </p:sp>
      <p:grpSp>
        <p:nvGrpSpPr>
          <p:cNvPr id="3" name="Contents CN">
            <a:extLst>
              <a:ext uri="{FF2B5EF4-FFF2-40B4-BE49-F238E27FC236}">
                <a16:creationId xmlns:a16="http://schemas.microsoft.com/office/drawing/2014/main" id="{E72D43B0-7C32-4B4B-BAB5-68E938E2EE93}"/>
              </a:ext>
            </a:extLst>
          </p:cNvPr>
          <p:cNvGrpSpPr/>
          <p:nvPr userDrawn="1"/>
        </p:nvGrpSpPr>
        <p:grpSpPr>
          <a:xfrm>
            <a:off x="913516" y="2371264"/>
            <a:ext cx="1210742" cy="2115472"/>
            <a:chOff x="3853037" y="1634336"/>
            <a:chExt cx="1210742" cy="2115472"/>
          </a:xfrm>
        </p:grpSpPr>
        <p:sp>
          <p:nvSpPr>
            <p:cNvPr id="2" name="矩形 1">
              <a:extLst>
                <a:ext uri="{FF2B5EF4-FFF2-40B4-BE49-F238E27FC236}">
                  <a16:creationId xmlns:a16="http://schemas.microsoft.com/office/drawing/2014/main" id="{FFB67315-C820-4D66-9023-DA0A93364D45}"/>
                </a:ext>
              </a:extLst>
            </p:cNvPr>
            <p:cNvSpPr/>
            <p:nvPr userDrawn="1"/>
          </p:nvSpPr>
          <p:spPr>
            <a:xfrm>
              <a:off x="4481533" y="2199521"/>
              <a:ext cx="582246" cy="985103"/>
            </a:xfrm>
            <a:prstGeom prst="rect">
              <a:avLst/>
            </a:prstGeom>
            <a:solidFill>
              <a:srgbClr val="FFE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solidFill>
                  <a:srgbClr val="FFEBFD"/>
                </a:solidFill>
              </a:endParaRPr>
            </a:p>
          </p:txBody>
        </p:sp>
        <p:sp>
          <p:nvSpPr>
            <p:cNvPr id="5" name="文本框 1">
              <a:extLst>
                <a:ext uri="{FF2B5EF4-FFF2-40B4-BE49-F238E27FC236}">
                  <a16:creationId xmlns:a16="http://schemas.microsoft.com/office/drawing/2014/main" id="{0506CCD2-9C9B-438F-BD53-060576331660}"/>
                </a:ext>
              </a:extLst>
            </p:cNvPr>
            <p:cNvSpPr txBox="1">
              <a:spLocks noChangeArrowheads="1"/>
            </p:cNvSpPr>
            <p:nvPr userDrawn="1">
              <p:custDataLst>
                <p:tags r:id="rId2"/>
              </p:custDataLst>
            </p:nvPr>
          </p:nvSpPr>
          <p:spPr bwMode="auto">
            <a:xfrm>
              <a:off x="3853037" y="1634336"/>
              <a:ext cx="1034009" cy="2115472"/>
            </a:xfrm>
            <a:prstGeom prst="rect">
              <a:avLst/>
            </a:prstGeom>
            <a:noFill/>
            <a:ln>
              <a:noFill/>
            </a:ln>
          </p:spPr>
          <p:txBody>
            <a:bodyPr vert="eaVert"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dirty="0">
                  <a:solidFill>
                    <a:schemeClr val="tx1"/>
                  </a:solidFill>
                  <a:latin typeface="微软雅黑" panose="020B0503020204020204" pitchFamily="34" charset="-122"/>
                  <a:ea typeface="微软雅黑" panose="020B0503020204020204" pitchFamily="34" charset="-122"/>
                  <a:cs typeface="Gen Jyuu Gothic Monospace Regul" panose="020B0309020203020207" pitchFamily="49" charset="-128"/>
                  <a:sym typeface="Gen Jyuu Gothic Monospace Regul" panose="020B0309020203020207" pitchFamily="49" charset="-128"/>
                </a:rPr>
                <a:t>目录</a:t>
              </a:r>
            </a:p>
          </p:txBody>
        </p:sp>
      </p:grpSp>
    </p:spTree>
    <p:extLst>
      <p:ext uri="{BB962C8B-B14F-4D97-AF65-F5344CB8AC3E}">
        <p14:creationId xmlns:p14="http://schemas.microsoft.com/office/powerpoint/2010/main" val="5725351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260" name="Decorate">
            <a:extLst>
              <a:ext uri="{FF2B5EF4-FFF2-40B4-BE49-F238E27FC236}">
                <a16:creationId xmlns:a16="http://schemas.microsoft.com/office/drawing/2014/main" id="{889FE523-3CD1-4259-82B2-76ADA8F076B0}"/>
              </a:ext>
            </a:extLst>
          </p:cNvPr>
          <p:cNvGrpSpPr/>
          <p:nvPr userDrawn="1"/>
        </p:nvGrpSpPr>
        <p:grpSpPr>
          <a:xfrm>
            <a:off x="3010903" y="2374238"/>
            <a:ext cx="6170194" cy="2818587"/>
            <a:chOff x="3010903" y="2374238"/>
            <a:chExt cx="6170194" cy="2818587"/>
          </a:xfrm>
        </p:grpSpPr>
        <p:sp>
          <p:nvSpPr>
            <p:cNvPr id="133" name="Freeform 212">
              <a:extLst>
                <a:ext uri="{FF2B5EF4-FFF2-40B4-BE49-F238E27FC236}">
                  <a16:creationId xmlns:a16="http://schemas.microsoft.com/office/drawing/2014/main" id="{99C8C098-BFAB-46E1-896B-1BF7BB8C57F7}"/>
                </a:ext>
              </a:extLst>
            </p:cNvPr>
            <p:cNvSpPr>
              <a:spLocks/>
            </p:cNvSpPr>
            <p:nvPr userDrawn="1"/>
          </p:nvSpPr>
          <p:spPr bwMode="auto">
            <a:xfrm>
              <a:off x="5647587" y="4999677"/>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226">
              <a:extLst>
                <a:ext uri="{FF2B5EF4-FFF2-40B4-BE49-F238E27FC236}">
                  <a16:creationId xmlns:a16="http://schemas.microsoft.com/office/drawing/2014/main" id="{E107523F-B30B-4935-9222-2568918D202B}"/>
                </a:ext>
              </a:extLst>
            </p:cNvPr>
            <p:cNvSpPr>
              <a:spLocks/>
            </p:cNvSpPr>
            <p:nvPr userDrawn="1"/>
          </p:nvSpPr>
          <p:spPr bwMode="auto">
            <a:xfrm>
              <a:off x="6186172" y="5135716"/>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228">
              <a:extLst>
                <a:ext uri="{FF2B5EF4-FFF2-40B4-BE49-F238E27FC236}">
                  <a16:creationId xmlns:a16="http://schemas.microsoft.com/office/drawing/2014/main" id="{F278ABFC-B13C-4C26-8ED9-FF4603B230D7}"/>
                </a:ext>
              </a:extLst>
            </p:cNvPr>
            <p:cNvSpPr>
              <a:spLocks noEditPoints="1"/>
            </p:cNvSpPr>
            <p:nvPr userDrawn="1"/>
          </p:nvSpPr>
          <p:spPr bwMode="auto">
            <a:xfrm>
              <a:off x="6669041" y="4975533"/>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229">
              <a:extLst>
                <a:ext uri="{FF2B5EF4-FFF2-40B4-BE49-F238E27FC236}">
                  <a16:creationId xmlns:a16="http://schemas.microsoft.com/office/drawing/2014/main" id="{8649E75D-5593-4021-A8A4-DEE75F11A44A}"/>
                </a:ext>
              </a:extLst>
            </p:cNvPr>
            <p:cNvSpPr>
              <a:spLocks/>
            </p:cNvSpPr>
            <p:nvPr userDrawn="1"/>
          </p:nvSpPr>
          <p:spPr bwMode="auto">
            <a:xfrm>
              <a:off x="6701077" y="5055392"/>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77">
              <a:extLst>
                <a:ext uri="{FF2B5EF4-FFF2-40B4-BE49-F238E27FC236}">
                  <a16:creationId xmlns:a16="http://schemas.microsoft.com/office/drawing/2014/main" id="{E3A2FD3D-9EA0-4BE7-A9E0-ABEA66E38FF1}"/>
                </a:ext>
              </a:extLst>
            </p:cNvPr>
            <p:cNvSpPr>
              <a:spLocks/>
            </p:cNvSpPr>
            <p:nvPr/>
          </p:nvSpPr>
          <p:spPr bwMode="auto">
            <a:xfrm>
              <a:off x="3793567" y="3312043"/>
              <a:ext cx="69038" cy="59696"/>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78">
              <a:extLst>
                <a:ext uri="{FF2B5EF4-FFF2-40B4-BE49-F238E27FC236}">
                  <a16:creationId xmlns:a16="http://schemas.microsoft.com/office/drawing/2014/main" id="{51CD7328-1682-4F91-AED2-87084F884949}"/>
                </a:ext>
              </a:extLst>
            </p:cNvPr>
            <p:cNvSpPr>
              <a:spLocks/>
            </p:cNvSpPr>
            <p:nvPr/>
          </p:nvSpPr>
          <p:spPr bwMode="auto">
            <a:xfrm>
              <a:off x="4265562" y="3088618"/>
              <a:ext cx="69038" cy="59696"/>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79">
              <a:extLst>
                <a:ext uri="{FF2B5EF4-FFF2-40B4-BE49-F238E27FC236}">
                  <a16:creationId xmlns:a16="http://schemas.microsoft.com/office/drawing/2014/main" id="{99F6411A-BD5C-453C-8472-44E0B2EBD0E1}"/>
                </a:ext>
              </a:extLst>
            </p:cNvPr>
            <p:cNvSpPr>
              <a:spLocks/>
            </p:cNvSpPr>
            <p:nvPr/>
          </p:nvSpPr>
          <p:spPr bwMode="auto">
            <a:xfrm>
              <a:off x="4429960" y="3301616"/>
              <a:ext cx="70984" cy="59696"/>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80">
              <a:extLst>
                <a:ext uri="{FF2B5EF4-FFF2-40B4-BE49-F238E27FC236}">
                  <a16:creationId xmlns:a16="http://schemas.microsoft.com/office/drawing/2014/main" id="{9CBF2013-1C06-42E6-86A1-E23B7E51C281}"/>
                </a:ext>
              </a:extLst>
            </p:cNvPr>
            <p:cNvSpPr>
              <a:spLocks/>
            </p:cNvSpPr>
            <p:nvPr/>
          </p:nvSpPr>
          <p:spPr bwMode="auto">
            <a:xfrm>
              <a:off x="3010903" y="3538445"/>
              <a:ext cx="71956" cy="59696"/>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81">
              <a:extLst>
                <a:ext uri="{FF2B5EF4-FFF2-40B4-BE49-F238E27FC236}">
                  <a16:creationId xmlns:a16="http://schemas.microsoft.com/office/drawing/2014/main" id="{057C1D1D-D7D3-4D90-B18E-7FF552724AFB}"/>
                </a:ext>
              </a:extLst>
            </p:cNvPr>
            <p:cNvSpPr>
              <a:spLocks/>
            </p:cNvSpPr>
            <p:nvPr/>
          </p:nvSpPr>
          <p:spPr bwMode="auto">
            <a:xfrm>
              <a:off x="3781507" y="3573027"/>
              <a:ext cx="69038" cy="60536"/>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82">
              <a:extLst>
                <a:ext uri="{FF2B5EF4-FFF2-40B4-BE49-F238E27FC236}">
                  <a16:creationId xmlns:a16="http://schemas.microsoft.com/office/drawing/2014/main" id="{A4DBF604-12E9-47FB-AEBE-7B0135BBA562}"/>
                </a:ext>
              </a:extLst>
            </p:cNvPr>
            <p:cNvSpPr>
              <a:spLocks/>
            </p:cNvSpPr>
            <p:nvPr/>
          </p:nvSpPr>
          <p:spPr bwMode="auto">
            <a:xfrm>
              <a:off x="4604916" y="4099984"/>
              <a:ext cx="69038" cy="59696"/>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83">
              <a:extLst>
                <a:ext uri="{FF2B5EF4-FFF2-40B4-BE49-F238E27FC236}">
                  <a16:creationId xmlns:a16="http://schemas.microsoft.com/office/drawing/2014/main" id="{22FF6C55-6D40-43E3-AE2A-20748DE2E9D2}"/>
                </a:ext>
              </a:extLst>
            </p:cNvPr>
            <p:cNvSpPr>
              <a:spLocks/>
            </p:cNvSpPr>
            <p:nvPr/>
          </p:nvSpPr>
          <p:spPr bwMode="auto">
            <a:xfrm>
              <a:off x="4921875" y="4245439"/>
              <a:ext cx="69038" cy="62218"/>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84">
              <a:extLst>
                <a:ext uri="{FF2B5EF4-FFF2-40B4-BE49-F238E27FC236}">
                  <a16:creationId xmlns:a16="http://schemas.microsoft.com/office/drawing/2014/main" id="{4B59D9BF-EB93-429B-877F-C62C754E18EA}"/>
                </a:ext>
              </a:extLst>
            </p:cNvPr>
            <p:cNvSpPr>
              <a:spLocks/>
            </p:cNvSpPr>
            <p:nvPr/>
          </p:nvSpPr>
          <p:spPr bwMode="auto">
            <a:xfrm>
              <a:off x="5020066" y="3986783"/>
              <a:ext cx="69038" cy="59696"/>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85">
              <a:extLst>
                <a:ext uri="{FF2B5EF4-FFF2-40B4-BE49-F238E27FC236}">
                  <a16:creationId xmlns:a16="http://schemas.microsoft.com/office/drawing/2014/main" id="{BFF7D1B7-946C-4C95-B251-295F5799EB73}"/>
                </a:ext>
              </a:extLst>
            </p:cNvPr>
            <p:cNvSpPr>
              <a:spLocks/>
            </p:cNvSpPr>
            <p:nvPr/>
          </p:nvSpPr>
          <p:spPr bwMode="auto">
            <a:xfrm>
              <a:off x="4766841" y="3899552"/>
              <a:ext cx="69038" cy="61378"/>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86">
              <a:extLst>
                <a:ext uri="{FF2B5EF4-FFF2-40B4-BE49-F238E27FC236}">
                  <a16:creationId xmlns:a16="http://schemas.microsoft.com/office/drawing/2014/main" id="{54008F4D-C41E-4627-89DB-8F7C049589DE}"/>
                </a:ext>
              </a:extLst>
            </p:cNvPr>
            <p:cNvSpPr>
              <a:spLocks/>
            </p:cNvSpPr>
            <p:nvPr/>
          </p:nvSpPr>
          <p:spPr bwMode="auto">
            <a:xfrm>
              <a:off x="4612474" y="3700860"/>
              <a:ext cx="57369" cy="52130"/>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88">
              <a:extLst>
                <a:ext uri="{FF2B5EF4-FFF2-40B4-BE49-F238E27FC236}">
                  <a16:creationId xmlns:a16="http://schemas.microsoft.com/office/drawing/2014/main" id="{A76534FB-8AA8-473E-8BF7-C7E4E92AE54B}"/>
                </a:ext>
              </a:extLst>
            </p:cNvPr>
            <p:cNvSpPr>
              <a:spLocks/>
            </p:cNvSpPr>
            <p:nvPr/>
          </p:nvSpPr>
          <p:spPr bwMode="auto">
            <a:xfrm>
              <a:off x="5240628" y="2802695"/>
              <a:ext cx="60288" cy="52130"/>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89">
              <a:extLst>
                <a:ext uri="{FF2B5EF4-FFF2-40B4-BE49-F238E27FC236}">
                  <a16:creationId xmlns:a16="http://schemas.microsoft.com/office/drawing/2014/main" id="{99A4B5A4-72AB-43EF-86B6-634D85F29636}"/>
                </a:ext>
              </a:extLst>
            </p:cNvPr>
            <p:cNvSpPr>
              <a:spLocks/>
            </p:cNvSpPr>
            <p:nvPr/>
          </p:nvSpPr>
          <p:spPr bwMode="auto">
            <a:xfrm>
              <a:off x="5787294" y="2851848"/>
              <a:ext cx="57369" cy="52130"/>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90">
              <a:extLst>
                <a:ext uri="{FF2B5EF4-FFF2-40B4-BE49-F238E27FC236}">
                  <a16:creationId xmlns:a16="http://schemas.microsoft.com/office/drawing/2014/main" id="{AF98EB76-369A-41D7-BE01-442EB714D64A}"/>
                </a:ext>
              </a:extLst>
            </p:cNvPr>
            <p:cNvSpPr>
              <a:spLocks/>
            </p:cNvSpPr>
            <p:nvPr/>
          </p:nvSpPr>
          <p:spPr bwMode="auto">
            <a:xfrm>
              <a:off x="6093319" y="2660544"/>
              <a:ext cx="60288" cy="50447"/>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91">
              <a:extLst>
                <a:ext uri="{FF2B5EF4-FFF2-40B4-BE49-F238E27FC236}">
                  <a16:creationId xmlns:a16="http://schemas.microsoft.com/office/drawing/2014/main" id="{668129D1-D607-4678-9108-2BFC7FC51231}"/>
                </a:ext>
              </a:extLst>
            </p:cNvPr>
            <p:cNvSpPr>
              <a:spLocks/>
            </p:cNvSpPr>
            <p:nvPr/>
          </p:nvSpPr>
          <p:spPr bwMode="auto">
            <a:xfrm>
              <a:off x="4678682" y="2526167"/>
              <a:ext cx="59316" cy="49606"/>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92">
              <a:extLst>
                <a:ext uri="{FF2B5EF4-FFF2-40B4-BE49-F238E27FC236}">
                  <a16:creationId xmlns:a16="http://schemas.microsoft.com/office/drawing/2014/main" id="{315169A3-80EA-4DC9-B4C1-F184631E767E}"/>
                </a:ext>
              </a:extLst>
            </p:cNvPr>
            <p:cNvSpPr>
              <a:spLocks/>
            </p:cNvSpPr>
            <p:nvPr/>
          </p:nvSpPr>
          <p:spPr bwMode="auto">
            <a:xfrm>
              <a:off x="6623509" y="2374238"/>
              <a:ext cx="59316" cy="49606"/>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93">
              <a:extLst>
                <a:ext uri="{FF2B5EF4-FFF2-40B4-BE49-F238E27FC236}">
                  <a16:creationId xmlns:a16="http://schemas.microsoft.com/office/drawing/2014/main" id="{934CDE00-8697-4285-8B63-044424A07DE4}"/>
                </a:ext>
              </a:extLst>
            </p:cNvPr>
            <p:cNvSpPr>
              <a:spLocks/>
            </p:cNvSpPr>
            <p:nvPr/>
          </p:nvSpPr>
          <p:spPr bwMode="auto">
            <a:xfrm>
              <a:off x="6862577" y="2869074"/>
              <a:ext cx="58342" cy="50447"/>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94">
              <a:extLst>
                <a:ext uri="{FF2B5EF4-FFF2-40B4-BE49-F238E27FC236}">
                  <a16:creationId xmlns:a16="http://schemas.microsoft.com/office/drawing/2014/main" id="{4A9C7256-57AE-4A20-B1F3-356A356DB019}"/>
                </a:ext>
              </a:extLst>
            </p:cNvPr>
            <p:cNvSpPr>
              <a:spLocks/>
            </p:cNvSpPr>
            <p:nvPr/>
          </p:nvSpPr>
          <p:spPr bwMode="auto">
            <a:xfrm>
              <a:off x="7139917" y="2901519"/>
              <a:ext cx="58342" cy="49606"/>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95">
              <a:extLst>
                <a:ext uri="{FF2B5EF4-FFF2-40B4-BE49-F238E27FC236}">
                  <a16:creationId xmlns:a16="http://schemas.microsoft.com/office/drawing/2014/main" id="{62BACAE2-FD53-40A8-85B1-96293CC6C3E8}"/>
                </a:ext>
              </a:extLst>
            </p:cNvPr>
            <p:cNvSpPr>
              <a:spLocks/>
            </p:cNvSpPr>
            <p:nvPr/>
          </p:nvSpPr>
          <p:spPr bwMode="auto">
            <a:xfrm>
              <a:off x="7405948" y="2855345"/>
              <a:ext cx="60288" cy="49606"/>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96">
              <a:extLst>
                <a:ext uri="{FF2B5EF4-FFF2-40B4-BE49-F238E27FC236}">
                  <a16:creationId xmlns:a16="http://schemas.microsoft.com/office/drawing/2014/main" id="{BD14E9E1-98F5-4B80-89B2-8014B99C0D08}"/>
                </a:ext>
              </a:extLst>
            </p:cNvPr>
            <p:cNvSpPr>
              <a:spLocks/>
            </p:cNvSpPr>
            <p:nvPr/>
          </p:nvSpPr>
          <p:spPr bwMode="auto">
            <a:xfrm>
              <a:off x="5737338" y="3035573"/>
              <a:ext cx="57369" cy="49606"/>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97">
              <a:extLst>
                <a:ext uri="{FF2B5EF4-FFF2-40B4-BE49-F238E27FC236}">
                  <a16:creationId xmlns:a16="http://schemas.microsoft.com/office/drawing/2014/main" id="{2E5CD60F-943B-490E-9325-ACDE4ECA468D}"/>
                </a:ext>
              </a:extLst>
            </p:cNvPr>
            <p:cNvSpPr>
              <a:spLocks/>
            </p:cNvSpPr>
            <p:nvPr/>
          </p:nvSpPr>
          <p:spPr bwMode="auto">
            <a:xfrm>
              <a:off x="5354919" y="2996846"/>
              <a:ext cx="57369" cy="49606"/>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98">
              <a:extLst>
                <a:ext uri="{FF2B5EF4-FFF2-40B4-BE49-F238E27FC236}">
                  <a16:creationId xmlns:a16="http://schemas.microsoft.com/office/drawing/2014/main" id="{30AA57FC-DA21-4387-8DAA-2BA2F0616827}"/>
                </a:ext>
              </a:extLst>
            </p:cNvPr>
            <p:cNvSpPr>
              <a:spLocks/>
            </p:cNvSpPr>
            <p:nvPr/>
          </p:nvSpPr>
          <p:spPr bwMode="auto">
            <a:xfrm>
              <a:off x="4951230" y="3304006"/>
              <a:ext cx="60288" cy="50447"/>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99">
              <a:extLst>
                <a:ext uri="{FF2B5EF4-FFF2-40B4-BE49-F238E27FC236}">
                  <a16:creationId xmlns:a16="http://schemas.microsoft.com/office/drawing/2014/main" id="{E4552A88-F0BC-4232-8005-E2C38283A5A7}"/>
                </a:ext>
              </a:extLst>
            </p:cNvPr>
            <p:cNvSpPr>
              <a:spLocks/>
            </p:cNvSpPr>
            <p:nvPr/>
          </p:nvSpPr>
          <p:spPr bwMode="auto">
            <a:xfrm>
              <a:off x="7074458" y="2628943"/>
              <a:ext cx="58342" cy="49606"/>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100">
              <a:extLst>
                <a:ext uri="{FF2B5EF4-FFF2-40B4-BE49-F238E27FC236}">
                  <a16:creationId xmlns:a16="http://schemas.microsoft.com/office/drawing/2014/main" id="{A8119DB4-3ED9-48D3-A43A-9EF43F6532CC}"/>
                </a:ext>
              </a:extLst>
            </p:cNvPr>
            <p:cNvSpPr>
              <a:spLocks/>
            </p:cNvSpPr>
            <p:nvPr/>
          </p:nvSpPr>
          <p:spPr bwMode="auto">
            <a:xfrm>
              <a:off x="7841020" y="2721290"/>
              <a:ext cx="58342" cy="49606"/>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101">
              <a:extLst>
                <a:ext uri="{FF2B5EF4-FFF2-40B4-BE49-F238E27FC236}">
                  <a16:creationId xmlns:a16="http://schemas.microsoft.com/office/drawing/2014/main" id="{796D9A1C-6C63-4B22-B743-B3844EF62C97}"/>
                </a:ext>
              </a:extLst>
            </p:cNvPr>
            <p:cNvSpPr>
              <a:spLocks/>
            </p:cNvSpPr>
            <p:nvPr/>
          </p:nvSpPr>
          <p:spPr bwMode="auto">
            <a:xfrm>
              <a:off x="8583090" y="3229532"/>
              <a:ext cx="57369" cy="50447"/>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102">
              <a:extLst>
                <a:ext uri="{FF2B5EF4-FFF2-40B4-BE49-F238E27FC236}">
                  <a16:creationId xmlns:a16="http://schemas.microsoft.com/office/drawing/2014/main" id="{44F8F28B-9A4B-4D60-B9AD-0FAE8A538864}"/>
                </a:ext>
              </a:extLst>
            </p:cNvPr>
            <p:cNvSpPr>
              <a:spLocks/>
            </p:cNvSpPr>
            <p:nvPr/>
          </p:nvSpPr>
          <p:spPr bwMode="auto">
            <a:xfrm>
              <a:off x="8093869" y="3347526"/>
              <a:ext cx="57369" cy="51289"/>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103">
              <a:extLst>
                <a:ext uri="{FF2B5EF4-FFF2-40B4-BE49-F238E27FC236}">
                  <a16:creationId xmlns:a16="http://schemas.microsoft.com/office/drawing/2014/main" id="{4545CEAE-9408-4078-8B0C-8D87CBC91FAF}"/>
                </a:ext>
              </a:extLst>
            </p:cNvPr>
            <p:cNvSpPr>
              <a:spLocks/>
            </p:cNvSpPr>
            <p:nvPr/>
          </p:nvSpPr>
          <p:spPr bwMode="auto">
            <a:xfrm>
              <a:off x="8248904" y="3962039"/>
              <a:ext cx="57369" cy="49606"/>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104">
              <a:extLst>
                <a:ext uri="{FF2B5EF4-FFF2-40B4-BE49-F238E27FC236}">
                  <a16:creationId xmlns:a16="http://schemas.microsoft.com/office/drawing/2014/main" id="{3FCB61AC-55ED-4D21-80ED-B2B573473ACF}"/>
                </a:ext>
              </a:extLst>
            </p:cNvPr>
            <p:cNvSpPr>
              <a:spLocks/>
            </p:cNvSpPr>
            <p:nvPr/>
          </p:nvSpPr>
          <p:spPr bwMode="auto">
            <a:xfrm>
              <a:off x="8567587" y="4518268"/>
              <a:ext cx="57369" cy="51289"/>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105">
              <a:extLst>
                <a:ext uri="{FF2B5EF4-FFF2-40B4-BE49-F238E27FC236}">
                  <a16:creationId xmlns:a16="http://schemas.microsoft.com/office/drawing/2014/main" id="{9A3E4995-95F8-4C7F-A9EF-346290826EAB}"/>
                </a:ext>
              </a:extLst>
            </p:cNvPr>
            <p:cNvSpPr>
              <a:spLocks/>
            </p:cNvSpPr>
            <p:nvPr/>
          </p:nvSpPr>
          <p:spPr bwMode="auto">
            <a:xfrm>
              <a:off x="8415997" y="4354747"/>
              <a:ext cx="57369" cy="52130"/>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106">
              <a:extLst>
                <a:ext uri="{FF2B5EF4-FFF2-40B4-BE49-F238E27FC236}">
                  <a16:creationId xmlns:a16="http://schemas.microsoft.com/office/drawing/2014/main" id="{5D5DC249-127F-45F5-A3DF-0C572D0B171D}"/>
                </a:ext>
              </a:extLst>
            </p:cNvPr>
            <p:cNvSpPr>
              <a:spLocks/>
            </p:cNvSpPr>
            <p:nvPr/>
          </p:nvSpPr>
          <p:spPr bwMode="auto">
            <a:xfrm>
              <a:off x="8167942" y="4178663"/>
              <a:ext cx="57369" cy="51289"/>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107">
              <a:extLst>
                <a:ext uri="{FF2B5EF4-FFF2-40B4-BE49-F238E27FC236}">
                  <a16:creationId xmlns:a16="http://schemas.microsoft.com/office/drawing/2014/main" id="{E3EDC919-6C9A-4340-BB3B-2FBD68F8ECF2}"/>
                </a:ext>
              </a:extLst>
            </p:cNvPr>
            <p:cNvSpPr>
              <a:spLocks/>
            </p:cNvSpPr>
            <p:nvPr/>
          </p:nvSpPr>
          <p:spPr bwMode="auto">
            <a:xfrm>
              <a:off x="7654603" y="3975768"/>
              <a:ext cx="57369" cy="50447"/>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108">
              <a:extLst>
                <a:ext uri="{FF2B5EF4-FFF2-40B4-BE49-F238E27FC236}">
                  <a16:creationId xmlns:a16="http://schemas.microsoft.com/office/drawing/2014/main" id="{C20DAF32-89B3-4D49-AA6B-1B4251148147}"/>
                </a:ext>
              </a:extLst>
            </p:cNvPr>
            <p:cNvSpPr>
              <a:spLocks/>
            </p:cNvSpPr>
            <p:nvPr/>
          </p:nvSpPr>
          <p:spPr bwMode="auto">
            <a:xfrm>
              <a:off x="7234287" y="4058338"/>
              <a:ext cx="57369" cy="52130"/>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109">
              <a:extLst>
                <a:ext uri="{FF2B5EF4-FFF2-40B4-BE49-F238E27FC236}">
                  <a16:creationId xmlns:a16="http://schemas.microsoft.com/office/drawing/2014/main" id="{BE084293-1BAB-4663-A530-6DAF5E68025C}"/>
                </a:ext>
              </a:extLst>
            </p:cNvPr>
            <p:cNvSpPr>
              <a:spLocks/>
            </p:cNvSpPr>
            <p:nvPr/>
          </p:nvSpPr>
          <p:spPr bwMode="auto">
            <a:xfrm>
              <a:off x="6748511" y="4198869"/>
              <a:ext cx="57369" cy="49606"/>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110">
              <a:extLst>
                <a:ext uri="{FF2B5EF4-FFF2-40B4-BE49-F238E27FC236}">
                  <a16:creationId xmlns:a16="http://schemas.microsoft.com/office/drawing/2014/main" id="{BAF980E7-0B1B-42FF-9053-250904CA58F0}"/>
                </a:ext>
              </a:extLst>
            </p:cNvPr>
            <p:cNvSpPr>
              <a:spLocks/>
            </p:cNvSpPr>
            <p:nvPr/>
          </p:nvSpPr>
          <p:spPr bwMode="auto">
            <a:xfrm>
              <a:off x="6418893" y="4046941"/>
              <a:ext cx="60288" cy="49606"/>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111">
              <a:extLst>
                <a:ext uri="{FF2B5EF4-FFF2-40B4-BE49-F238E27FC236}">
                  <a16:creationId xmlns:a16="http://schemas.microsoft.com/office/drawing/2014/main" id="{6B9CADF3-1470-4D23-9A68-2A0D88D52F3B}"/>
                </a:ext>
              </a:extLst>
            </p:cNvPr>
            <p:cNvSpPr>
              <a:spLocks/>
            </p:cNvSpPr>
            <p:nvPr/>
          </p:nvSpPr>
          <p:spPr bwMode="auto">
            <a:xfrm>
              <a:off x="5983072" y="3963010"/>
              <a:ext cx="60288" cy="52130"/>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112">
              <a:extLst>
                <a:ext uri="{FF2B5EF4-FFF2-40B4-BE49-F238E27FC236}">
                  <a16:creationId xmlns:a16="http://schemas.microsoft.com/office/drawing/2014/main" id="{4B00DE0A-B2F9-4EEC-888D-6019D53209AC}"/>
                </a:ext>
              </a:extLst>
            </p:cNvPr>
            <p:cNvSpPr>
              <a:spLocks/>
            </p:cNvSpPr>
            <p:nvPr/>
          </p:nvSpPr>
          <p:spPr bwMode="auto">
            <a:xfrm>
              <a:off x="6777795" y="3795540"/>
              <a:ext cx="57369" cy="50447"/>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113">
              <a:extLst>
                <a:ext uri="{FF2B5EF4-FFF2-40B4-BE49-F238E27FC236}">
                  <a16:creationId xmlns:a16="http://schemas.microsoft.com/office/drawing/2014/main" id="{1AFA8276-FAE7-48D0-8DB5-D795835E1577}"/>
                </a:ext>
              </a:extLst>
            </p:cNvPr>
            <p:cNvSpPr>
              <a:spLocks/>
            </p:cNvSpPr>
            <p:nvPr/>
          </p:nvSpPr>
          <p:spPr bwMode="auto">
            <a:xfrm>
              <a:off x="6394777" y="4559326"/>
              <a:ext cx="60288" cy="49606"/>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114">
              <a:extLst>
                <a:ext uri="{FF2B5EF4-FFF2-40B4-BE49-F238E27FC236}">
                  <a16:creationId xmlns:a16="http://schemas.microsoft.com/office/drawing/2014/main" id="{DC6D0E0F-5A3C-45BB-872F-9DF785E6BA81}"/>
                </a:ext>
              </a:extLst>
            </p:cNvPr>
            <p:cNvSpPr>
              <a:spLocks/>
            </p:cNvSpPr>
            <p:nvPr/>
          </p:nvSpPr>
          <p:spPr bwMode="auto">
            <a:xfrm>
              <a:off x="5697119" y="4329944"/>
              <a:ext cx="60288" cy="49606"/>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115">
              <a:extLst>
                <a:ext uri="{FF2B5EF4-FFF2-40B4-BE49-F238E27FC236}">
                  <a16:creationId xmlns:a16="http://schemas.microsoft.com/office/drawing/2014/main" id="{E98A7EC7-008A-44D4-938E-CA6028068564}"/>
                </a:ext>
              </a:extLst>
            </p:cNvPr>
            <p:cNvSpPr>
              <a:spLocks/>
            </p:cNvSpPr>
            <p:nvPr/>
          </p:nvSpPr>
          <p:spPr bwMode="auto">
            <a:xfrm>
              <a:off x="5146483" y="4269198"/>
              <a:ext cx="57369" cy="50447"/>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116">
              <a:extLst>
                <a:ext uri="{FF2B5EF4-FFF2-40B4-BE49-F238E27FC236}">
                  <a16:creationId xmlns:a16="http://schemas.microsoft.com/office/drawing/2014/main" id="{D71740D9-297A-4FEC-94D4-927523452599}"/>
                </a:ext>
              </a:extLst>
            </p:cNvPr>
            <p:cNvSpPr>
              <a:spLocks/>
            </p:cNvSpPr>
            <p:nvPr/>
          </p:nvSpPr>
          <p:spPr bwMode="auto">
            <a:xfrm>
              <a:off x="5334247" y="4068765"/>
              <a:ext cx="57369" cy="52130"/>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117">
              <a:extLst>
                <a:ext uri="{FF2B5EF4-FFF2-40B4-BE49-F238E27FC236}">
                  <a16:creationId xmlns:a16="http://schemas.microsoft.com/office/drawing/2014/main" id="{3BE1498E-212D-4967-95BE-ECC26F82E10F}"/>
                </a:ext>
              </a:extLst>
            </p:cNvPr>
            <p:cNvSpPr>
              <a:spLocks/>
            </p:cNvSpPr>
            <p:nvPr/>
          </p:nvSpPr>
          <p:spPr bwMode="auto">
            <a:xfrm>
              <a:off x="4946661" y="4467301"/>
              <a:ext cx="57369" cy="50447"/>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118">
              <a:extLst>
                <a:ext uri="{FF2B5EF4-FFF2-40B4-BE49-F238E27FC236}">
                  <a16:creationId xmlns:a16="http://schemas.microsoft.com/office/drawing/2014/main" id="{38828164-A58F-4467-B142-3521690D7B22}"/>
                </a:ext>
              </a:extLst>
            </p:cNvPr>
            <p:cNvSpPr>
              <a:spLocks/>
            </p:cNvSpPr>
            <p:nvPr/>
          </p:nvSpPr>
          <p:spPr bwMode="auto">
            <a:xfrm>
              <a:off x="3854525" y="4280791"/>
              <a:ext cx="57369" cy="49606"/>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119">
              <a:extLst>
                <a:ext uri="{FF2B5EF4-FFF2-40B4-BE49-F238E27FC236}">
                  <a16:creationId xmlns:a16="http://schemas.microsoft.com/office/drawing/2014/main" id="{8B3B57FD-8301-4C33-9A3C-070D99446738}"/>
                </a:ext>
              </a:extLst>
            </p:cNvPr>
            <p:cNvSpPr>
              <a:spLocks/>
            </p:cNvSpPr>
            <p:nvPr/>
          </p:nvSpPr>
          <p:spPr bwMode="auto">
            <a:xfrm>
              <a:off x="3617929" y="3983864"/>
              <a:ext cx="60288" cy="52130"/>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120">
              <a:extLst>
                <a:ext uri="{FF2B5EF4-FFF2-40B4-BE49-F238E27FC236}">
                  <a16:creationId xmlns:a16="http://schemas.microsoft.com/office/drawing/2014/main" id="{BED5C306-605D-41FA-B9F2-0E51FD7BB8AD}"/>
                </a:ext>
              </a:extLst>
            </p:cNvPr>
            <p:cNvSpPr>
              <a:spLocks/>
            </p:cNvSpPr>
            <p:nvPr/>
          </p:nvSpPr>
          <p:spPr bwMode="auto">
            <a:xfrm>
              <a:off x="4591052" y="3161531"/>
              <a:ext cx="55425" cy="47925"/>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121">
              <a:extLst>
                <a:ext uri="{FF2B5EF4-FFF2-40B4-BE49-F238E27FC236}">
                  <a16:creationId xmlns:a16="http://schemas.microsoft.com/office/drawing/2014/main" id="{874D651A-A262-4123-9C20-2925CE37E49F}"/>
                </a:ext>
              </a:extLst>
            </p:cNvPr>
            <p:cNvSpPr>
              <a:spLocks/>
            </p:cNvSpPr>
            <p:nvPr/>
          </p:nvSpPr>
          <p:spPr bwMode="auto">
            <a:xfrm>
              <a:off x="5633438" y="3524499"/>
              <a:ext cx="29171" cy="23542"/>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5">
              <a:extLst>
                <a:ext uri="{FF2B5EF4-FFF2-40B4-BE49-F238E27FC236}">
                  <a16:creationId xmlns:a16="http://schemas.microsoft.com/office/drawing/2014/main" id="{56F93FC1-CA1F-4A8B-B8D9-36A92759DE33}"/>
                </a:ext>
              </a:extLst>
            </p:cNvPr>
            <p:cNvSpPr>
              <a:spLocks noEditPoints="1"/>
            </p:cNvSpPr>
            <p:nvPr/>
          </p:nvSpPr>
          <p:spPr bwMode="auto">
            <a:xfrm>
              <a:off x="6884858" y="2942700"/>
              <a:ext cx="387589" cy="568461"/>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
              <a:extLst>
                <a:ext uri="{FF2B5EF4-FFF2-40B4-BE49-F238E27FC236}">
                  <a16:creationId xmlns:a16="http://schemas.microsoft.com/office/drawing/2014/main" id="{8EC83B0E-2F35-40D0-A264-E6310C9FD7A4}"/>
                </a:ext>
              </a:extLst>
            </p:cNvPr>
            <p:cNvSpPr>
              <a:spLocks noEditPoints="1"/>
            </p:cNvSpPr>
            <p:nvPr/>
          </p:nvSpPr>
          <p:spPr bwMode="auto">
            <a:xfrm>
              <a:off x="6266440" y="2909813"/>
              <a:ext cx="770008" cy="657724"/>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7">
              <a:extLst>
                <a:ext uri="{FF2B5EF4-FFF2-40B4-BE49-F238E27FC236}">
                  <a16:creationId xmlns:a16="http://schemas.microsoft.com/office/drawing/2014/main" id="{FB458F82-66D8-42DB-BBD6-23E75D6A8983}"/>
                </a:ext>
              </a:extLst>
            </p:cNvPr>
            <p:cNvSpPr>
              <a:spLocks noEditPoints="1"/>
            </p:cNvSpPr>
            <p:nvPr/>
          </p:nvSpPr>
          <p:spPr bwMode="auto">
            <a:xfrm>
              <a:off x="6812508" y="2656121"/>
              <a:ext cx="1059406" cy="1176073"/>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8">
              <a:extLst>
                <a:ext uri="{FF2B5EF4-FFF2-40B4-BE49-F238E27FC236}">
                  <a16:creationId xmlns:a16="http://schemas.microsoft.com/office/drawing/2014/main" id="{836E72F1-BE4E-436A-8841-2B280B46E6F7}"/>
                </a:ext>
              </a:extLst>
            </p:cNvPr>
            <p:cNvSpPr>
              <a:spLocks noEditPoints="1"/>
            </p:cNvSpPr>
            <p:nvPr/>
          </p:nvSpPr>
          <p:spPr bwMode="auto">
            <a:xfrm>
              <a:off x="4695420" y="3013171"/>
              <a:ext cx="726942" cy="465105"/>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9">
              <a:extLst>
                <a:ext uri="{FF2B5EF4-FFF2-40B4-BE49-F238E27FC236}">
                  <a16:creationId xmlns:a16="http://schemas.microsoft.com/office/drawing/2014/main" id="{F7DFEC0D-7B72-40EB-A883-10C7E8C2CD0A}"/>
                </a:ext>
              </a:extLst>
            </p:cNvPr>
            <p:cNvSpPr>
              <a:spLocks noEditPoints="1"/>
            </p:cNvSpPr>
            <p:nvPr/>
          </p:nvSpPr>
          <p:spPr bwMode="auto">
            <a:xfrm>
              <a:off x="5894357" y="2988114"/>
              <a:ext cx="179152" cy="508954"/>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10">
              <a:extLst>
                <a:ext uri="{FF2B5EF4-FFF2-40B4-BE49-F238E27FC236}">
                  <a16:creationId xmlns:a16="http://schemas.microsoft.com/office/drawing/2014/main" id="{1B477030-D4DC-47B7-A152-4B8A3AC62A0F}"/>
                </a:ext>
              </a:extLst>
            </p:cNvPr>
            <p:cNvSpPr>
              <a:spLocks noEditPoints="1"/>
            </p:cNvSpPr>
            <p:nvPr/>
          </p:nvSpPr>
          <p:spPr bwMode="auto">
            <a:xfrm>
              <a:off x="5894357" y="2988114"/>
              <a:ext cx="179152" cy="508954"/>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11">
              <a:extLst>
                <a:ext uri="{FF2B5EF4-FFF2-40B4-BE49-F238E27FC236}">
                  <a16:creationId xmlns:a16="http://schemas.microsoft.com/office/drawing/2014/main" id="{DE3E8FDF-4524-47E6-8208-EDD6F1D41244}"/>
                </a:ext>
              </a:extLst>
            </p:cNvPr>
            <p:cNvSpPr>
              <a:spLocks noEditPoints="1"/>
            </p:cNvSpPr>
            <p:nvPr/>
          </p:nvSpPr>
          <p:spPr bwMode="auto">
            <a:xfrm>
              <a:off x="4728150" y="2512047"/>
              <a:ext cx="1007727" cy="1486141"/>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12">
              <a:extLst>
                <a:ext uri="{FF2B5EF4-FFF2-40B4-BE49-F238E27FC236}">
                  <a16:creationId xmlns:a16="http://schemas.microsoft.com/office/drawing/2014/main" id="{F07F2B53-F574-42BC-AC31-B65865509321}"/>
                </a:ext>
              </a:extLst>
            </p:cNvPr>
            <p:cNvSpPr>
              <a:spLocks noEditPoints="1"/>
            </p:cNvSpPr>
            <p:nvPr/>
          </p:nvSpPr>
          <p:spPr bwMode="auto">
            <a:xfrm>
              <a:off x="7194928" y="2704666"/>
              <a:ext cx="783789" cy="1190166"/>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13">
              <a:extLst>
                <a:ext uri="{FF2B5EF4-FFF2-40B4-BE49-F238E27FC236}">
                  <a16:creationId xmlns:a16="http://schemas.microsoft.com/office/drawing/2014/main" id="{E9397C78-745B-4E08-B9B5-94BAB14B0115}"/>
                </a:ext>
              </a:extLst>
            </p:cNvPr>
            <p:cNvSpPr>
              <a:spLocks noEditPoints="1"/>
            </p:cNvSpPr>
            <p:nvPr/>
          </p:nvSpPr>
          <p:spPr bwMode="auto">
            <a:xfrm>
              <a:off x="6347404" y="2912946"/>
              <a:ext cx="473718" cy="781438"/>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14">
              <a:extLst>
                <a:ext uri="{FF2B5EF4-FFF2-40B4-BE49-F238E27FC236}">
                  <a16:creationId xmlns:a16="http://schemas.microsoft.com/office/drawing/2014/main" id="{A732B614-8B80-494F-88E0-F6397C761F42}"/>
                </a:ext>
              </a:extLst>
            </p:cNvPr>
            <p:cNvSpPr>
              <a:spLocks noEditPoints="1"/>
            </p:cNvSpPr>
            <p:nvPr/>
          </p:nvSpPr>
          <p:spPr bwMode="auto">
            <a:xfrm>
              <a:off x="6347404" y="2912946"/>
              <a:ext cx="473718" cy="781438"/>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15">
              <a:extLst>
                <a:ext uri="{FF2B5EF4-FFF2-40B4-BE49-F238E27FC236}">
                  <a16:creationId xmlns:a16="http://schemas.microsoft.com/office/drawing/2014/main" id="{8B653D17-5C13-4423-AE04-4FCBC16CDEF1}"/>
                </a:ext>
              </a:extLst>
            </p:cNvPr>
            <p:cNvSpPr>
              <a:spLocks noEditPoints="1"/>
            </p:cNvSpPr>
            <p:nvPr/>
          </p:nvSpPr>
          <p:spPr bwMode="auto">
            <a:xfrm>
              <a:off x="4667858" y="3096168"/>
              <a:ext cx="978442" cy="441615"/>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16">
              <a:extLst>
                <a:ext uri="{FF2B5EF4-FFF2-40B4-BE49-F238E27FC236}">
                  <a16:creationId xmlns:a16="http://schemas.microsoft.com/office/drawing/2014/main" id="{D58A28AB-0290-4F1E-A56B-78E17EB477A7}"/>
                </a:ext>
              </a:extLst>
            </p:cNvPr>
            <p:cNvSpPr>
              <a:spLocks noEditPoints="1"/>
            </p:cNvSpPr>
            <p:nvPr/>
          </p:nvSpPr>
          <p:spPr bwMode="auto">
            <a:xfrm>
              <a:off x="7126024" y="3020999"/>
              <a:ext cx="745891" cy="617008"/>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17">
              <a:extLst>
                <a:ext uri="{FF2B5EF4-FFF2-40B4-BE49-F238E27FC236}">
                  <a16:creationId xmlns:a16="http://schemas.microsoft.com/office/drawing/2014/main" id="{106CFD46-32BB-45A9-8C88-AAB5393AB8B1}"/>
                </a:ext>
              </a:extLst>
            </p:cNvPr>
            <p:cNvSpPr>
              <a:spLocks noEditPoints="1"/>
            </p:cNvSpPr>
            <p:nvPr/>
          </p:nvSpPr>
          <p:spPr bwMode="auto">
            <a:xfrm>
              <a:off x="7126024" y="3020999"/>
              <a:ext cx="745891" cy="617008"/>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8">
              <a:extLst>
                <a:ext uri="{FF2B5EF4-FFF2-40B4-BE49-F238E27FC236}">
                  <a16:creationId xmlns:a16="http://schemas.microsoft.com/office/drawing/2014/main" id="{DF7CC8B6-1AD0-48FE-BD15-B830F8FCDF07}"/>
                </a:ext>
              </a:extLst>
            </p:cNvPr>
            <p:cNvSpPr>
              <a:spLocks noEditPoints="1"/>
            </p:cNvSpPr>
            <p:nvPr/>
          </p:nvSpPr>
          <p:spPr bwMode="auto">
            <a:xfrm>
              <a:off x="5443033" y="3172903"/>
              <a:ext cx="1805296" cy="357050"/>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Freeform 19">
              <a:extLst>
                <a:ext uri="{FF2B5EF4-FFF2-40B4-BE49-F238E27FC236}">
                  <a16:creationId xmlns:a16="http://schemas.microsoft.com/office/drawing/2014/main" id="{1988F170-D008-4FE3-B83C-238EFEE99E7D}"/>
                </a:ext>
              </a:extLst>
            </p:cNvPr>
            <p:cNvSpPr>
              <a:spLocks noEditPoints="1"/>
            </p:cNvSpPr>
            <p:nvPr/>
          </p:nvSpPr>
          <p:spPr bwMode="auto">
            <a:xfrm>
              <a:off x="5443033" y="3172903"/>
              <a:ext cx="1805296" cy="357050"/>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0" name="Freeform 20">
              <a:extLst>
                <a:ext uri="{FF2B5EF4-FFF2-40B4-BE49-F238E27FC236}">
                  <a16:creationId xmlns:a16="http://schemas.microsoft.com/office/drawing/2014/main" id="{BC0D5FF7-EA6F-4D27-8F2D-E1CCB13C1ADC}"/>
                </a:ext>
              </a:extLst>
            </p:cNvPr>
            <p:cNvSpPr>
              <a:spLocks noEditPoints="1"/>
            </p:cNvSpPr>
            <p:nvPr/>
          </p:nvSpPr>
          <p:spPr bwMode="auto">
            <a:xfrm>
              <a:off x="5029606" y="3226147"/>
              <a:ext cx="2158431" cy="285013"/>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1" name="Freeform 21">
              <a:extLst>
                <a:ext uri="{FF2B5EF4-FFF2-40B4-BE49-F238E27FC236}">
                  <a16:creationId xmlns:a16="http://schemas.microsoft.com/office/drawing/2014/main" id="{C26AAAC8-D77B-4A3B-B4D8-13434DACB873}"/>
                </a:ext>
              </a:extLst>
            </p:cNvPr>
            <p:cNvSpPr>
              <a:spLocks noEditPoints="1"/>
            </p:cNvSpPr>
            <p:nvPr/>
          </p:nvSpPr>
          <p:spPr bwMode="auto">
            <a:xfrm>
              <a:off x="6183755" y="3177600"/>
              <a:ext cx="1431489" cy="411861"/>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Freeform 22">
              <a:extLst>
                <a:ext uri="{FF2B5EF4-FFF2-40B4-BE49-F238E27FC236}">
                  <a16:creationId xmlns:a16="http://schemas.microsoft.com/office/drawing/2014/main" id="{2A01900A-EF83-44B8-990D-61792CAE043B}"/>
                </a:ext>
              </a:extLst>
            </p:cNvPr>
            <p:cNvSpPr>
              <a:spLocks noEditPoints="1"/>
            </p:cNvSpPr>
            <p:nvPr/>
          </p:nvSpPr>
          <p:spPr bwMode="auto">
            <a:xfrm>
              <a:off x="6183755" y="3177600"/>
              <a:ext cx="1431489" cy="411861"/>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3" name="Freeform 23">
              <a:extLst>
                <a:ext uri="{FF2B5EF4-FFF2-40B4-BE49-F238E27FC236}">
                  <a16:creationId xmlns:a16="http://schemas.microsoft.com/office/drawing/2014/main" id="{124B1184-EDE9-4B20-AF00-4954CC6F5796}"/>
                </a:ext>
              </a:extLst>
            </p:cNvPr>
            <p:cNvSpPr>
              <a:spLocks noEditPoints="1"/>
            </p:cNvSpPr>
            <p:nvPr/>
          </p:nvSpPr>
          <p:spPr bwMode="auto">
            <a:xfrm>
              <a:off x="6628188" y="3166639"/>
              <a:ext cx="1093858" cy="463539"/>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Freeform 24">
              <a:extLst>
                <a:ext uri="{FF2B5EF4-FFF2-40B4-BE49-F238E27FC236}">
                  <a16:creationId xmlns:a16="http://schemas.microsoft.com/office/drawing/2014/main" id="{D3BAF410-5DA1-4952-B5F4-919C6FEC9335}"/>
                </a:ext>
              </a:extLst>
            </p:cNvPr>
            <p:cNvSpPr>
              <a:spLocks noEditPoints="1"/>
            </p:cNvSpPr>
            <p:nvPr/>
          </p:nvSpPr>
          <p:spPr bwMode="auto">
            <a:xfrm>
              <a:off x="6628188" y="3166639"/>
              <a:ext cx="1093858" cy="463539"/>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Freeform 25">
              <a:extLst>
                <a:ext uri="{FF2B5EF4-FFF2-40B4-BE49-F238E27FC236}">
                  <a16:creationId xmlns:a16="http://schemas.microsoft.com/office/drawing/2014/main" id="{D469B753-92DA-4D0A-AF15-FA1FE51EE55C}"/>
                </a:ext>
              </a:extLst>
            </p:cNvPr>
            <p:cNvSpPr>
              <a:spLocks noEditPoints="1"/>
            </p:cNvSpPr>
            <p:nvPr/>
          </p:nvSpPr>
          <p:spPr bwMode="auto">
            <a:xfrm>
              <a:off x="7012331" y="3036660"/>
              <a:ext cx="819963" cy="746986"/>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Freeform 26">
              <a:extLst>
                <a:ext uri="{FF2B5EF4-FFF2-40B4-BE49-F238E27FC236}">
                  <a16:creationId xmlns:a16="http://schemas.microsoft.com/office/drawing/2014/main" id="{85701DCD-10B2-4530-8A75-8673037C09E4}"/>
                </a:ext>
              </a:extLst>
            </p:cNvPr>
            <p:cNvSpPr>
              <a:spLocks noEditPoints="1"/>
            </p:cNvSpPr>
            <p:nvPr/>
          </p:nvSpPr>
          <p:spPr bwMode="auto">
            <a:xfrm>
              <a:off x="7012331" y="3036660"/>
              <a:ext cx="819963" cy="746986"/>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Freeform 27">
              <a:extLst>
                <a:ext uri="{FF2B5EF4-FFF2-40B4-BE49-F238E27FC236}">
                  <a16:creationId xmlns:a16="http://schemas.microsoft.com/office/drawing/2014/main" id="{E3DF747E-48B8-4AE4-9F47-77A1837A15D1}"/>
                </a:ext>
              </a:extLst>
            </p:cNvPr>
            <p:cNvSpPr>
              <a:spLocks noEditPoints="1"/>
            </p:cNvSpPr>
            <p:nvPr/>
          </p:nvSpPr>
          <p:spPr bwMode="auto">
            <a:xfrm>
              <a:off x="7579070" y="2842475"/>
              <a:ext cx="358302" cy="1144753"/>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8" name="Freeform 28">
              <a:extLst>
                <a:ext uri="{FF2B5EF4-FFF2-40B4-BE49-F238E27FC236}">
                  <a16:creationId xmlns:a16="http://schemas.microsoft.com/office/drawing/2014/main" id="{E3F26CAC-8393-4246-8EB9-2688820F2BDA}"/>
                </a:ext>
              </a:extLst>
            </p:cNvPr>
            <p:cNvSpPr>
              <a:spLocks noEditPoints="1"/>
            </p:cNvSpPr>
            <p:nvPr/>
          </p:nvSpPr>
          <p:spPr bwMode="auto">
            <a:xfrm>
              <a:off x="7188037" y="2891022"/>
              <a:ext cx="973276" cy="1141620"/>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9" name="Freeform 29">
              <a:extLst>
                <a:ext uri="{FF2B5EF4-FFF2-40B4-BE49-F238E27FC236}">
                  <a16:creationId xmlns:a16="http://schemas.microsoft.com/office/drawing/2014/main" id="{DE80AB0E-3C51-43C8-8EE6-BFD079E4F859}"/>
                </a:ext>
              </a:extLst>
            </p:cNvPr>
            <p:cNvSpPr>
              <a:spLocks noEditPoints="1"/>
            </p:cNvSpPr>
            <p:nvPr/>
          </p:nvSpPr>
          <p:spPr bwMode="auto">
            <a:xfrm>
              <a:off x="5694533" y="2690573"/>
              <a:ext cx="1073187" cy="1545651"/>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0" name="Freeform 30">
              <a:extLst>
                <a:ext uri="{FF2B5EF4-FFF2-40B4-BE49-F238E27FC236}">
                  <a16:creationId xmlns:a16="http://schemas.microsoft.com/office/drawing/2014/main" id="{6C9F4934-6FB5-4914-B05B-467FA575EC20}"/>
                </a:ext>
              </a:extLst>
            </p:cNvPr>
            <p:cNvSpPr>
              <a:spLocks noEditPoints="1"/>
            </p:cNvSpPr>
            <p:nvPr/>
          </p:nvSpPr>
          <p:spPr bwMode="auto">
            <a:xfrm>
              <a:off x="5613571" y="3020999"/>
              <a:ext cx="1085245" cy="911417"/>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1" name="Freeform 31">
              <a:extLst>
                <a:ext uri="{FF2B5EF4-FFF2-40B4-BE49-F238E27FC236}">
                  <a16:creationId xmlns:a16="http://schemas.microsoft.com/office/drawing/2014/main" id="{DF74A778-DCE8-4D38-B118-5BE9958720C8}"/>
                </a:ext>
              </a:extLst>
            </p:cNvPr>
            <p:cNvSpPr>
              <a:spLocks noEditPoints="1"/>
            </p:cNvSpPr>
            <p:nvPr/>
          </p:nvSpPr>
          <p:spPr bwMode="auto">
            <a:xfrm>
              <a:off x="5613571" y="3020999"/>
              <a:ext cx="1085245" cy="911417"/>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2" name="Freeform 32">
              <a:extLst>
                <a:ext uri="{FF2B5EF4-FFF2-40B4-BE49-F238E27FC236}">
                  <a16:creationId xmlns:a16="http://schemas.microsoft.com/office/drawing/2014/main" id="{735DCBE5-D25F-448D-9126-2645D0161A1E}"/>
                </a:ext>
              </a:extLst>
            </p:cNvPr>
            <p:cNvSpPr>
              <a:spLocks noEditPoints="1"/>
            </p:cNvSpPr>
            <p:nvPr/>
          </p:nvSpPr>
          <p:spPr bwMode="auto">
            <a:xfrm>
              <a:off x="7194928" y="3329504"/>
              <a:ext cx="110247" cy="308504"/>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3" name="Freeform 33">
              <a:extLst>
                <a:ext uri="{FF2B5EF4-FFF2-40B4-BE49-F238E27FC236}">
                  <a16:creationId xmlns:a16="http://schemas.microsoft.com/office/drawing/2014/main" id="{B23D210C-70AA-43CF-A59E-8F49BE6985A0}"/>
                </a:ext>
              </a:extLst>
            </p:cNvPr>
            <p:cNvSpPr>
              <a:spLocks noEditPoints="1"/>
            </p:cNvSpPr>
            <p:nvPr/>
          </p:nvSpPr>
          <p:spPr bwMode="auto">
            <a:xfrm>
              <a:off x="7194928" y="3329504"/>
              <a:ext cx="110247" cy="308504"/>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4" name="Freeform 34">
              <a:extLst>
                <a:ext uri="{FF2B5EF4-FFF2-40B4-BE49-F238E27FC236}">
                  <a16:creationId xmlns:a16="http://schemas.microsoft.com/office/drawing/2014/main" id="{5A7E8828-2DD2-4514-AE8B-826EC2DCB89A}"/>
                </a:ext>
              </a:extLst>
            </p:cNvPr>
            <p:cNvSpPr>
              <a:spLocks noEditPoints="1"/>
            </p:cNvSpPr>
            <p:nvPr/>
          </p:nvSpPr>
          <p:spPr bwMode="auto">
            <a:xfrm>
              <a:off x="6412863" y="3351428"/>
              <a:ext cx="1219608" cy="308504"/>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5" name="Freeform 35">
              <a:extLst>
                <a:ext uri="{FF2B5EF4-FFF2-40B4-BE49-F238E27FC236}">
                  <a16:creationId xmlns:a16="http://schemas.microsoft.com/office/drawing/2014/main" id="{3D433F96-869E-43EE-81D7-93DAE545B70F}"/>
                </a:ext>
              </a:extLst>
            </p:cNvPr>
            <p:cNvSpPr>
              <a:spLocks noEditPoints="1"/>
            </p:cNvSpPr>
            <p:nvPr/>
          </p:nvSpPr>
          <p:spPr bwMode="auto">
            <a:xfrm>
              <a:off x="6412863" y="3351428"/>
              <a:ext cx="1219608" cy="308504"/>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6" name="Freeform 36">
              <a:extLst>
                <a:ext uri="{FF2B5EF4-FFF2-40B4-BE49-F238E27FC236}">
                  <a16:creationId xmlns:a16="http://schemas.microsoft.com/office/drawing/2014/main" id="{15CFC0F1-ED4F-4E31-9455-9369AB433DFC}"/>
                </a:ext>
              </a:extLst>
            </p:cNvPr>
            <p:cNvSpPr>
              <a:spLocks noEditPoints="1"/>
            </p:cNvSpPr>
            <p:nvPr/>
          </p:nvSpPr>
          <p:spPr bwMode="auto">
            <a:xfrm>
              <a:off x="6085567" y="2901984"/>
              <a:ext cx="1481445" cy="1219921"/>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7" name="Freeform 37">
              <a:extLst>
                <a:ext uri="{FF2B5EF4-FFF2-40B4-BE49-F238E27FC236}">
                  <a16:creationId xmlns:a16="http://schemas.microsoft.com/office/drawing/2014/main" id="{F9B0838F-C04D-448D-94E4-FD05035C4F48}"/>
                </a:ext>
              </a:extLst>
            </p:cNvPr>
            <p:cNvSpPr>
              <a:spLocks noEditPoints="1"/>
            </p:cNvSpPr>
            <p:nvPr/>
          </p:nvSpPr>
          <p:spPr bwMode="auto">
            <a:xfrm>
              <a:off x="8161312" y="3277825"/>
              <a:ext cx="372084" cy="513650"/>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8" name="Freeform 38">
              <a:extLst>
                <a:ext uri="{FF2B5EF4-FFF2-40B4-BE49-F238E27FC236}">
                  <a16:creationId xmlns:a16="http://schemas.microsoft.com/office/drawing/2014/main" id="{26FF9B9F-A16A-4566-B4FF-A35B0FEB5381}"/>
                </a:ext>
              </a:extLst>
            </p:cNvPr>
            <p:cNvSpPr>
              <a:spLocks noEditPoints="1"/>
            </p:cNvSpPr>
            <p:nvPr/>
          </p:nvSpPr>
          <p:spPr bwMode="auto">
            <a:xfrm>
              <a:off x="8161312" y="3277825"/>
              <a:ext cx="372084" cy="513650"/>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9" name="Freeform 39">
              <a:extLst>
                <a:ext uri="{FF2B5EF4-FFF2-40B4-BE49-F238E27FC236}">
                  <a16:creationId xmlns:a16="http://schemas.microsoft.com/office/drawing/2014/main" id="{DDE6F99E-0E9B-473E-A8F4-96C41C6A4ACB}"/>
                </a:ext>
              </a:extLst>
            </p:cNvPr>
            <p:cNvSpPr>
              <a:spLocks noEditPoints="1"/>
            </p:cNvSpPr>
            <p:nvPr/>
          </p:nvSpPr>
          <p:spPr bwMode="auto">
            <a:xfrm>
              <a:off x="8316347" y="3296617"/>
              <a:ext cx="372084" cy="527745"/>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0" name="Freeform 40">
              <a:extLst>
                <a:ext uri="{FF2B5EF4-FFF2-40B4-BE49-F238E27FC236}">
                  <a16:creationId xmlns:a16="http://schemas.microsoft.com/office/drawing/2014/main" id="{47650C1D-186D-4223-BE90-D7EC18319CDB}"/>
                </a:ext>
              </a:extLst>
            </p:cNvPr>
            <p:cNvSpPr>
              <a:spLocks noEditPoints="1"/>
            </p:cNvSpPr>
            <p:nvPr/>
          </p:nvSpPr>
          <p:spPr bwMode="auto">
            <a:xfrm>
              <a:off x="8316347" y="3296617"/>
              <a:ext cx="372084" cy="527745"/>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Freeform 41">
              <a:extLst>
                <a:ext uri="{FF2B5EF4-FFF2-40B4-BE49-F238E27FC236}">
                  <a16:creationId xmlns:a16="http://schemas.microsoft.com/office/drawing/2014/main" id="{AC00B00D-A8E9-4077-823B-481D7A0A82A4}"/>
                </a:ext>
              </a:extLst>
            </p:cNvPr>
            <p:cNvSpPr>
              <a:spLocks noEditPoints="1"/>
            </p:cNvSpPr>
            <p:nvPr/>
          </p:nvSpPr>
          <p:spPr bwMode="auto">
            <a:xfrm>
              <a:off x="5169138" y="2823683"/>
              <a:ext cx="1133478" cy="1498670"/>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Freeform 42">
              <a:extLst>
                <a:ext uri="{FF2B5EF4-FFF2-40B4-BE49-F238E27FC236}">
                  <a16:creationId xmlns:a16="http://schemas.microsoft.com/office/drawing/2014/main" id="{6FB42387-71C5-4CC2-98AE-4E95A0D5AF10}"/>
                </a:ext>
              </a:extLst>
            </p:cNvPr>
            <p:cNvSpPr>
              <a:spLocks noEditPoints="1"/>
            </p:cNvSpPr>
            <p:nvPr/>
          </p:nvSpPr>
          <p:spPr bwMode="auto">
            <a:xfrm>
              <a:off x="5062336" y="3240241"/>
              <a:ext cx="1159318" cy="681214"/>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3" name="Freeform 43">
              <a:extLst>
                <a:ext uri="{FF2B5EF4-FFF2-40B4-BE49-F238E27FC236}">
                  <a16:creationId xmlns:a16="http://schemas.microsoft.com/office/drawing/2014/main" id="{F8F84E4F-384D-4DAC-8443-4AF9EAD6F7A2}"/>
                </a:ext>
              </a:extLst>
            </p:cNvPr>
            <p:cNvSpPr>
              <a:spLocks noEditPoints="1"/>
            </p:cNvSpPr>
            <p:nvPr/>
          </p:nvSpPr>
          <p:spPr bwMode="auto">
            <a:xfrm>
              <a:off x="5062336" y="3240241"/>
              <a:ext cx="1159318" cy="681214"/>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4" name="Freeform 44">
              <a:extLst>
                <a:ext uri="{FF2B5EF4-FFF2-40B4-BE49-F238E27FC236}">
                  <a16:creationId xmlns:a16="http://schemas.microsoft.com/office/drawing/2014/main" id="{6335D069-485B-4415-B914-08C3540335F8}"/>
                </a:ext>
              </a:extLst>
            </p:cNvPr>
            <p:cNvSpPr>
              <a:spLocks noEditPoints="1"/>
            </p:cNvSpPr>
            <p:nvPr/>
          </p:nvSpPr>
          <p:spPr bwMode="auto">
            <a:xfrm>
              <a:off x="3105451" y="3500198"/>
              <a:ext cx="2956000" cy="194185"/>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5" name="Freeform 45">
              <a:extLst>
                <a:ext uri="{FF2B5EF4-FFF2-40B4-BE49-F238E27FC236}">
                  <a16:creationId xmlns:a16="http://schemas.microsoft.com/office/drawing/2014/main" id="{6275DD66-A260-45B9-8131-6A45D7744C9D}"/>
                </a:ext>
              </a:extLst>
            </p:cNvPr>
            <p:cNvSpPr>
              <a:spLocks noEditPoints="1"/>
            </p:cNvSpPr>
            <p:nvPr/>
          </p:nvSpPr>
          <p:spPr bwMode="auto">
            <a:xfrm>
              <a:off x="5258714" y="3404673"/>
              <a:ext cx="620140" cy="411861"/>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6" name="Freeform 46">
              <a:extLst>
                <a:ext uri="{FF2B5EF4-FFF2-40B4-BE49-F238E27FC236}">
                  <a16:creationId xmlns:a16="http://schemas.microsoft.com/office/drawing/2014/main" id="{60B53CCB-7165-47EE-A6C8-78145F7724DB}"/>
                </a:ext>
              </a:extLst>
            </p:cNvPr>
            <p:cNvSpPr>
              <a:spLocks noEditPoints="1"/>
            </p:cNvSpPr>
            <p:nvPr/>
          </p:nvSpPr>
          <p:spPr bwMode="auto">
            <a:xfrm>
              <a:off x="5258714" y="3404673"/>
              <a:ext cx="620140" cy="411861"/>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Freeform 47">
              <a:extLst>
                <a:ext uri="{FF2B5EF4-FFF2-40B4-BE49-F238E27FC236}">
                  <a16:creationId xmlns:a16="http://schemas.microsoft.com/office/drawing/2014/main" id="{2BE24899-CF29-4409-8B5F-8DF2D0EA8F76}"/>
                </a:ext>
              </a:extLst>
            </p:cNvPr>
            <p:cNvSpPr>
              <a:spLocks noEditPoints="1"/>
            </p:cNvSpPr>
            <p:nvPr/>
          </p:nvSpPr>
          <p:spPr bwMode="auto">
            <a:xfrm>
              <a:off x="5136408" y="2891022"/>
              <a:ext cx="680432" cy="1493972"/>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Freeform 48">
              <a:extLst>
                <a:ext uri="{FF2B5EF4-FFF2-40B4-BE49-F238E27FC236}">
                  <a16:creationId xmlns:a16="http://schemas.microsoft.com/office/drawing/2014/main" id="{38E9A067-4805-4F90-9B56-0D7B30DB40B6}"/>
                </a:ext>
              </a:extLst>
            </p:cNvPr>
            <p:cNvSpPr>
              <a:spLocks noEditPoints="1"/>
            </p:cNvSpPr>
            <p:nvPr/>
          </p:nvSpPr>
          <p:spPr bwMode="auto">
            <a:xfrm>
              <a:off x="5518828" y="3578498"/>
              <a:ext cx="628754" cy="137809"/>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Freeform 49">
              <a:extLst>
                <a:ext uri="{FF2B5EF4-FFF2-40B4-BE49-F238E27FC236}">
                  <a16:creationId xmlns:a16="http://schemas.microsoft.com/office/drawing/2014/main" id="{DB7BD642-B10C-4829-AE05-C35CA9B28CF8}"/>
                </a:ext>
              </a:extLst>
            </p:cNvPr>
            <p:cNvSpPr>
              <a:spLocks noEditPoints="1"/>
            </p:cNvSpPr>
            <p:nvPr/>
          </p:nvSpPr>
          <p:spPr bwMode="auto">
            <a:xfrm>
              <a:off x="5518828" y="3578498"/>
              <a:ext cx="628754" cy="137809"/>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Freeform 50">
              <a:extLst>
                <a:ext uri="{FF2B5EF4-FFF2-40B4-BE49-F238E27FC236}">
                  <a16:creationId xmlns:a16="http://schemas.microsoft.com/office/drawing/2014/main" id="{40298152-BAA3-4424-8CF5-CA84731775DD}"/>
                </a:ext>
              </a:extLst>
            </p:cNvPr>
            <p:cNvSpPr>
              <a:spLocks noEditPoints="1"/>
            </p:cNvSpPr>
            <p:nvPr/>
          </p:nvSpPr>
          <p:spPr bwMode="auto">
            <a:xfrm>
              <a:off x="5360347" y="3440690"/>
              <a:ext cx="68904" cy="532442"/>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Freeform 51">
              <a:extLst>
                <a:ext uri="{FF2B5EF4-FFF2-40B4-BE49-F238E27FC236}">
                  <a16:creationId xmlns:a16="http://schemas.microsoft.com/office/drawing/2014/main" id="{5E770A48-6E1D-416D-8DB4-72ED82AFF30A}"/>
                </a:ext>
              </a:extLst>
            </p:cNvPr>
            <p:cNvSpPr>
              <a:spLocks noEditPoints="1"/>
            </p:cNvSpPr>
            <p:nvPr/>
          </p:nvSpPr>
          <p:spPr bwMode="auto">
            <a:xfrm>
              <a:off x="7990774" y="3467313"/>
              <a:ext cx="211882" cy="468238"/>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Freeform 52">
              <a:extLst>
                <a:ext uri="{FF2B5EF4-FFF2-40B4-BE49-F238E27FC236}">
                  <a16:creationId xmlns:a16="http://schemas.microsoft.com/office/drawing/2014/main" id="{3CFF3EED-B8C1-4464-9170-5B2974750B64}"/>
                </a:ext>
              </a:extLst>
            </p:cNvPr>
            <p:cNvSpPr>
              <a:spLocks noEditPoints="1"/>
            </p:cNvSpPr>
            <p:nvPr/>
          </p:nvSpPr>
          <p:spPr bwMode="auto">
            <a:xfrm>
              <a:off x="7990774" y="3467313"/>
              <a:ext cx="211882" cy="468238"/>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3" name="Freeform 53">
              <a:extLst>
                <a:ext uri="{FF2B5EF4-FFF2-40B4-BE49-F238E27FC236}">
                  <a16:creationId xmlns:a16="http://schemas.microsoft.com/office/drawing/2014/main" id="{B787BB71-DF1A-4AB2-B65A-9366BBEEF3B8}"/>
                </a:ext>
              </a:extLst>
            </p:cNvPr>
            <p:cNvSpPr>
              <a:spLocks noEditPoints="1"/>
            </p:cNvSpPr>
            <p:nvPr/>
          </p:nvSpPr>
          <p:spPr bwMode="auto">
            <a:xfrm>
              <a:off x="8076904" y="3467313"/>
              <a:ext cx="385865" cy="460407"/>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4" name="Freeform 54">
              <a:extLst>
                <a:ext uri="{FF2B5EF4-FFF2-40B4-BE49-F238E27FC236}">
                  <a16:creationId xmlns:a16="http://schemas.microsoft.com/office/drawing/2014/main" id="{35F15430-6B9A-48F6-A269-160EDE040A42}"/>
                </a:ext>
              </a:extLst>
            </p:cNvPr>
            <p:cNvSpPr>
              <a:spLocks noEditPoints="1"/>
            </p:cNvSpPr>
            <p:nvPr/>
          </p:nvSpPr>
          <p:spPr bwMode="auto">
            <a:xfrm>
              <a:off x="8076904" y="3467313"/>
              <a:ext cx="385865" cy="460407"/>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5" name="Freeform 55">
              <a:extLst>
                <a:ext uri="{FF2B5EF4-FFF2-40B4-BE49-F238E27FC236}">
                  <a16:creationId xmlns:a16="http://schemas.microsoft.com/office/drawing/2014/main" id="{8693297C-D57A-4ED2-9547-8A4CC2F32B69}"/>
                </a:ext>
              </a:extLst>
            </p:cNvPr>
            <p:cNvSpPr>
              <a:spLocks noEditPoints="1"/>
            </p:cNvSpPr>
            <p:nvPr/>
          </p:nvSpPr>
          <p:spPr bwMode="auto">
            <a:xfrm>
              <a:off x="7827126" y="3508028"/>
              <a:ext cx="372084" cy="419691"/>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6" name="Freeform 56">
              <a:extLst>
                <a:ext uri="{FF2B5EF4-FFF2-40B4-BE49-F238E27FC236}">
                  <a16:creationId xmlns:a16="http://schemas.microsoft.com/office/drawing/2014/main" id="{C35C3E14-7971-4F2F-9497-3E6DA5C20BEA}"/>
                </a:ext>
              </a:extLst>
            </p:cNvPr>
            <p:cNvSpPr>
              <a:spLocks noEditPoints="1"/>
            </p:cNvSpPr>
            <p:nvPr/>
          </p:nvSpPr>
          <p:spPr bwMode="auto">
            <a:xfrm>
              <a:off x="7827126" y="3508028"/>
              <a:ext cx="372084" cy="419691"/>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57">
              <a:extLst>
                <a:ext uri="{FF2B5EF4-FFF2-40B4-BE49-F238E27FC236}">
                  <a16:creationId xmlns:a16="http://schemas.microsoft.com/office/drawing/2014/main" id="{E92D57B1-9C84-4807-9428-78D6DF9C67D1}"/>
                </a:ext>
              </a:extLst>
            </p:cNvPr>
            <p:cNvSpPr>
              <a:spLocks noEditPoints="1"/>
            </p:cNvSpPr>
            <p:nvPr/>
          </p:nvSpPr>
          <p:spPr bwMode="auto">
            <a:xfrm>
              <a:off x="5274217" y="3708478"/>
              <a:ext cx="86131" cy="67338"/>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58">
              <a:extLst>
                <a:ext uri="{FF2B5EF4-FFF2-40B4-BE49-F238E27FC236}">
                  <a16:creationId xmlns:a16="http://schemas.microsoft.com/office/drawing/2014/main" id="{06BA09D0-3D82-4F34-9AE7-2B95BA777F12}"/>
                </a:ext>
              </a:extLst>
            </p:cNvPr>
            <p:cNvSpPr>
              <a:spLocks noEditPoints="1"/>
            </p:cNvSpPr>
            <p:nvPr/>
          </p:nvSpPr>
          <p:spPr bwMode="auto">
            <a:xfrm>
              <a:off x="5274217" y="3708478"/>
              <a:ext cx="86131" cy="67338"/>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59">
              <a:extLst>
                <a:ext uri="{FF2B5EF4-FFF2-40B4-BE49-F238E27FC236}">
                  <a16:creationId xmlns:a16="http://schemas.microsoft.com/office/drawing/2014/main" id="{061C42E7-F069-4397-8342-44A9A86A25D8}"/>
                </a:ext>
              </a:extLst>
            </p:cNvPr>
            <p:cNvSpPr>
              <a:spLocks noEditPoints="1"/>
            </p:cNvSpPr>
            <p:nvPr/>
          </p:nvSpPr>
          <p:spPr bwMode="auto">
            <a:xfrm>
              <a:off x="4455977" y="3367088"/>
              <a:ext cx="701103" cy="822154"/>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60">
              <a:extLst>
                <a:ext uri="{FF2B5EF4-FFF2-40B4-BE49-F238E27FC236}">
                  <a16:creationId xmlns:a16="http://schemas.microsoft.com/office/drawing/2014/main" id="{001616E4-4417-4D0D-AE9C-17463D10387B}"/>
                </a:ext>
              </a:extLst>
            </p:cNvPr>
            <p:cNvSpPr>
              <a:spLocks noEditPoints="1"/>
            </p:cNvSpPr>
            <p:nvPr/>
          </p:nvSpPr>
          <p:spPr bwMode="auto">
            <a:xfrm>
              <a:off x="4790163" y="3583197"/>
              <a:ext cx="375529" cy="355484"/>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61">
              <a:extLst>
                <a:ext uri="{FF2B5EF4-FFF2-40B4-BE49-F238E27FC236}">
                  <a16:creationId xmlns:a16="http://schemas.microsoft.com/office/drawing/2014/main" id="{F21BA80B-F0EB-41E8-8CEC-C19FC8EBB204}"/>
                </a:ext>
              </a:extLst>
            </p:cNvPr>
            <p:cNvSpPr>
              <a:spLocks noEditPoints="1"/>
            </p:cNvSpPr>
            <p:nvPr/>
          </p:nvSpPr>
          <p:spPr bwMode="auto">
            <a:xfrm>
              <a:off x="4288883" y="3013171"/>
              <a:ext cx="683877" cy="1506500"/>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62">
              <a:extLst>
                <a:ext uri="{FF2B5EF4-FFF2-40B4-BE49-F238E27FC236}">
                  <a16:creationId xmlns:a16="http://schemas.microsoft.com/office/drawing/2014/main" id="{0736D02D-6A09-46D4-91F9-30DB4A2244CC}"/>
                </a:ext>
              </a:extLst>
            </p:cNvPr>
            <p:cNvSpPr>
              <a:spLocks noEditPoints="1"/>
            </p:cNvSpPr>
            <p:nvPr/>
          </p:nvSpPr>
          <p:spPr bwMode="auto">
            <a:xfrm>
              <a:off x="5777219" y="2961492"/>
              <a:ext cx="1283345" cy="1647440"/>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3" name="Freeform 63">
              <a:extLst>
                <a:ext uri="{FF2B5EF4-FFF2-40B4-BE49-F238E27FC236}">
                  <a16:creationId xmlns:a16="http://schemas.microsoft.com/office/drawing/2014/main" id="{BCD53939-F7D5-4381-A9FE-43BFA1C7F0E1}"/>
                </a:ext>
              </a:extLst>
            </p:cNvPr>
            <p:cNvSpPr>
              <a:spLocks noEditPoints="1"/>
            </p:cNvSpPr>
            <p:nvPr/>
          </p:nvSpPr>
          <p:spPr bwMode="auto">
            <a:xfrm>
              <a:off x="6025275" y="2374239"/>
              <a:ext cx="1455606" cy="1620819"/>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4" name="Freeform 64">
              <a:extLst>
                <a:ext uri="{FF2B5EF4-FFF2-40B4-BE49-F238E27FC236}">
                  <a16:creationId xmlns:a16="http://schemas.microsoft.com/office/drawing/2014/main" id="{E777BE95-B06D-4756-875D-ADEC6F0C06A1}"/>
                </a:ext>
              </a:extLst>
            </p:cNvPr>
            <p:cNvSpPr>
              <a:spLocks noEditPoints="1"/>
            </p:cNvSpPr>
            <p:nvPr/>
          </p:nvSpPr>
          <p:spPr bwMode="auto">
            <a:xfrm>
              <a:off x="6237157" y="3321673"/>
              <a:ext cx="509893" cy="978756"/>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65">
              <a:extLst>
                <a:ext uri="{FF2B5EF4-FFF2-40B4-BE49-F238E27FC236}">
                  <a16:creationId xmlns:a16="http://schemas.microsoft.com/office/drawing/2014/main" id="{07AD5163-6F81-4683-A936-A0351E960AE7}"/>
                </a:ext>
              </a:extLst>
            </p:cNvPr>
            <p:cNvSpPr>
              <a:spLocks noEditPoints="1"/>
            </p:cNvSpPr>
            <p:nvPr/>
          </p:nvSpPr>
          <p:spPr bwMode="auto">
            <a:xfrm>
              <a:off x="6237157" y="3321673"/>
              <a:ext cx="509893" cy="978756"/>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6" name="Freeform 66">
              <a:extLst>
                <a:ext uri="{FF2B5EF4-FFF2-40B4-BE49-F238E27FC236}">
                  <a16:creationId xmlns:a16="http://schemas.microsoft.com/office/drawing/2014/main" id="{39ED2964-378B-432B-AAB7-28B198090189}"/>
                </a:ext>
              </a:extLst>
            </p:cNvPr>
            <p:cNvSpPr>
              <a:spLocks noEditPoints="1"/>
            </p:cNvSpPr>
            <p:nvPr/>
          </p:nvSpPr>
          <p:spPr bwMode="auto">
            <a:xfrm>
              <a:off x="5389633" y="3511161"/>
              <a:ext cx="1035289" cy="632667"/>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7" name="Freeform 67">
              <a:extLst>
                <a:ext uri="{FF2B5EF4-FFF2-40B4-BE49-F238E27FC236}">
                  <a16:creationId xmlns:a16="http://schemas.microsoft.com/office/drawing/2014/main" id="{A4E44325-B815-4889-9970-8B979B1CA077}"/>
                </a:ext>
              </a:extLst>
            </p:cNvPr>
            <p:cNvSpPr>
              <a:spLocks noEditPoints="1"/>
            </p:cNvSpPr>
            <p:nvPr/>
          </p:nvSpPr>
          <p:spPr bwMode="auto">
            <a:xfrm>
              <a:off x="3823779" y="3348296"/>
              <a:ext cx="1300572" cy="985019"/>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8" name="Freeform 68">
              <a:extLst>
                <a:ext uri="{FF2B5EF4-FFF2-40B4-BE49-F238E27FC236}">
                  <a16:creationId xmlns:a16="http://schemas.microsoft.com/office/drawing/2014/main" id="{3500011C-6E14-4ED4-81F8-AB41397C2C7F}"/>
                </a:ext>
              </a:extLst>
            </p:cNvPr>
            <p:cNvSpPr>
              <a:spLocks noEditPoints="1"/>
            </p:cNvSpPr>
            <p:nvPr/>
          </p:nvSpPr>
          <p:spPr bwMode="auto">
            <a:xfrm>
              <a:off x="4263045" y="3326372"/>
              <a:ext cx="1276455" cy="1052358"/>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9" name="Freeform 69">
              <a:extLst>
                <a:ext uri="{FF2B5EF4-FFF2-40B4-BE49-F238E27FC236}">
                  <a16:creationId xmlns:a16="http://schemas.microsoft.com/office/drawing/2014/main" id="{5617B120-1D5F-42BC-BA22-B419BAF2099D}"/>
                </a:ext>
              </a:extLst>
            </p:cNvPr>
            <p:cNvSpPr>
              <a:spLocks noEditPoints="1"/>
            </p:cNvSpPr>
            <p:nvPr/>
          </p:nvSpPr>
          <p:spPr bwMode="auto">
            <a:xfrm>
              <a:off x="7554953" y="3553443"/>
              <a:ext cx="737277" cy="649894"/>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0" name="Freeform 70">
              <a:extLst>
                <a:ext uri="{FF2B5EF4-FFF2-40B4-BE49-F238E27FC236}">
                  <a16:creationId xmlns:a16="http://schemas.microsoft.com/office/drawing/2014/main" id="{D220BBEA-E7F8-4101-BCF6-CB74F458665D}"/>
                </a:ext>
              </a:extLst>
            </p:cNvPr>
            <p:cNvSpPr>
              <a:spLocks noEditPoints="1"/>
            </p:cNvSpPr>
            <p:nvPr/>
          </p:nvSpPr>
          <p:spPr bwMode="auto">
            <a:xfrm>
              <a:off x="7554953" y="3553443"/>
              <a:ext cx="737277" cy="649894"/>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1" name="Freeform 71">
              <a:extLst>
                <a:ext uri="{FF2B5EF4-FFF2-40B4-BE49-F238E27FC236}">
                  <a16:creationId xmlns:a16="http://schemas.microsoft.com/office/drawing/2014/main" id="{44C12FC2-F624-4E90-B285-EF01C91747FF}"/>
                </a:ext>
              </a:extLst>
            </p:cNvPr>
            <p:cNvSpPr>
              <a:spLocks noEditPoints="1"/>
            </p:cNvSpPr>
            <p:nvPr/>
          </p:nvSpPr>
          <p:spPr bwMode="auto">
            <a:xfrm>
              <a:off x="7448151" y="3534650"/>
              <a:ext cx="763117" cy="679648"/>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2" name="Freeform 72">
              <a:extLst>
                <a:ext uri="{FF2B5EF4-FFF2-40B4-BE49-F238E27FC236}">
                  <a16:creationId xmlns:a16="http://schemas.microsoft.com/office/drawing/2014/main" id="{70074C78-8B63-4A24-9097-00602EAA60AC}"/>
                </a:ext>
              </a:extLst>
            </p:cNvPr>
            <p:cNvSpPr>
              <a:spLocks noEditPoints="1"/>
            </p:cNvSpPr>
            <p:nvPr/>
          </p:nvSpPr>
          <p:spPr bwMode="auto">
            <a:xfrm>
              <a:off x="7904643" y="3415634"/>
              <a:ext cx="530564" cy="985019"/>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3" name="Freeform 73">
              <a:extLst>
                <a:ext uri="{FF2B5EF4-FFF2-40B4-BE49-F238E27FC236}">
                  <a16:creationId xmlns:a16="http://schemas.microsoft.com/office/drawing/2014/main" id="{89352C8B-CF46-484A-86EE-A3A3E61E2898}"/>
                </a:ext>
              </a:extLst>
            </p:cNvPr>
            <p:cNvSpPr>
              <a:spLocks noEditPoints="1"/>
            </p:cNvSpPr>
            <p:nvPr/>
          </p:nvSpPr>
          <p:spPr bwMode="auto">
            <a:xfrm>
              <a:off x="8259501" y="3277825"/>
              <a:ext cx="342801" cy="1282561"/>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4" name="Freeform 74">
              <a:extLst>
                <a:ext uri="{FF2B5EF4-FFF2-40B4-BE49-F238E27FC236}">
                  <a16:creationId xmlns:a16="http://schemas.microsoft.com/office/drawing/2014/main" id="{19C760D2-5D95-403C-8E4D-0EBF1090B386}"/>
                </a:ext>
              </a:extLst>
            </p:cNvPr>
            <p:cNvSpPr>
              <a:spLocks noEditPoints="1"/>
            </p:cNvSpPr>
            <p:nvPr/>
          </p:nvSpPr>
          <p:spPr bwMode="auto">
            <a:xfrm>
              <a:off x="4638574" y="3767986"/>
              <a:ext cx="167094" cy="353918"/>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5" name="Freeform 75">
              <a:extLst>
                <a:ext uri="{FF2B5EF4-FFF2-40B4-BE49-F238E27FC236}">
                  <a16:creationId xmlns:a16="http://schemas.microsoft.com/office/drawing/2014/main" id="{1BEDB158-FC2D-4EE8-B500-1C581CDD6059}"/>
                </a:ext>
              </a:extLst>
            </p:cNvPr>
            <p:cNvSpPr>
              <a:spLocks noEditPoints="1"/>
            </p:cNvSpPr>
            <p:nvPr/>
          </p:nvSpPr>
          <p:spPr bwMode="auto">
            <a:xfrm>
              <a:off x="3651518" y="3645838"/>
              <a:ext cx="1252339" cy="673383"/>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6" name="Freeform 76">
              <a:extLst>
                <a:ext uri="{FF2B5EF4-FFF2-40B4-BE49-F238E27FC236}">
                  <a16:creationId xmlns:a16="http://schemas.microsoft.com/office/drawing/2014/main" id="{1230C92E-506C-4D2F-81D3-52C1B4C43DA2}"/>
                </a:ext>
              </a:extLst>
            </p:cNvPr>
            <p:cNvSpPr>
              <a:spLocks noEditPoints="1"/>
            </p:cNvSpPr>
            <p:nvPr/>
          </p:nvSpPr>
          <p:spPr bwMode="auto">
            <a:xfrm>
              <a:off x="8316347" y="3570669"/>
              <a:ext cx="864750" cy="829984"/>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7" name="Freeform 87">
              <a:extLst>
                <a:ext uri="{FF2B5EF4-FFF2-40B4-BE49-F238E27FC236}">
                  <a16:creationId xmlns:a16="http://schemas.microsoft.com/office/drawing/2014/main" id="{F3090F7E-071A-467A-B19C-9CEDC4CE29E8}"/>
                </a:ext>
              </a:extLst>
            </p:cNvPr>
            <p:cNvSpPr>
              <a:spLocks/>
            </p:cNvSpPr>
            <p:nvPr/>
          </p:nvSpPr>
          <p:spPr bwMode="auto">
            <a:xfrm>
              <a:off x="5332786" y="3351428"/>
              <a:ext cx="105080" cy="93960"/>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8" name="Freeform 122">
              <a:extLst>
                <a:ext uri="{FF2B5EF4-FFF2-40B4-BE49-F238E27FC236}">
                  <a16:creationId xmlns:a16="http://schemas.microsoft.com/office/drawing/2014/main" id="{2E30CDF3-7DC2-45E4-A06C-AC7B853281D8}"/>
                </a:ext>
              </a:extLst>
            </p:cNvPr>
            <p:cNvSpPr>
              <a:spLocks/>
            </p:cNvSpPr>
            <p:nvPr/>
          </p:nvSpPr>
          <p:spPr bwMode="auto">
            <a:xfrm>
              <a:off x="4679917" y="3121224"/>
              <a:ext cx="41342" cy="34453"/>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65" name="Number">
            <a:extLst>
              <a:ext uri="{FF2B5EF4-FFF2-40B4-BE49-F238E27FC236}">
                <a16:creationId xmlns:a16="http://schemas.microsoft.com/office/drawing/2014/main" id="{10AE4503-7718-4599-8456-6FE5D51165CA}"/>
              </a:ext>
            </a:extLst>
          </p:cNvPr>
          <p:cNvSpPr>
            <a:spLocks noGrp="1"/>
          </p:cNvSpPr>
          <p:nvPr>
            <p:ph type="body" sz="quarter" idx="11" hasCustomPrompt="1"/>
          </p:nvPr>
        </p:nvSpPr>
        <p:spPr>
          <a:xfrm>
            <a:off x="4587798" y="426549"/>
            <a:ext cx="3388933" cy="3838854"/>
          </a:xfrm>
        </p:spPr>
        <p:txBody>
          <a:bodyPr anchor="ctr">
            <a:noAutofit/>
          </a:bodyPr>
          <a:lstStyle>
            <a:lvl1pPr marL="0" indent="0" algn="ctr">
              <a:buNone/>
              <a:defRPr sz="30000">
                <a:solidFill>
                  <a:schemeClr val="accent2"/>
                </a:solidFill>
                <a:latin typeface="Arial" panose="020B0604020202020204" pitchFamily="34" charset="0"/>
                <a:cs typeface="Arial" panose="020B0604020202020204" pitchFamily="34" charset="0"/>
              </a:defRPr>
            </a:lvl1pPr>
          </a:lstStyle>
          <a:p>
            <a:pPr lvl="0"/>
            <a:r>
              <a:rPr lang="en-US" altLang="zh-CN" dirty="0"/>
              <a:t>1</a:t>
            </a:r>
            <a:endParaRPr lang="zh-CN" altLang="en-US" dirty="0"/>
          </a:p>
        </p:txBody>
      </p:sp>
      <p:sp>
        <p:nvSpPr>
          <p:cNvPr id="261" name="Titile">
            <a:extLst>
              <a:ext uri="{FF2B5EF4-FFF2-40B4-BE49-F238E27FC236}">
                <a16:creationId xmlns:a16="http://schemas.microsoft.com/office/drawing/2014/main" id="{C6283C79-9934-4AFE-ADD5-12C217B847F0}"/>
              </a:ext>
            </a:extLst>
          </p:cNvPr>
          <p:cNvSpPr>
            <a:spLocks noGrp="1"/>
          </p:cNvSpPr>
          <p:nvPr>
            <p:ph type="title" hasCustomPrompt="1"/>
          </p:nvPr>
        </p:nvSpPr>
        <p:spPr>
          <a:xfrm>
            <a:off x="6171038" y="3071432"/>
            <a:ext cx="2517393" cy="584775"/>
          </a:xfrm>
          <a:solidFill>
            <a:schemeClr val="tx1"/>
          </a:solidFill>
        </p:spPr>
        <p:txBody>
          <a:bodyPr>
            <a:normAutofit/>
          </a:bodyPr>
          <a:lstStyle>
            <a:lvl1pPr algn="ctr">
              <a:defRPr sz="3200" b="1">
                <a:solidFill>
                  <a:schemeClr val="bg1"/>
                </a:solidFill>
              </a:defRPr>
            </a:lvl1pPr>
          </a:lstStyle>
          <a:p>
            <a:r>
              <a:rPr lang="zh-CN" altLang="en-US" dirty="0"/>
              <a:t>标题</a:t>
            </a:r>
          </a:p>
        </p:txBody>
      </p:sp>
    </p:spTree>
    <p:extLst>
      <p:ext uri="{BB962C8B-B14F-4D97-AF65-F5344CB8AC3E}">
        <p14:creationId xmlns:p14="http://schemas.microsoft.com/office/powerpoint/2010/main" val="318633309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9" name="Page"/>
          <p:cNvSpPr/>
          <p:nvPr userDrawn="1"/>
        </p:nvSpPr>
        <p:spPr>
          <a:xfrm>
            <a:off x="11208695" y="6320412"/>
            <a:ext cx="575959"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10801349" y="6406644"/>
            <a:ext cx="1390651"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a:p>
        </p:txBody>
      </p:sp>
      <p:grpSp>
        <p:nvGrpSpPr>
          <p:cNvPr id="13" name="Decorate">
            <a:extLst>
              <a:ext uri="{FF2B5EF4-FFF2-40B4-BE49-F238E27FC236}">
                <a16:creationId xmlns:a16="http://schemas.microsoft.com/office/drawing/2014/main" id="{99731CC2-C4C0-4506-AB9E-864CFE1AF6D5}"/>
              </a:ext>
            </a:extLst>
          </p:cNvPr>
          <p:cNvGrpSpPr/>
          <p:nvPr userDrawn="1"/>
        </p:nvGrpSpPr>
        <p:grpSpPr>
          <a:xfrm>
            <a:off x="160768" y="120576"/>
            <a:ext cx="657379" cy="653562"/>
            <a:chOff x="10920675" y="2008140"/>
            <a:chExt cx="576000" cy="576000"/>
          </a:xfrm>
        </p:grpSpPr>
        <p:sp>
          <p:nvSpPr>
            <p:cNvPr id="14" name="矩形 2">
              <a:extLst>
                <a:ext uri="{FF2B5EF4-FFF2-40B4-BE49-F238E27FC236}">
                  <a16:creationId xmlns:a16="http://schemas.microsoft.com/office/drawing/2014/main" id="{89C90E33-BD03-49ED-8485-AAD5F92D0D8A}"/>
                </a:ext>
              </a:extLst>
            </p:cNvPr>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
              <a:extLst>
                <a:ext uri="{FF2B5EF4-FFF2-40B4-BE49-F238E27FC236}">
                  <a16:creationId xmlns:a16="http://schemas.microsoft.com/office/drawing/2014/main" id="{1E31F7FE-3B7B-4707-82B3-DD3D75F17914}"/>
                </a:ext>
              </a:extLst>
            </p:cNvPr>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 name="Logo">
            <a:extLst>
              <a:ext uri="{FF2B5EF4-FFF2-40B4-BE49-F238E27FC236}">
                <a16:creationId xmlns:a16="http://schemas.microsoft.com/office/drawing/2014/main" id="{00AD7A09-BBF3-47A1-913B-CF547EA235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0769" y="6406643"/>
            <a:ext cx="1147156" cy="365760"/>
          </a:xfrm>
          <a:prstGeom prst="rect">
            <a:avLst/>
          </a:prstGeom>
        </p:spPr>
      </p:pic>
      <p:sp>
        <p:nvSpPr>
          <p:cNvPr id="8" name="Title">
            <a:extLst>
              <a:ext uri="{FF2B5EF4-FFF2-40B4-BE49-F238E27FC236}">
                <a16:creationId xmlns:a16="http://schemas.microsoft.com/office/drawing/2014/main" id="{8790CC99-3567-41A0-80FD-BA247079AEA3}"/>
              </a:ext>
            </a:extLst>
          </p:cNvPr>
          <p:cNvSpPr>
            <a:spLocks noGrp="1"/>
          </p:cNvSpPr>
          <p:nvPr>
            <p:ph type="title" hasCustomPrompt="1"/>
          </p:nvPr>
        </p:nvSpPr>
        <p:spPr>
          <a:xfrm>
            <a:off x="1105750" y="321529"/>
            <a:ext cx="10515600" cy="537587"/>
          </a:xfrm>
        </p:spPr>
        <p:txBody>
          <a:bodyPr>
            <a:normAutofit/>
          </a:bodyPr>
          <a:lstStyle>
            <a:lvl1pPr>
              <a:defRPr sz="2800" b="1"/>
            </a:lvl1pPr>
          </a:lstStyle>
          <a:p>
            <a:r>
              <a:rPr lang="zh-CN" altLang="en-US" dirty="0"/>
              <a:t>标题</a:t>
            </a:r>
          </a:p>
        </p:txBody>
      </p:sp>
    </p:spTree>
    <p:extLst>
      <p:ext uri="{BB962C8B-B14F-4D97-AF65-F5344CB8AC3E}">
        <p14:creationId xmlns:p14="http://schemas.microsoft.com/office/powerpoint/2010/main" val="30676649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9" userDrawn="1">
          <p15:clr>
            <a:srgbClr val="FBAE40"/>
          </p15:clr>
        </p15:guide>
        <p15:guide id="4" pos="7243"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22" name="Logo">
            <a:extLst>
              <a:ext uri="{FF2B5EF4-FFF2-40B4-BE49-F238E27FC236}">
                <a16:creationId xmlns:a16="http://schemas.microsoft.com/office/drawing/2014/main" id="{3202DAEA-BFEB-4512-BB5A-09A6AC2B3ED6}"/>
              </a:ext>
            </a:extLst>
          </p:cNvPr>
          <p:cNvGrpSpPr/>
          <p:nvPr userDrawn="1"/>
        </p:nvGrpSpPr>
        <p:grpSpPr>
          <a:xfrm>
            <a:off x="3915495" y="5943183"/>
            <a:ext cx="4361010" cy="724001"/>
            <a:chOff x="4145444" y="5943183"/>
            <a:chExt cx="4361010" cy="724001"/>
          </a:xfrm>
        </p:grpSpPr>
        <p:pic>
          <p:nvPicPr>
            <p:cNvPr id="23" name="NJU Logo">
              <a:extLst>
                <a:ext uri="{FF2B5EF4-FFF2-40B4-BE49-F238E27FC236}">
                  <a16:creationId xmlns:a16="http://schemas.microsoft.com/office/drawing/2014/main" id="{81BD8F47-F6DD-4F6E-8A19-BC47807BF7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5444" y="6066192"/>
              <a:ext cx="1508760" cy="477982"/>
            </a:xfrm>
            <a:prstGeom prst="rect">
              <a:avLst/>
            </a:prstGeom>
          </p:spPr>
        </p:pic>
        <p:pic>
          <p:nvPicPr>
            <p:cNvPr id="24" name="Software Institute Logo">
              <a:extLst>
                <a:ext uri="{FF2B5EF4-FFF2-40B4-BE49-F238E27FC236}">
                  <a16:creationId xmlns:a16="http://schemas.microsoft.com/office/drawing/2014/main" id="{5D7F179C-0B1B-4C9D-BCA8-99942D0038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7187" y="5943183"/>
              <a:ext cx="2629267" cy="724001"/>
            </a:xfrm>
            <a:prstGeom prst="rect">
              <a:avLst/>
            </a:prstGeom>
          </p:spPr>
        </p:pic>
      </p:grpSp>
      <p:grpSp>
        <p:nvGrpSpPr>
          <p:cNvPr id="6" name="Banner">
            <a:extLst>
              <a:ext uri="{FF2B5EF4-FFF2-40B4-BE49-F238E27FC236}">
                <a16:creationId xmlns:a16="http://schemas.microsoft.com/office/drawing/2014/main" id="{536DB670-CFDC-4880-8AA7-89F432C1C1CA}"/>
              </a:ext>
            </a:extLst>
          </p:cNvPr>
          <p:cNvGrpSpPr/>
          <p:nvPr userDrawn="1"/>
        </p:nvGrpSpPr>
        <p:grpSpPr>
          <a:xfrm>
            <a:off x="0" y="851038"/>
            <a:ext cx="12192000" cy="875445"/>
            <a:chOff x="0" y="3019996"/>
            <a:chExt cx="9144000" cy="893494"/>
          </a:xfrm>
        </p:grpSpPr>
        <p:sp>
          <p:nvSpPr>
            <p:cNvPr id="7" name="矩形 2">
              <a:extLst>
                <a:ext uri="{FF2B5EF4-FFF2-40B4-BE49-F238E27FC236}">
                  <a16:creationId xmlns:a16="http://schemas.microsoft.com/office/drawing/2014/main" id="{668BE3B9-B20B-40B1-A5A6-92DDEA014C38}"/>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1">
              <a:extLst>
                <a:ext uri="{FF2B5EF4-FFF2-40B4-BE49-F238E27FC236}">
                  <a16:creationId xmlns:a16="http://schemas.microsoft.com/office/drawing/2014/main" id="{979557C9-7F7B-4C4F-BE66-2F4181DB3464}"/>
                </a:ext>
              </a:extLst>
            </p:cNvPr>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11" name="NJU Logo">
            <a:extLst>
              <a:ext uri="{FF2B5EF4-FFF2-40B4-BE49-F238E27FC236}">
                <a16:creationId xmlns:a16="http://schemas.microsoft.com/office/drawing/2014/main" id="{30674F78-93EF-43BD-A5A8-F7D35E40504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3829" y="629102"/>
            <a:ext cx="1051611" cy="1321787"/>
          </a:xfrm>
          <a:prstGeom prst="rect">
            <a:avLst/>
          </a:prstGeom>
        </p:spPr>
      </p:pic>
      <p:sp>
        <p:nvSpPr>
          <p:cNvPr id="20" name="Information">
            <a:extLst>
              <a:ext uri="{FF2B5EF4-FFF2-40B4-BE49-F238E27FC236}">
                <a16:creationId xmlns:a16="http://schemas.microsoft.com/office/drawing/2014/main" id="{3ACFB697-F9E4-456B-9D6B-777FA0C9CA28}"/>
              </a:ext>
            </a:extLst>
          </p:cNvPr>
          <p:cNvSpPr>
            <a:spLocks noGrp="1"/>
          </p:cNvSpPr>
          <p:nvPr>
            <p:ph type="body" sz="quarter" idx="12" hasCustomPrompt="1"/>
          </p:nvPr>
        </p:nvSpPr>
        <p:spPr>
          <a:xfrm>
            <a:off x="3373888" y="4589847"/>
            <a:ext cx="5444225" cy="1083341"/>
          </a:xfrm>
        </p:spPr>
        <p:txBody>
          <a:bodyPr>
            <a:normAutofit/>
          </a:bodyPr>
          <a:lstStyle>
            <a:lvl1pPr marL="0" indent="0" algn="ctr">
              <a:lnSpc>
                <a:spcPct val="100000"/>
              </a:lnSpc>
              <a:spcBef>
                <a:spcPts val="0"/>
              </a:spcBef>
              <a:buNone/>
              <a:defRPr sz="1600">
                <a:solidFill>
                  <a:srgbClr val="6A005F"/>
                </a:solidFill>
              </a:defRPr>
            </a:lvl1pPr>
          </a:lstStyle>
          <a:p>
            <a:pPr lvl="0"/>
            <a:r>
              <a:rPr lang="zh-CN" altLang="en-US" dirty="0"/>
              <a:t>联系方式</a:t>
            </a:r>
          </a:p>
        </p:txBody>
      </p:sp>
      <p:sp>
        <p:nvSpPr>
          <p:cNvPr id="13" name="Thanks">
            <a:extLst>
              <a:ext uri="{FF2B5EF4-FFF2-40B4-BE49-F238E27FC236}">
                <a16:creationId xmlns:a16="http://schemas.microsoft.com/office/drawing/2014/main" id="{631D5ABF-0E5D-45CB-848F-0FB98DEC69B3}"/>
              </a:ext>
            </a:extLst>
          </p:cNvPr>
          <p:cNvSpPr txBox="1"/>
          <p:nvPr userDrawn="1"/>
        </p:nvSpPr>
        <p:spPr>
          <a:xfrm>
            <a:off x="4054416" y="2828836"/>
            <a:ext cx="4083169" cy="1200329"/>
          </a:xfrm>
          <a:prstGeom prst="rect">
            <a:avLst/>
          </a:prstGeom>
          <a:noFill/>
        </p:spPr>
        <p:txBody>
          <a:bodyPr wrap="none" rtlCol="0">
            <a:spAutoFit/>
          </a:bodyPr>
          <a:lstStyle/>
          <a:p>
            <a:r>
              <a:rPr lang="en-US" altLang="zh-CN" sz="7200" b="1" dirty="0">
                <a:solidFill>
                  <a:srgbClr val="6A005F"/>
                </a:solidFill>
              </a:rPr>
              <a:t>THANKS</a:t>
            </a:r>
            <a:endParaRPr lang="zh-CN" altLang="en-US" sz="7200" b="1" dirty="0">
              <a:solidFill>
                <a:srgbClr val="6A005F"/>
              </a:solidFill>
            </a:endParaRPr>
          </a:p>
        </p:txBody>
      </p:sp>
      <p:sp>
        <p:nvSpPr>
          <p:cNvPr id="18" name="Subtitle">
            <a:extLst>
              <a:ext uri="{FF2B5EF4-FFF2-40B4-BE49-F238E27FC236}">
                <a16:creationId xmlns:a16="http://schemas.microsoft.com/office/drawing/2014/main" id="{59972E42-2C14-4B6D-82F9-E172BA48491D}"/>
              </a:ext>
            </a:extLst>
          </p:cNvPr>
          <p:cNvSpPr>
            <a:spLocks noGrp="1"/>
          </p:cNvSpPr>
          <p:nvPr>
            <p:ph type="body" sz="quarter" idx="11"/>
          </p:nvPr>
        </p:nvSpPr>
        <p:spPr>
          <a:xfrm>
            <a:off x="1875440" y="1427146"/>
            <a:ext cx="9844611" cy="299337"/>
          </a:xfrm>
        </p:spPr>
        <p:txBody>
          <a:bodyPr anchor="ctr">
            <a:noAutofit/>
          </a:bodyPr>
          <a:lstStyle>
            <a:lvl1pPr marL="0" indent="0" algn="ctr">
              <a:lnSpc>
                <a:spcPct val="100000"/>
              </a:lnSpc>
              <a:spcBef>
                <a:spcPts val="0"/>
              </a:spcBef>
              <a:buNone/>
              <a:defRPr sz="1600" b="0" i="0" baseline="0">
                <a:solidFill>
                  <a:schemeClr val="bg1"/>
                </a:solidFill>
              </a:defRPr>
            </a:lvl1pPr>
          </a:lstStyle>
          <a:p>
            <a:pPr lvl="0"/>
            <a:endParaRPr lang="zh-CN" altLang="en-US" dirty="0"/>
          </a:p>
        </p:txBody>
      </p:sp>
      <p:sp>
        <p:nvSpPr>
          <p:cNvPr id="2" name="Title">
            <a:extLst>
              <a:ext uri="{FF2B5EF4-FFF2-40B4-BE49-F238E27FC236}">
                <a16:creationId xmlns:a16="http://schemas.microsoft.com/office/drawing/2014/main" id="{85164DAC-4FE2-46D9-B1BA-0A1F1D89AE27}"/>
              </a:ext>
            </a:extLst>
          </p:cNvPr>
          <p:cNvSpPr>
            <a:spLocks noGrp="1"/>
          </p:cNvSpPr>
          <p:nvPr>
            <p:ph type="title"/>
          </p:nvPr>
        </p:nvSpPr>
        <p:spPr>
          <a:xfrm>
            <a:off x="1875439" y="853795"/>
            <a:ext cx="9844611" cy="570594"/>
          </a:xfrm>
        </p:spPr>
        <p:txBody>
          <a:bodyPr>
            <a:normAutofit/>
          </a:bodyPr>
          <a:lstStyle>
            <a:lvl1pPr algn="ctr">
              <a:defRPr sz="2000" b="1">
                <a:solidFill>
                  <a:schemeClr val="bg1"/>
                </a:solidFill>
              </a:defRPr>
            </a:lvl1pPr>
          </a:lstStyle>
          <a:p>
            <a:r>
              <a:rPr lang="zh-CN" altLang="en-US"/>
              <a:t>单击此处编辑母版标题样式</a:t>
            </a:r>
          </a:p>
        </p:txBody>
      </p:sp>
    </p:spTree>
    <p:extLst>
      <p:ext uri="{BB962C8B-B14F-4D97-AF65-F5344CB8AC3E}">
        <p14:creationId xmlns:p14="http://schemas.microsoft.com/office/powerpoint/2010/main" val="128587273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2020/3/25</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26564329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8" r:id="rId3"/>
    <p:sldLayoutId id="2147483663" r:id="rId4"/>
    <p:sldLayoutId id="2147483666" r:id="rId5"/>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80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ccopyright.com/index.php?optionid=1057" TargetMode="Externa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37E0F92-CD77-49DC-A8DF-A0AD4B108B47}"/>
              </a:ext>
            </a:extLst>
          </p:cNvPr>
          <p:cNvSpPr>
            <a:spLocks noGrp="1"/>
          </p:cNvSpPr>
          <p:nvPr>
            <p:ph type="body" sz="quarter" idx="12"/>
          </p:nvPr>
        </p:nvSpPr>
        <p:spPr/>
        <p:txBody>
          <a:bodyPr/>
          <a:lstStyle/>
          <a:p>
            <a:r>
              <a:rPr lang="zh-CN" altLang="en-US" dirty="0"/>
              <a:t>顾胜晖</a:t>
            </a:r>
            <a:endParaRPr lang="en-US" altLang="zh-CN" dirty="0"/>
          </a:p>
          <a:p>
            <a:r>
              <a:rPr lang="en-US" altLang="zh-CN" dirty="0"/>
              <a:t>2020/03/25</a:t>
            </a:r>
            <a:endParaRPr lang="zh-CN" altLang="en-US" dirty="0"/>
          </a:p>
        </p:txBody>
      </p:sp>
      <p:sp>
        <p:nvSpPr>
          <p:cNvPr id="3" name="文本占位符 2">
            <a:extLst>
              <a:ext uri="{FF2B5EF4-FFF2-40B4-BE49-F238E27FC236}">
                <a16:creationId xmlns:a16="http://schemas.microsoft.com/office/drawing/2014/main" id="{22E3A36A-B705-4BC4-8A59-C5FE49EE8A3F}"/>
              </a:ext>
            </a:extLst>
          </p:cNvPr>
          <p:cNvSpPr>
            <a:spLocks noGrp="1"/>
          </p:cNvSpPr>
          <p:nvPr>
            <p:ph type="body" sz="quarter" idx="11"/>
          </p:nvPr>
        </p:nvSpPr>
        <p:spPr/>
        <p:txBody>
          <a:bodyPr/>
          <a:lstStyle/>
          <a:p>
            <a:endParaRPr lang="zh-CN" altLang="en-US"/>
          </a:p>
        </p:txBody>
      </p:sp>
      <p:sp>
        <p:nvSpPr>
          <p:cNvPr id="4" name="标题 3">
            <a:extLst>
              <a:ext uri="{FF2B5EF4-FFF2-40B4-BE49-F238E27FC236}">
                <a16:creationId xmlns:a16="http://schemas.microsoft.com/office/drawing/2014/main" id="{EE5E2879-C3BA-47AE-980E-D55862862DE7}"/>
              </a:ext>
            </a:extLst>
          </p:cNvPr>
          <p:cNvSpPr>
            <a:spLocks noGrp="1"/>
          </p:cNvSpPr>
          <p:nvPr>
            <p:ph type="title"/>
          </p:nvPr>
        </p:nvSpPr>
        <p:spPr/>
        <p:txBody>
          <a:bodyPr/>
          <a:lstStyle/>
          <a:p>
            <a:r>
              <a:rPr lang="zh-CN" altLang="en-US" dirty="0"/>
              <a:t>软件著作权申请介绍</a:t>
            </a:r>
          </a:p>
        </p:txBody>
      </p:sp>
    </p:spTree>
    <p:extLst>
      <p:ext uri="{BB962C8B-B14F-4D97-AF65-F5344CB8AC3E}">
        <p14:creationId xmlns:p14="http://schemas.microsoft.com/office/powerpoint/2010/main" val="371144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D9C7678-3005-4B85-B227-E1A4C6DF9D20}"/>
              </a:ext>
            </a:extLst>
          </p:cNvPr>
          <p:cNvSpPr>
            <a:spLocks noGrp="1"/>
          </p:cNvSpPr>
          <p:nvPr>
            <p:ph type="sldNum" sz="quarter" idx="12"/>
          </p:nvPr>
        </p:nvSpPr>
        <p:spPr/>
        <p:txBody>
          <a:bodyPr/>
          <a:lstStyle/>
          <a:p>
            <a:fld id="{51D91E7F-84B6-4064-9D4E-CC7D244BCA04}" type="slidenum">
              <a:rPr lang="zh-CN" altLang="en-US" smtClean="0"/>
              <a:pPr/>
              <a:t>2</a:t>
            </a:fld>
            <a:endParaRPr lang="zh-CN" altLang="en-US"/>
          </a:p>
        </p:txBody>
      </p:sp>
      <p:sp>
        <p:nvSpPr>
          <p:cNvPr id="3" name="标题 2">
            <a:extLst>
              <a:ext uri="{FF2B5EF4-FFF2-40B4-BE49-F238E27FC236}">
                <a16:creationId xmlns:a16="http://schemas.microsoft.com/office/drawing/2014/main" id="{0C0EB401-1EA4-4E23-8DAE-37AC97CA7CD8}"/>
              </a:ext>
            </a:extLst>
          </p:cNvPr>
          <p:cNvSpPr>
            <a:spLocks noGrp="1"/>
          </p:cNvSpPr>
          <p:nvPr>
            <p:ph type="title"/>
          </p:nvPr>
        </p:nvSpPr>
        <p:spPr/>
        <p:txBody>
          <a:bodyPr/>
          <a:lstStyle/>
          <a:p>
            <a:r>
              <a:rPr lang="zh-CN" altLang="en-US" dirty="0"/>
              <a:t>什么是软件著作权</a:t>
            </a:r>
          </a:p>
        </p:txBody>
      </p:sp>
      <p:sp>
        <p:nvSpPr>
          <p:cNvPr id="4" name="文本框 3">
            <a:extLst>
              <a:ext uri="{FF2B5EF4-FFF2-40B4-BE49-F238E27FC236}">
                <a16:creationId xmlns:a16="http://schemas.microsoft.com/office/drawing/2014/main" id="{83209954-8D19-43B6-887F-2865CA34AB9D}"/>
              </a:ext>
            </a:extLst>
          </p:cNvPr>
          <p:cNvSpPr txBox="1"/>
          <p:nvPr/>
        </p:nvSpPr>
        <p:spPr>
          <a:xfrm>
            <a:off x="1639171" y="2521059"/>
            <a:ext cx="8913657" cy="1815882"/>
          </a:xfrm>
          <a:prstGeom prst="rect">
            <a:avLst/>
          </a:prstGeom>
          <a:noFill/>
        </p:spPr>
        <p:txBody>
          <a:bodyPr wrap="square" rtlCol="0">
            <a:spAutoFit/>
          </a:bodyPr>
          <a:lstStyle/>
          <a:p>
            <a:r>
              <a:rPr lang="zh-CN" altLang="en-US" sz="2800" dirty="0"/>
              <a:t>计算机软件著作权是指软件的开发者或者其他权利人依据有关著作权法律的规定，对于软件作品所享有的各项专有权利。软件经过登记后，软件著作权人享有</a:t>
            </a:r>
            <a:r>
              <a:rPr lang="zh-CN" altLang="en-US" sz="2800" dirty="0">
                <a:solidFill>
                  <a:srgbClr val="C00000"/>
                </a:solidFill>
              </a:rPr>
              <a:t>发表权、开发者身份权、使用权、使用许可权和获得报酬权</a:t>
            </a:r>
            <a:r>
              <a:rPr lang="zh-CN" altLang="en-US" sz="2800" dirty="0"/>
              <a:t>。</a:t>
            </a:r>
          </a:p>
        </p:txBody>
      </p:sp>
    </p:spTree>
    <p:extLst>
      <p:ext uri="{BB962C8B-B14F-4D97-AF65-F5344CB8AC3E}">
        <p14:creationId xmlns:p14="http://schemas.microsoft.com/office/powerpoint/2010/main" val="288975027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59EC07-D70B-4145-92C0-7623742E41FE}"/>
              </a:ext>
            </a:extLst>
          </p:cNvPr>
          <p:cNvSpPr>
            <a:spLocks noGrp="1"/>
          </p:cNvSpPr>
          <p:nvPr>
            <p:ph type="sldNum" sz="quarter" idx="12"/>
          </p:nvPr>
        </p:nvSpPr>
        <p:spPr/>
        <p:txBody>
          <a:bodyPr/>
          <a:lstStyle/>
          <a:p>
            <a:fld id="{51D91E7F-84B6-4064-9D4E-CC7D244BCA04}" type="slidenum">
              <a:rPr lang="zh-CN" altLang="en-US" smtClean="0"/>
              <a:pPr/>
              <a:t>3</a:t>
            </a:fld>
            <a:endParaRPr lang="zh-CN" altLang="en-US"/>
          </a:p>
        </p:txBody>
      </p:sp>
      <p:sp>
        <p:nvSpPr>
          <p:cNvPr id="3" name="标题 2">
            <a:extLst>
              <a:ext uri="{FF2B5EF4-FFF2-40B4-BE49-F238E27FC236}">
                <a16:creationId xmlns:a16="http://schemas.microsoft.com/office/drawing/2014/main" id="{AA31AFD8-AD1E-4C48-8B81-6A27EFD6565F}"/>
              </a:ext>
            </a:extLst>
          </p:cNvPr>
          <p:cNvSpPr>
            <a:spLocks noGrp="1"/>
          </p:cNvSpPr>
          <p:nvPr>
            <p:ph type="title"/>
          </p:nvPr>
        </p:nvSpPr>
        <p:spPr/>
        <p:txBody>
          <a:bodyPr/>
          <a:lstStyle/>
          <a:p>
            <a:r>
              <a:rPr lang="zh-CN" altLang="en-US" dirty="0"/>
              <a:t>软件著作权的作用</a:t>
            </a:r>
          </a:p>
        </p:txBody>
      </p:sp>
      <p:sp>
        <p:nvSpPr>
          <p:cNvPr id="7" name="文本框 6">
            <a:extLst>
              <a:ext uri="{FF2B5EF4-FFF2-40B4-BE49-F238E27FC236}">
                <a16:creationId xmlns:a16="http://schemas.microsoft.com/office/drawing/2014/main" id="{12B26782-8473-44C3-A0CF-404485BA4F35}"/>
              </a:ext>
            </a:extLst>
          </p:cNvPr>
          <p:cNvSpPr txBox="1"/>
          <p:nvPr/>
        </p:nvSpPr>
        <p:spPr>
          <a:xfrm>
            <a:off x="1499229" y="1890469"/>
            <a:ext cx="9193542" cy="3077061"/>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zh-CN" altLang="en-US" sz="2000" dirty="0"/>
              <a:t>在软件著作权发生争议时证明软件权利的最有力的证据</a:t>
            </a:r>
            <a:endParaRPr lang="en-US" altLang="zh-CN" sz="2000" dirty="0"/>
          </a:p>
          <a:p>
            <a:pPr marL="285750" indent="-285750">
              <a:lnSpc>
                <a:spcPct val="200000"/>
              </a:lnSpc>
              <a:buFont typeface="Wingdings" panose="05000000000000000000" pitchFamily="2" charset="2"/>
              <a:buChar char="Ø"/>
            </a:pPr>
            <a:r>
              <a:rPr lang="zh-CN" altLang="en-US" sz="2000" dirty="0"/>
              <a:t>软件著作权人进行投资和交易的重要资本和财富</a:t>
            </a:r>
            <a:endParaRPr lang="en-US" altLang="zh-CN" sz="2000" dirty="0"/>
          </a:p>
          <a:p>
            <a:pPr marL="285750" indent="-285750">
              <a:lnSpc>
                <a:spcPct val="200000"/>
              </a:lnSpc>
              <a:buFont typeface="Wingdings" panose="05000000000000000000" pitchFamily="2" charset="2"/>
              <a:buChar char="Ø"/>
            </a:pPr>
            <a:r>
              <a:rPr lang="zh-CN" altLang="en-US" sz="2000" dirty="0"/>
              <a:t>企业在申请高新技术企业认定时非常重要的砝码</a:t>
            </a:r>
            <a:endParaRPr lang="en-US" altLang="zh-CN" sz="2000" dirty="0"/>
          </a:p>
          <a:p>
            <a:pPr marL="285750" indent="-285750">
              <a:lnSpc>
                <a:spcPct val="200000"/>
              </a:lnSpc>
              <a:buFont typeface="Wingdings" panose="05000000000000000000" pitchFamily="2" charset="2"/>
              <a:buChar char="Ø"/>
            </a:pPr>
            <a:r>
              <a:rPr lang="zh-CN" altLang="en-US" sz="2000" dirty="0"/>
              <a:t>企业申请软件企业必不可少的证明材料</a:t>
            </a:r>
            <a:endParaRPr lang="en-US" altLang="zh-CN" sz="2000" dirty="0"/>
          </a:p>
          <a:p>
            <a:pPr marL="285750" indent="-285750">
              <a:lnSpc>
                <a:spcPct val="200000"/>
              </a:lnSpc>
              <a:buFont typeface="Wingdings" panose="05000000000000000000" pitchFamily="2" charset="2"/>
              <a:buChar char="Ø"/>
            </a:pPr>
            <a:r>
              <a:rPr lang="zh-CN" altLang="en-US" sz="2000" dirty="0"/>
              <a:t>软件著作权登记证书也是企业获得国家税收减免、人才优惠等国家政策的条件</a:t>
            </a:r>
          </a:p>
        </p:txBody>
      </p:sp>
    </p:spTree>
    <p:extLst>
      <p:ext uri="{BB962C8B-B14F-4D97-AF65-F5344CB8AC3E}">
        <p14:creationId xmlns:p14="http://schemas.microsoft.com/office/powerpoint/2010/main" val="290280891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3EED27-02B5-43B4-A9CC-B482BC6173DC}"/>
              </a:ext>
            </a:extLst>
          </p:cNvPr>
          <p:cNvSpPr>
            <a:spLocks noGrp="1"/>
          </p:cNvSpPr>
          <p:nvPr>
            <p:ph type="sldNum" sz="quarter" idx="12"/>
          </p:nvPr>
        </p:nvSpPr>
        <p:spPr/>
        <p:txBody>
          <a:bodyPr/>
          <a:lstStyle/>
          <a:p>
            <a:fld id="{51D91E7F-84B6-4064-9D4E-CC7D244BCA04}" type="slidenum">
              <a:rPr lang="zh-CN" altLang="en-US" smtClean="0"/>
              <a:pPr/>
              <a:t>4</a:t>
            </a:fld>
            <a:endParaRPr lang="zh-CN" altLang="en-US"/>
          </a:p>
        </p:txBody>
      </p:sp>
      <p:sp>
        <p:nvSpPr>
          <p:cNvPr id="3" name="标题 2">
            <a:extLst>
              <a:ext uri="{FF2B5EF4-FFF2-40B4-BE49-F238E27FC236}">
                <a16:creationId xmlns:a16="http://schemas.microsoft.com/office/drawing/2014/main" id="{3F8C1EDD-168D-423B-9DD4-74CFB933FCC2}"/>
              </a:ext>
            </a:extLst>
          </p:cNvPr>
          <p:cNvSpPr>
            <a:spLocks noGrp="1"/>
          </p:cNvSpPr>
          <p:nvPr>
            <p:ph type="title"/>
          </p:nvPr>
        </p:nvSpPr>
        <p:spPr/>
        <p:txBody>
          <a:bodyPr/>
          <a:lstStyle/>
          <a:p>
            <a:r>
              <a:rPr lang="zh-CN" altLang="en-US" dirty="0"/>
              <a:t>软件著作权和专利的区别</a:t>
            </a:r>
          </a:p>
        </p:txBody>
      </p:sp>
      <p:sp>
        <p:nvSpPr>
          <p:cNvPr id="8" name="文本框 7">
            <a:extLst>
              <a:ext uri="{FF2B5EF4-FFF2-40B4-BE49-F238E27FC236}">
                <a16:creationId xmlns:a16="http://schemas.microsoft.com/office/drawing/2014/main" id="{452C5845-8EAE-4AEA-8490-82570A9919D2}"/>
              </a:ext>
            </a:extLst>
          </p:cNvPr>
          <p:cNvSpPr txBox="1"/>
          <p:nvPr/>
        </p:nvSpPr>
        <p:spPr>
          <a:xfrm>
            <a:off x="2473854" y="1961322"/>
            <a:ext cx="7244291" cy="2935355"/>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zh-CN" altLang="en-US" sz="2400" b="1" dirty="0"/>
              <a:t>保护原则：软著</a:t>
            </a:r>
            <a:r>
              <a:rPr lang="zh-CN" altLang="en-US" sz="2400" b="1" dirty="0">
                <a:solidFill>
                  <a:srgbClr val="C00000"/>
                </a:solidFill>
              </a:rPr>
              <a:t>自动获得</a:t>
            </a:r>
            <a:r>
              <a:rPr lang="zh-CN" altLang="en-US" sz="2400" b="1" dirty="0"/>
              <a:t>，专利必须</a:t>
            </a:r>
            <a:r>
              <a:rPr lang="zh-CN" altLang="en-US" sz="2400" b="1" dirty="0">
                <a:solidFill>
                  <a:srgbClr val="C00000"/>
                </a:solidFill>
              </a:rPr>
              <a:t>积极申请</a:t>
            </a:r>
            <a:endParaRPr lang="en-US" altLang="zh-CN" sz="2400" b="1" dirty="0">
              <a:solidFill>
                <a:srgbClr val="C00000"/>
              </a:solidFill>
            </a:endParaRPr>
          </a:p>
          <a:p>
            <a:pPr marL="285750" indent="-285750">
              <a:lnSpc>
                <a:spcPct val="200000"/>
              </a:lnSpc>
              <a:buFont typeface="Wingdings" panose="05000000000000000000" pitchFamily="2" charset="2"/>
              <a:buChar char="Ø"/>
            </a:pPr>
            <a:r>
              <a:rPr lang="zh-CN" altLang="en-US" sz="2400" b="1" dirty="0"/>
              <a:t>保护客体：软著保护</a:t>
            </a:r>
            <a:r>
              <a:rPr lang="zh-CN" altLang="en-US" sz="2400" b="1" dirty="0">
                <a:solidFill>
                  <a:srgbClr val="C00000"/>
                </a:solidFill>
              </a:rPr>
              <a:t>表现形式</a:t>
            </a:r>
            <a:r>
              <a:rPr lang="zh-CN" altLang="en-US" sz="2400" b="1" dirty="0"/>
              <a:t>，专利保护</a:t>
            </a:r>
            <a:r>
              <a:rPr lang="zh-CN" altLang="en-US" sz="2400" b="1" dirty="0">
                <a:solidFill>
                  <a:srgbClr val="C00000"/>
                </a:solidFill>
              </a:rPr>
              <a:t>设计构思</a:t>
            </a:r>
            <a:endParaRPr lang="en-US" altLang="zh-CN" sz="2400" b="1" dirty="0">
              <a:solidFill>
                <a:srgbClr val="C00000"/>
              </a:solidFill>
            </a:endParaRPr>
          </a:p>
          <a:p>
            <a:pPr marL="285750" indent="-285750">
              <a:lnSpc>
                <a:spcPct val="200000"/>
              </a:lnSpc>
              <a:buFont typeface="Wingdings" panose="05000000000000000000" pitchFamily="2" charset="2"/>
              <a:buChar char="Ø"/>
            </a:pPr>
            <a:r>
              <a:rPr lang="zh-CN" altLang="en-US" sz="2400" b="1" dirty="0"/>
              <a:t>申请通过率：软著</a:t>
            </a:r>
            <a:r>
              <a:rPr lang="zh-CN" altLang="en-US" sz="2400" b="1" dirty="0">
                <a:solidFill>
                  <a:srgbClr val="C00000"/>
                </a:solidFill>
              </a:rPr>
              <a:t>登记制</a:t>
            </a:r>
            <a:r>
              <a:rPr lang="zh-CN" altLang="en-US" sz="2400" b="1" dirty="0"/>
              <a:t>，专利要</a:t>
            </a:r>
            <a:r>
              <a:rPr lang="zh-CN" altLang="en-US" sz="2400" b="1" dirty="0">
                <a:solidFill>
                  <a:srgbClr val="C00000"/>
                </a:solidFill>
              </a:rPr>
              <a:t>实质审查</a:t>
            </a:r>
            <a:endParaRPr lang="en-US" altLang="zh-CN" sz="2400" b="1" dirty="0">
              <a:solidFill>
                <a:srgbClr val="C00000"/>
              </a:solidFill>
            </a:endParaRPr>
          </a:p>
          <a:p>
            <a:pPr marL="285750" indent="-285750">
              <a:lnSpc>
                <a:spcPct val="200000"/>
              </a:lnSpc>
              <a:buFont typeface="Wingdings" panose="05000000000000000000" pitchFamily="2" charset="2"/>
              <a:buChar char="Ø"/>
            </a:pPr>
            <a:r>
              <a:rPr lang="zh-CN" altLang="en-US" sz="2400" b="1" dirty="0"/>
              <a:t>保护期限和费用</a:t>
            </a:r>
            <a:endParaRPr lang="en-US" altLang="zh-CN" sz="2400" b="1" dirty="0"/>
          </a:p>
        </p:txBody>
      </p:sp>
    </p:spTree>
    <p:extLst>
      <p:ext uri="{BB962C8B-B14F-4D97-AF65-F5344CB8AC3E}">
        <p14:creationId xmlns:p14="http://schemas.microsoft.com/office/powerpoint/2010/main" val="407057099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B97DCE9-9CF0-45BA-81CA-6D2E3C68B626}"/>
              </a:ext>
            </a:extLst>
          </p:cNvPr>
          <p:cNvSpPr>
            <a:spLocks noGrp="1"/>
          </p:cNvSpPr>
          <p:nvPr>
            <p:ph type="sldNum" sz="quarter" idx="12"/>
          </p:nvPr>
        </p:nvSpPr>
        <p:spPr/>
        <p:txBody>
          <a:bodyPr/>
          <a:lstStyle/>
          <a:p>
            <a:fld id="{51D91E7F-84B6-4064-9D4E-CC7D244BCA04}" type="slidenum">
              <a:rPr lang="zh-CN" altLang="en-US" smtClean="0"/>
              <a:pPr/>
              <a:t>5</a:t>
            </a:fld>
            <a:endParaRPr lang="zh-CN" altLang="en-US"/>
          </a:p>
        </p:txBody>
      </p:sp>
      <p:sp>
        <p:nvSpPr>
          <p:cNvPr id="3" name="标题 2">
            <a:extLst>
              <a:ext uri="{FF2B5EF4-FFF2-40B4-BE49-F238E27FC236}">
                <a16:creationId xmlns:a16="http://schemas.microsoft.com/office/drawing/2014/main" id="{EC544AD7-D0B5-45D5-B610-A51765D6D9E6}"/>
              </a:ext>
            </a:extLst>
          </p:cNvPr>
          <p:cNvSpPr>
            <a:spLocks noGrp="1"/>
          </p:cNvSpPr>
          <p:nvPr>
            <p:ph type="title"/>
          </p:nvPr>
        </p:nvSpPr>
        <p:spPr/>
        <p:txBody>
          <a:bodyPr/>
          <a:lstStyle/>
          <a:p>
            <a:r>
              <a:rPr lang="zh-CN" altLang="en-US" dirty="0"/>
              <a:t>软件著作权申请流程</a:t>
            </a:r>
          </a:p>
        </p:txBody>
      </p:sp>
      <p:sp>
        <p:nvSpPr>
          <p:cNvPr id="8" name="文本框 7">
            <a:extLst>
              <a:ext uri="{FF2B5EF4-FFF2-40B4-BE49-F238E27FC236}">
                <a16:creationId xmlns:a16="http://schemas.microsoft.com/office/drawing/2014/main" id="{B6C1B78F-7BC5-407C-BBDF-1D39B75B9F15}"/>
              </a:ext>
            </a:extLst>
          </p:cNvPr>
          <p:cNvSpPr txBox="1"/>
          <p:nvPr/>
        </p:nvSpPr>
        <p:spPr>
          <a:xfrm>
            <a:off x="2704975" y="5052511"/>
            <a:ext cx="6782049" cy="369332"/>
          </a:xfrm>
          <a:prstGeom prst="rect">
            <a:avLst/>
          </a:prstGeom>
          <a:noFill/>
        </p:spPr>
        <p:txBody>
          <a:bodyPr wrap="none" rtlCol="0">
            <a:spAutoFit/>
          </a:bodyPr>
          <a:lstStyle/>
          <a:p>
            <a:r>
              <a:rPr lang="zh-CN" altLang="en-US" dirty="0"/>
              <a:t>详情参考官网：</a:t>
            </a:r>
            <a:r>
              <a:rPr lang="en-US" altLang="zh-CN" dirty="0">
                <a:hlinkClick r:id="rId3"/>
              </a:rPr>
              <a:t>http://www.ccopyright.com/index.php?optionid=1057</a:t>
            </a:r>
            <a:endParaRPr lang="zh-CN" altLang="en-US" dirty="0"/>
          </a:p>
        </p:txBody>
      </p:sp>
      <p:graphicFrame>
        <p:nvGraphicFramePr>
          <p:cNvPr id="9" name="图示 8">
            <a:extLst>
              <a:ext uri="{FF2B5EF4-FFF2-40B4-BE49-F238E27FC236}">
                <a16:creationId xmlns:a16="http://schemas.microsoft.com/office/drawing/2014/main" id="{7FC06965-3E33-4E44-A2FA-E909850CB973}"/>
              </a:ext>
            </a:extLst>
          </p:cNvPr>
          <p:cNvGraphicFramePr/>
          <p:nvPr>
            <p:extLst>
              <p:ext uri="{D42A27DB-BD31-4B8C-83A1-F6EECF244321}">
                <p14:modId xmlns:p14="http://schemas.microsoft.com/office/powerpoint/2010/main" val="2322571379"/>
              </p:ext>
            </p:extLst>
          </p:nvPr>
        </p:nvGraphicFramePr>
        <p:xfrm>
          <a:off x="838200" y="2113361"/>
          <a:ext cx="10515600" cy="26312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1462760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A4B679-54F7-4A7E-9EF0-BDC29DAB42B2}"/>
              </a:ext>
            </a:extLst>
          </p:cNvPr>
          <p:cNvSpPr>
            <a:spLocks noGrp="1"/>
          </p:cNvSpPr>
          <p:nvPr>
            <p:ph type="sldNum" sz="quarter" idx="12"/>
          </p:nvPr>
        </p:nvSpPr>
        <p:spPr/>
        <p:txBody>
          <a:bodyPr/>
          <a:lstStyle/>
          <a:p>
            <a:fld id="{51D91E7F-84B6-4064-9D4E-CC7D244BCA04}" type="slidenum">
              <a:rPr lang="zh-CN" altLang="en-US" smtClean="0"/>
              <a:pPr/>
              <a:t>6</a:t>
            </a:fld>
            <a:endParaRPr lang="zh-CN" altLang="en-US"/>
          </a:p>
        </p:txBody>
      </p:sp>
      <p:sp>
        <p:nvSpPr>
          <p:cNvPr id="3" name="标题 2">
            <a:extLst>
              <a:ext uri="{FF2B5EF4-FFF2-40B4-BE49-F238E27FC236}">
                <a16:creationId xmlns:a16="http://schemas.microsoft.com/office/drawing/2014/main" id="{68AB12BA-E5D2-434E-9B16-E1A52C225D82}"/>
              </a:ext>
            </a:extLst>
          </p:cNvPr>
          <p:cNvSpPr>
            <a:spLocks noGrp="1"/>
          </p:cNvSpPr>
          <p:nvPr>
            <p:ph type="title"/>
          </p:nvPr>
        </p:nvSpPr>
        <p:spPr/>
        <p:txBody>
          <a:bodyPr/>
          <a:lstStyle/>
          <a:p>
            <a:r>
              <a:rPr lang="zh-CN" altLang="en-US" dirty="0"/>
              <a:t>申请费用</a:t>
            </a:r>
          </a:p>
        </p:txBody>
      </p:sp>
      <p:pic>
        <p:nvPicPr>
          <p:cNvPr id="1026" name="Picture 2" descr="http://www.ccopyright.com/file/upload/2017/04/06/1491869270.jpg">
            <a:extLst>
              <a:ext uri="{FF2B5EF4-FFF2-40B4-BE49-F238E27FC236}">
                <a16:creationId xmlns:a16="http://schemas.microsoft.com/office/drawing/2014/main" id="{8E9BEC8F-A503-4E3E-B010-77F000836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354" y="607567"/>
            <a:ext cx="4503292" cy="616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36071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37F6A7D-0F1E-46AD-BAE4-01F7960DD8F0}"/>
              </a:ext>
            </a:extLst>
          </p:cNvPr>
          <p:cNvSpPr>
            <a:spLocks noGrp="1"/>
          </p:cNvSpPr>
          <p:nvPr>
            <p:ph type="sldNum" sz="quarter" idx="12"/>
          </p:nvPr>
        </p:nvSpPr>
        <p:spPr/>
        <p:txBody>
          <a:bodyPr/>
          <a:lstStyle/>
          <a:p>
            <a:fld id="{51D91E7F-84B6-4064-9D4E-CC7D244BCA04}" type="slidenum">
              <a:rPr lang="zh-CN" altLang="en-US" smtClean="0"/>
              <a:pPr/>
              <a:t>7</a:t>
            </a:fld>
            <a:endParaRPr lang="zh-CN" altLang="en-US"/>
          </a:p>
        </p:txBody>
      </p:sp>
      <p:sp>
        <p:nvSpPr>
          <p:cNvPr id="3" name="标题 2">
            <a:extLst>
              <a:ext uri="{FF2B5EF4-FFF2-40B4-BE49-F238E27FC236}">
                <a16:creationId xmlns:a16="http://schemas.microsoft.com/office/drawing/2014/main" id="{ACAB6222-385C-40DC-A348-1A00ABBC4196}"/>
              </a:ext>
            </a:extLst>
          </p:cNvPr>
          <p:cNvSpPr>
            <a:spLocks noGrp="1"/>
          </p:cNvSpPr>
          <p:nvPr>
            <p:ph type="title"/>
          </p:nvPr>
        </p:nvSpPr>
        <p:spPr/>
        <p:txBody>
          <a:bodyPr/>
          <a:lstStyle/>
          <a:p>
            <a:r>
              <a:rPr lang="zh-CN" altLang="en-US" dirty="0"/>
              <a:t>申请需要的材料</a:t>
            </a:r>
          </a:p>
        </p:txBody>
      </p:sp>
      <p:sp>
        <p:nvSpPr>
          <p:cNvPr id="4" name="文本框 3">
            <a:extLst>
              <a:ext uri="{FF2B5EF4-FFF2-40B4-BE49-F238E27FC236}">
                <a16:creationId xmlns:a16="http://schemas.microsoft.com/office/drawing/2014/main" id="{8D92C271-832D-44C0-AB9A-2B037F189656}"/>
              </a:ext>
            </a:extLst>
          </p:cNvPr>
          <p:cNvSpPr txBox="1"/>
          <p:nvPr/>
        </p:nvSpPr>
        <p:spPr>
          <a:xfrm>
            <a:off x="2715305" y="2330654"/>
            <a:ext cx="6761389" cy="219669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2400" dirty="0"/>
              <a:t>软件著作权登记申请表</a:t>
            </a:r>
            <a:endParaRPr lang="en-US" altLang="zh-CN" sz="2400" dirty="0"/>
          </a:p>
          <a:p>
            <a:pPr marL="285750" indent="-285750">
              <a:lnSpc>
                <a:spcPct val="200000"/>
              </a:lnSpc>
              <a:buFont typeface="Wingdings" panose="05000000000000000000" pitchFamily="2" charset="2"/>
              <a:buChar char="Ø"/>
            </a:pPr>
            <a:r>
              <a:rPr lang="zh-CN" altLang="en-US" sz="2400" dirty="0"/>
              <a:t>软件的鉴别材料（程序、文档）</a:t>
            </a:r>
            <a:endParaRPr lang="en-US" altLang="zh-CN" sz="2400" dirty="0"/>
          </a:p>
          <a:p>
            <a:pPr marL="285750" indent="-285750">
              <a:lnSpc>
                <a:spcPct val="200000"/>
              </a:lnSpc>
              <a:buFont typeface="Wingdings" panose="05000000000000000000" pitchFamily="2" charset="2"/>
              <a:buChar char="Ø"/>
            </a:pPr>
            <a:r>
              <a:rPr lang="zh-CN" altLang="en-US" sz="2400" dirty="0"/>
              <a:t>有关证明文件</a:t>
            </a:r>
          </a:p>
        </p:txBody>
      </p:sp>
    </p:spTree>
    <p:extLst>
      <p:ext uri="{BB962C8B-B14F-4D97-AF65-F5344CB8AC3E}">
        <p14:creationId xmlns:p14="http://schemas.microsoft.com/office/powerpoint/2010/main" val="378082884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C530279-D199-4C4C-9605-78CFFFAAFEB2}"/>
              </a:ext>
            </a:extLst>
          </p:cNvPr>
          <p:cNvSpPr>
            <a:spLocks noGrp="1"/>
          </p:cNvSpPr>
          <p:nvPr>
            <p:ph type="sldNum" sz="quarter" idx="12"/>
          </p:nvPr>
        </p:nvSpPr>
        <p:spPr/>
        <p:txBody>
          <a:bodyPr/>
          <a:lstStyle/>
          <a:p>
            <a:fld id="{51D91E7F-84B6-4064-9D4E-CC7D244BCA04}" type="slidenum">
              <a:rPr lang="zh-CN" altLang="en-US" smtClean="0"/>
              <a:pPr/>
              <a:t>8</a:t>
            </a:fld>
            <a:endParaRPr lang="zh-CN" altLang="en-US"/>
          </a:p>
        </p:txBody>
      </p:sp>
      <p:sp>
        <p:nvSpPr>
          <p:cNvPr id="3" name="标题 2">
            <a:extLst>
              <a:ext uri="{FF2B5EF4-FFF2-40B4-BE49-F238E27FC236}">
                <a16:creationId xmlns:a16="http://schemas.microsoft.com/office/drawing/2014/main" id="{B5DF7326-48BC-4B50-B244-B970C325A630}"/>
              </a:ext>
            </a:extLst>
          </p:cNvPr>
          <p:cNvSpPr>
            <a:spLocks noGrp="1"/>
          </p:cNvSpPr>
          <p:nvPr>
            <p:ph type="title"/>
          </p:nvPr>
        </p:nvSpPr>
        <p:spPr/>
        <p:txBody>
          <a:bodyPr/>
          <a:lstStyle/>
          <a:p>
            <a:r>
              <a:rPr lang="zh-CN" altLang="en-US" dirty="0"/>
              <a:t>鉴别材料</a:t>
            </a:r>
          </a:p>
        </p:txBody>
      </p:sp>
      <p:sp>
        <p:nvSpPr>
          <p:cNvPr id="5" name="矩形 4">
            <a:extLst>
              <a:ext uri="{FF2B5EF4-FFF2-40B4-BE49-F238E27FC236}">
                <a16:creationId xmlns:a16="http://schemas.microsoft.com/office/drawing/2014/main" id="{8CEF2B95-C680-4199-B963-A62F89382FCE}"/>
              </a:ext>
            </a:extLst>
          </p:cNvPr>
          <p:cNvSpPr/>
          <p:nvPr/>
        </p:nvSpPr>
        <p:spPr>
          <a:xfrm>
            <a:off x="977757" y="1537649"/>
            <a:ext cx="10236486" cy="3782702"/>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solidFill>
                  <a:srgbClr val="C00000"/>
                </a:solidFill>
              </a:rPr>
              <a:t>一般交存：源程序和文档应提交前、后各连续</a:t>
            </a:r>
            <a:r>
              <a:rPr lang="en-US" altLang="zh-CN" dirty="0">
                <a:solidFill>
                  <a:srgbClr val="C00000"/>
                </a:solidFill>
              </a:rPr>
              <a:t>30</a:t>
            </a:r>
            <a:r>
              <a:rPr lang="zh-CN" altLang="en-US" dirty="0">
                <a:solidFill>
                  <a:srgbClr val="C00000"/>
                </a:solidFill>
              </a:rPr>
              <a:t>页，不足</a:t>
            </a:r>
            <a:r>
              <a:rPr lang="en-US" altLang="zh-CN" dirty="0">
                <a:solidFill>
                  <a:srgbClr val="C00000"/>
                </a:solidFill>
              </a:rPr>
              <a:t>60</a:t>
            </a:r>
            <a:r>
              <a:rPr lang="zh-CN" altLang="en-US" dirty="0">
                <a:solidFill>
                  <a:srgbClr val="C00000"/>
                </a:solidFill>
              </a:rPr>
              <a:t>页的，应当全部提交。有用户界面的准备</a:t>
            </a:r>
            <a:r>
              <a:rPr lang="en-US" altLang="zh-CN" dirty="0">
                <a:solidFill>
                  <a:srgbClr val="C00000"/>
                </a:solidFill>
              </a:rPr>
              <a:t>《</a:t>
            </a:r>
            <a:r>
              <a:rPr lang="zh-CN" altLang="en-US" dirty="0">
                <a:solidFill>
                  <a:srgbClr val="C00000"/>
                </a:solidFill>
              </a:rPr>
              <a:t>使用手册</a:t>
            </a:r>
            <a:r>
              <a:rPr lang="en-US" altLang="zh-CN" dirty="0">
                <a:solidFill>
                  <a:srgbClr val="C00000"/>
                </a:solidFill>
              </a:rPr>
              <a:t>》</a:t>
            </a:r>
            <a:r>
              <a:rPr lang="zh-CN" altLang="en-US" dirty="0">
                <a:solidFill>
                  <a:srgbClr val="C00000"/>
                </a:solidFill>
              </a:rPr>
              <a:t>；没有界面可准备研发</a:t>
            </a:r>
            <a:r>
              <a:rPr lang="en-US" altLang="zh-CN" dirty="0">
                <a:solidFill>
                  <a:srgbClr val="C00000"/>
                </a:solidFill>
              </a:rPr>
              <a:t>《</a:t>
            </a:r>
            <a:r>
              <a:rPr lang="zh-CN" altLang="en-US" dirty="0">
                <a:solidFill>
                  <a:srgbClr val="C00000"/>
                </a:solidFill>
              </a:rPr>
              <a:t>设计说明书</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marL="285750" indent="-285750">
              <a:lnSpc>
                <a:spcPct val="150000"/>
              </a:lnSpc>
              <a:buFont typeface="Wingdings" panose="05000000000000000000" pitchFamily="2" charset="2"/>
              <a:buChar char="Ø"/>
            </a:pPr>
            <a:r>
              <a:rPr lang="zh-CN" altLang="en-US" dirty="0"/>
              <a:t>例外交存：</a:t>
            </a:r>
            <a:endParaRPr lang="en-US" altLang="zh-CN" dirty="0"/>
          </a:p>
          <a:p>
            <a:pPr marL="742950" lvl="1" indent="-285750">
              <a:lnSpc>
                <a:spcPct val="150000"/>
              </a:lnSpc>
              <a:buFont typeface="Wingdings" panose="05000000000000000000" pitchFamily="2" charset="2"/>
              <a:buChar char="ü"/>
            </a:pPr>
            <a:r>
              <a:rPr lang="zh-CN" altLang="en-US" dirty="0">
                <a:latin typeface="+mn-ea"/>
              </a:rPr>
              <a:t>源程序的前、后各连续</a:t>
            </a:r>
            <a:r>
              <a:rPr lang="en-US" altLang="zh-CN" dirty="0">
                <a:latin typeface="+mn-ea"/>
              </a:rPr>
              <a:t>30</a:t>
            </a:r>
            <a:r>
              <a:rPr lang="zh-CN" altLang="en-US" dirty="0">
                <a:latin typeface="+mn-ea"/>
              </a:rPr>
              <a:t>页，其中的机密部分用黑色宽斜线覆盖，但覆盖部分不得超过交存源程序的</a:t>
            </a:r>
            <a:r>
              <a:rPr lang="en-US" altLang="zh-CN" dirty="0">
                <a:latin typeface="+mn-ea"/>
              </a:rPr>
              <a:t>50</a:t>
            </a:r>
            <a:r>
              <a:rPr lang="zh-CN" altLang="en-US" dirty="0">
                <a:latin typeface="+mn-ea"/>
              </a:rPr>
              <a:t>％；</a:t>
            </a:r>
            <a:endParaRPr lang="en-US" altLang="zh-CN" dirty="0">
              <a:latin typeface="+mn-ea"/>
            </a:endParaRPr>
          </a:p>
          <a:p>
            <a:pPr marL="742950" lvl="1" indent="-285750">
              <a:lnSpc>
                <a:spcPct val="150000"/>
              </a:lnSpc>
              <a:buFont typeface="Wingdings" panose="05000000000000000000" pitchFamily="2" charset="2"/>
              <a:buChar char="ü"/>
            </a:pPr>
            <a:r>
              <a:rPr lang="zh-CN" altLang="en-US" dirty="0">
                <a:latin typeface="+mn-ea"/>
              </a:rPr>
              <a:t>源程序连续的前</a:t>
            </a:r>
            <a:r>
              <a:rPr lang="en-US" altLang="zh-CN" dirty="0">
                <a:latin typeface="+mn-ea"/>
              </a:rPr>
              <a:t>10</a:t>
            </a:r>
            <a:r>
              <a:rPr lang="zh-CN" altLang="en-US" dirty="0">
                <a:latin typeface="+mn-ea"/>
              </a:rPr>
              <a:t>页，加上源程序的任何部分的连续的</a:t>
            </a:r>
            <a:r>
              <a:rPr lang="en-US" altLang="zh-CN" dirty="0">
                <a:latin typeface="+mn-ea"/>
              </a:rPr>
              <a:t>50</a:t>
            </a:r>
            <a:r>
              <a:rPr lang="zh-CN" altLang="en-US" dirty="0">
                <a:latin typeface="+mn-ea"/>
              </a:rPr>
              <a:t>页；</a:t>
            </a:r>
            <a:endParaRPr lang="en-US" altLang="zh-CN" dirty="0">
              <a:latin typeface="+mn-ea"/>
            </a:endParaRPr>
          </a:p>
          <a:p>
            <a:pPr marL="742950" lvl="1" indent="-285750">
              <a:lnSpc>
                <a:spcPct val="150000"/>
              </a:lnSpc>
              <a:buFont typeface="Wingdings" panose="05000000000000000000" pitchFamily="2" charset="2"/>
              <a:buChar char="ü"/>
            </a:pPr>
            <a:r>
              <a:rPr lang="zh-CN" altLang="en-US" dirty="0"/>
              <a:t>目标程序的前、后各连续的</a:t>
            </a:r>
            <a:r>
              <a:rPr lang="en-US" altLang="zh-CN" dirty="0"/>
              <a:t>30</a:t>
            </a:r>
            <a:r>
              <a:rPr lang="zh-CN" altLang="en-US" dirty="0"/>
              <a:t>页，加上源程序的任何部分的连续的</a:t>
            </a:r>
            <a:r>
              <a:rPr lang="en-US" altLang="zh-CN" dirty="0"/>
              <a:t>20</a:t>
            </a:r>
            <a:r>
              <a:rPr lang="zh-CN" altLang="en-US" dirty="0"/>
              <a:t>页。</a:t>
            </a:r>
            <a:endParaRPr lang="en-US" altLang="zh-CN" dirty="0">
              <a:latin typeface="+mn-ea"/>
            </a:endParaRPr>
          </a:p>
          <a:p>
            <a:pPr marL="285750" indent="-285750">
              <a:lnSpc>
                <a:spcPct val="150000"/>
              </a:lnSpc>
              <a:buFont typeface="Wingdings" panose="05000000000000000000" pitchFamily="2" charset="2"/>
              <a:buChar char="Ø"/>
            </a:pPr>
            <a:r>
              <a:rPr lang="zh-CN" altLang="en-US" dirty="0"/>
              <a:t>除特定情况外，源程序每页不少于</a:t>
            </a:r>
            <a:r>
              <a:rPr lang="en-US" altLang="zh-CN" dirty="0"/>
              <a:t>50</a:t>
            </a:r>
            <a:r>
              <a:rPr lang="zh-CN" altLang="en-US" dirty="0"/>
              <a:t>行，文档每页不少于</a:t>
            </a:r>
            <a:r>
              <a:rPr lang="en-US" altLang="zh-CN" dirty="0"/>
              <a:t>30</a:t>
            </a:r>
            <a:r>
              <a:rPr lang="zh-CN" altLang="en-US" dirty="0"/>
              <a:t>行，有图除外。最后一页应是程序的结束页。页眉上要标注该软件名称、版本号，右上角标注页码。</a:t>
            </a:r>
          </a:p>
        </p:txBody>
      </p:sp>
    </p:spTree>
    <p:extLst>
      <p:ext uri="{BB962C8B-B14F-4D97-AF65-F5344CB8AC3E}">
        <p14:creationId xmlns:p14="http://schemas.microsoft.com/office/powerpoint/2010/main" val="1163443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heme/theme1.xml><?xml version="1.0" encoding="utf-8"?>
<a:theme xmlns:a="http://schemas.openxmlformats.org/drawingml/2006/main" name="南京大学软件学院">
  <a:themeElements>
    <a:clrScheme name="南京大学">
      <a:dk1>
        <a:srgbClr val="6A005F"/>
      </a:dk1>
      <a:lt1>
        <a:sysClr val="window" lastClr="FFFFFF"/>
      </a:lt1>
      <a:dk2>
        <a:srgbClr val="870078"/>
      </a:dk2>
      <a:lt2>
        <a:srgbClr val="E7E6E6"/>
      </a:lt2>
      <a:accent1>
        <a:srgbClr val="6A005F"/>
      </a:accent1>
      <a:accent2>
        <a:srgbClr val="360568"/>
      </a:accent2>
      <a:accent3>
        <a:srgbClr val="7785AC"/>
      </a:accent3>
      <a:accent4>
        <a:srgbClr val="9AC6C5"/>
      </a:accent4>
      <a:accent5>
        <a:srgbClr val="A5E6BA"/>
      </a:accent5>
      <a:accent6>
        <a:srgbClr val="A5A5A5"/>
      </a:accent6>
      <a:hlink>
        <a:srgbClr val="0563C1"/>
      </a:hlink>
      <a:folHlink>
        <a:srgbClr val="C00000"/>
      </a:folHlink>
    </a:clrScheme>
    <a:fontScheme name="南京大学">
      <a:majorFont>
        <a:latin typeface="Arial"/>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5998</TotalTime>
  <Words>1398</Words>
  <Application>Microsoft Office PowerPoint</Application>
  <PresentationFormat>宽屏</PresentationFormat>
  <Paragraphs>102</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Gen Jyuu Gothic Monospace Regul</vt:lpstr>
      <vt:lpstr>等线</vt:lpstr>
      <vt:lpstr>宋体</vt:lpstr>
      <vt:lpstr>微软雅黑</vt:lpstr>
      <vt:lpstr>Arial</vt:lpstr>
      <vt:lpstr>Calibri</vt:lpstr>
      <vt:lpstr>Times New Roman</vt:lpstr>
      <vt:lpstr>Wingdings</vt:lpstr>
      <vt:lpstr>南京大学软件学院</vt:lpstr>
      <vt:lpstr>软件著作权申请介绍</vt:lpstr>
      <vt:lpstr>什么是软件著作权</vt:lpstr>
      <vt:lpstr>软件著作权的作用</vt:lpstr>
      <vt:lpstr>软件著作权和专利的区别</vt:lpstr>
      <vt:lpstr>软件著作权申请流程</vt:lpstr>
      <vt:lpstr>申请费用</vt:lpstr>
      <vt:lpstr>申请需要的材料</vt:lpstr>
      <vt:lpstr>鉴别材料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Garcia Samuel</cp:lastModifiedBy>
  <cp:revision>747</cp:revision>
  <dcterms:created xsi:type="dcterms:W3CDTF">2015-10-24T01:57:14Z</dcterms:created>
  <dcterms:modified xsi:type="dcterms:W3CDTF">2020-03-25T13:10:45Z</dcterms:modified>
  <cp:category>第一PPT模板网-WWW.1PPT.COM</cp:category>
</cp:coreProperties>
</file>