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0"/>
  </p:notesMasterIdLst>
  <p:handoutMasterIdLst>
    <p:handoutMasterId r:id="rId31"/>
  </p:handoutMasterIdLst>
  <p:sldIdLst>
    <p:sldId id="256" r:id="rId2"/>
    <p:sldId id="257" r:id="rId3"/>
    <p:sldId id="309" r:id="rId4"/>
    <p:sldId id="326" r:id="rId5"/>
    <p:sldId id="310" r:id="rId6"/>
    <p:sldId id="315" r:id="rId7"/>
    <p:sldId id="308" r:id="rId8"/>
    <p:sldId id="323" r:id="rId9"/>
    <p:sldId id="324" r:id="rId10"/>
    <p:sldId id="325" r:id="rId11"/>
    <p:sldId id="316" r:id="rId12"/>
    <p:sldId id="327" r:id="rId13"/>
    <p:sldId id="317" r:id="rId14"/>
    <p:sldId id="318" r:id="rId15"/>
    <p:sldId id="319" r:id="rId16"/>
    <p:sldId id="320" r:id="rId17"/>
    <p:sldId id="328" r:id="rId18"/>
    <p:sldId id="321" r:id="rId19"/>
    <p:sldId id="331" r:id="rId20"/>
    <p:sldId id="333" r:id="rId21"/>
    <p:sldId id="334" r:id="rId22"/>
    <p:sldId id="329" r:id="rId23"/>
    <p:sldId id="322" r:id="rId24"/>
    <p:sldId id="335" r:id="rId25"/>
    <p:sldId id="336" r:id="rId26"/>
    <p:sldId id="330" r:id="rId27"/>
    <p:sldId id="332" r:id="rId28"/>
    <p:sldId id="311"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6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uel Garcia" initials="SG" lastIdx="1" clrIdx="0">
    <p:extLst>
      <p:ext uri="{19B8F6BF-5375-455C-9EA6-DF929625EA0E}">
        <p15:presenceInfo xmlns:p15="http://schemas.microsoft.com/office/powerpoint/2012/main" userId="a1f7796647ec1a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005F"/>
    <a:srgbClr val="500048"/>
    <a:srgbClr val="760068"/>
    <a:srgbClr val="870078"/>
    <a:srgbClr val="A2008F"/>
    <a:srgbClr val="C000A9"/>
    <a:srgbClr val="ECECEC"/>
    <a:srgbClr val="DB6B9E"/>
    <a:srgbClr val="BFBFBF"/>
    <a:srgbClr val="46B8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5" autoAdjust="0"/>
    <p:restoredTop sz="78045" autoAdjust="0"/>
  </p:normalViewPr>
  <p:slideViewPr>
    <p:cSldViewPr snapToGrid="0" showGuides="1">
      <p:cViewPr varScale="1">
        <p:scale>
          <a:sx n="74" d="100"/>
          <a:sy n="74" d="100"/>
        </p:scale>
        <p:origin x="1704" y="54"/>
      </p:cViewPr>
      <p:guideLst>
        <p:guide orient="horz" pos="2160"/>
        <p:guide pos="2863"/>
      </p:guideLst>
    </p:cSldViewPr>
  </p:slideViewPr>
  <p:notesTextViewPr>
    <p:cViewPr>
      <p:scale>
        <a:sx n="1" d="1"/>
        <a:sy n="1" d="1"/>
      </p:scale>
      <p:origin x="0" y="0"/>
    </p:cViewPr>
  </p:notesTextViewPr>
  <p:sorterViewPr>
    <p:cViewPr>
      <p:scale>
        <a:sx n="120" d="100"/>
        <a:sy n="120" d="100"/>
      </p:scale>
      <p:origin x="0" y="0"/>
    </p:cViewPr>
  </p:sorterViewPr>
  <p:notesViewPr>
    <p:cSldViewPr snapToGrid="0">
      <p:cViewPr varScale="1">
        <p:scale>
          <a:sx n="72" d="100"/>
          <a:sy n="72" d="100"/>
        </p:scale>
        <p:origin x="3012"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289905-00C1-4ABF-9B9E-E8BAF63512F5}" type="doc">
      <dgm:prSet loTypeId="urn:microsoft.com/office/officeart/2005/8/layout/orgChart1" loCatId="hierarchy" qsTypeId="urn:microsoft.com/office/officeart/2005/8/quickstyle/simple1" qsCatId="simple" csTypeId="urn:microsoft.com/office/officeart/2005/8/colors/accent1_3" csCatId="accent1" phldr="1"/>
      <dgm:spPr/>
      <dgm:t>
        <a:bodyPr/>
        <a:lstStyle/>
        <a:p>
          <a:endParaRPr lang="zh-CN" altLang="en-US"/>
        </a:p>
      </dgm:t>
    </dgm:pt>
    <dgm:pt modelId="{A497C44F-0FE4-461A-B2DD-C61F2DC86D53}">
      <dgm:prSet phldrT="[文本]" custT="1"/>
      <dgm:spPr>
        <a:solidFill>
          <a:srgbClr val="500048"/>
        </a:solidFill>
      </dgm:spPr>
      <dgm:t>
        <a:bodyPr/>
        <a:lstStyle/>
        <a:p>
          <a:r>
            <a:rPr lang="en-US" altLang="zh-CN" sz="2400" b="1" dirty="0"/>
            <a:t>Goal</a:t>
          </a:r>
          <a:endParaRPr lang="zh-CN" altLang="en-US" sz="2400" b="1" dirty="0"/>
        </a:p>
      </dgm:t>
    </dgm:pt>
    <dgm:pt modelId="{F3E4D63F-E9CD-46B7-AD78-818C8A9FCBEC}" type="parTrans" cxnId="{918642C2-3203-4EC2-8809-57719BA53606}">
      <dgm:prSet/>
      <dgm:spPr/>
      <dgm:t>
        <a:bodyPr/>
        <a:lstStyle/>
        <a:p>
          <a:endParaRPr lang="zh-CN" altLang="en-US"/>
        </a:p>
      </dgm:t>
    </dgm:pt>
    <dgm:pt modelId="{B5556C3D-DE00-46CB-A82D-5C448C7226DC}" type="sibTrans" cxnId="{918642C2-3203-4EC2-8809-57719BA53606}">
      <dgm:prSet/>
      <dgm:spPr/>
      <dgm:t>
        <a:bodyPr/>
        <a:lstStyle/>
        <a:p>
          <a:endParaRPr lang="zh-CN" altLang="en-US"/>
        </a:p>
      </dgm:t>
    </dgm:pt>
    <dgm:pt modelId="{C4F25F4E-A24D-4870-9F47-2DF6B5F4D006}">
      <dgm:prSet phldrT="[文本]" custT="1"/>
      <dgm:spPr>
        <a:solidFill>
          <a:srgbClr val="760068"/>
        </a:solidFill>
      </dgm:spPr>
      <dgm:t>
        <a:bodyPr/>
        <a:lstStyle/>
        <a:p>
          <a:r>
            <a:rPr lang="en-US" altLang="zh-CN" sz="2400" dirty="0"/>
            <a:t>Solution #1 brief</a:t>
          </a:r>
          <a:endParaRPr lang="zh-CN" altLang="en-US" sz="2400" dirty="0"/>
        </a:p>
      </dgm:t>
    </dgm:pt>
    <dgm:pt modelId="{CF0BDD67-D0E1-4B55-A62A-6D791166C3E0}" type="parTrans" cxnId="{CE066B03-6F1C-4D53-AB00-E01461D7FDAA}">
      <dgm:prSet/>
      <dgm:spPr>
        <a:ln w="19050">
          <a:solidFill>
            <a:srgbClr val="6A005F"/>
          </a:solidFill>
        </a:ln>
      </dgm:spPr>
      <dgm:t>
        <a:bodyPr/>
        <a:lstStyle/>
        <a:p>
          <a:endParaRPr lang="zh-CN" altLang="en-US"/>
        </a:p>
      </dgm:t>
    </dgm:pt>
    <dgm:pt modelId="{3E8796C4-C1C7-445D-8639-CA1687613A9F}" type="sibTrans" cxnId="{CE066B03-6F1C-4D53-AB00-E01461D7FDAA}">
      <dgm:prSet/>
      <dgm:spPr/>
      <dgm:t>
        <a:bodyPr/>
        <a:lstStyle/>
        <a:p>
          <a:endParaRPr lang="zh-CN" altLang="en-US"/>
        </a:p>
      </dgm:t>
    </dgm:pt>
    <dgm:pt modelId="{D0CA793B-0222-4D1A-A0C9-B2FBC4A9F1E5}">
      <dgm:prSet phldrT="[文本]" custT="1"/>
      <dgm:spPr>
        <a:solidFill>
          <a:srgbClr val="760068"/>
        </a:solidFill>
      </dgm:spPr>
      <dgm:t>
        <a:bodyPr/>
        <a:lstStyle/>
        <a:p>
          <a:r>
            <a:rPr lang="en-US" altLang="zh-CN" sz="2400" dirty="0"/>
            <a:t>Solution #2 brief</a:t>
          </a:r>
          <a:endParaRPr lang="zh-CN" altLang="en-US" sz="2400" dirty="0"/>
        </a:p>
      </dgm:t>
    </dgm:pt>
    <dgm:pt modelId="{4C38CAD6-9243-4FAF-B602-A610DED357B6}" type="parTrans" cxnId="{6CB96795-EA50-4A2F-898E-AB61B2EB8D1C}">
      <dgm:prSet/>
      <dgm:spPr>
        <a:ln w="19050">
          <a:solidFill>
            <a:srgbClr val="6A005F"/>
          </a:solidFill>
        </a:ln>
      </dgm:spPr>
      <dgm:t>
        <a:bodyPr/>
        <a:lstStyle/>
        <a:p>
          <a:endParaRPr lang="zh-CN" altLang="en-US"/>
        </a:p>
      </dgm:t>
    </dgm:pt>
    <dgm:pt modelId="{9057354F-DA48-4E56-98C7-0CFF68A5188B}" type="sibTrans" cxnId="{6CB96795-EA50-4A2F-898E-AB61B2EB8D1C}">
      <dgm:prSet/>
      <dgm:spPr/>
      <dgm:t>
        <a:bodyPr/>
        <a:lstStyle/>
        <a:p>
          <a:endParaRPr lang="zh-CN" altLang="en-US"/>
        </a:p>
      </dgm:t>
    </dgm:pt>
    <dgm:pt modelId="{E9D1BD7E-6850-49E6-AF66-210DB1B93179}">
      <dgm:prSet phldrT="[文本]" custT="1"/>
      <dgm:spPr>
        <a:solidFill>
          <a:srgbClr val="760068"/>
        </a:solidFill>
      </dgm:spPr>
      <dgm:t>
        <a:bodyPr/>
        <a:lstStyle/>
        <a:p>
          <a:r>
            <a:rPr lang="en-US" altLang="zh-CN" sz="2400" dirty="0"/>
            <a:t>Solution #3 brief</a:t>
          </a:r>
          <a:endParaRPr lang="zh-CN" altLang="en-US" sz="2400" dirty="0"/>
        </a:p>
      </dgm:t>
    </dgm:pt>
    <dgm:pt modelId="{0009BB33-03FC-4C52-A1DC-7A8D58780EBC}" type="parTrans" cxnId="{E72F395D-A299-4CEC-B0CA-A7756D6CA4F3}">
      <dgm:prSet/>
      <dgm:spPr>
        <a:ln w="19050">
          <a:solidFill>
            <a:srgbClr val="6A005F"/>
          </a:solidFill>
        </a:ln>
      </dgm:spPr>
      <dgm:t>
        <a:bodyPr/>
        <a:lstStyle/>
        <a:p>
          <a:endParaRPr lang="zh-CN" altLang="en-US"/>
        </a:p>
      </dgm:t>
    </dgm:pt>
    <dgm:pt modelId="{47A0619E-882B-4DEA-A9E0-33BC60A057F9}" type="sibTrans" cxnId="{E72F395D-A299-4CEC-B0CA-A7756D6CA4F3}">
      <dgm:prSet/>
      <dgm:spPr/>
      <dgm:t>
        <a:bodyPr/>
        <a:lstStyle/>
        <a:p>
          <a:endParaRPr lang="zh-CN" altLang="en-US"/>
        </a:p>
      </dgm:t>
    </dgm:pt>
    <dgm:pt modelId="{3DAE04DD-96AF-4DCA-BA4D-81648534A817}">
      <dgm:prSet custT="1"/>
      <dgm:spPr>
        <a:solidFill>
          <a:srgbClr val="A2008F"/>
        </a:solidFill>
      </dgm:spPr>
      <dgm:t>
        <a:bodyPr/>
        <a:lstStyle/>
        <a:p>
          <a:r>
            <a:rPr lang="en-US" altLang="zh-CN" sz="2400" dirty="0"/>
            <a:t>Details</a:t>
          </a:r>
          <a:endParaRPr lang="zh-CN" altLang="en-US" sz="2400" dirty="0"/>
        </a:p>
      </dgm:t>
    </dgm:pt>
    <dgm:pt modelId="{2AF14EB5-C6BF-436C-81C1-99DCF658A123}" type="parTrans" cxnId="{24B2672F-E8DD-4CEA-876C-C373F1F73F19}">
      <dgm:prSet/>
      <dgm:spPr>
        <a:ln w="19050">
          <a:solidFill>
            <a:srgbClr val="6A005F"/>
          </a:solidFill>
        </a:ln>
      </dgm:spPr>
      <dgm:t>
        <a:bodyPr/>
        <a:lstStyle/>
        <a:p>
          <a:endParaRPr lang="zh-CN" altLang="en-US"/>
        </a:p>
      </dgm:t>
    </dgm:pt>
    <dgm:pt modelId="{3B635927-8C0A-4C7E-8588-71F97A0172DA}" type="sibTrans" cxnId="{24B2672F-E8DD-4CEA-876C-C373F1F73F19}">
      <dgm:prSet/>
      <dgm:spPr/>
      <dgm:t>
        <a:bodyPr/>
        <a:lstStyle/>
        <a:p>
          <a:endParaRPr lang="zh-CN" altLang="en-US"/>
        </a:p>
      </dgm:t>
    </dgm:pt>
    <dgm:pt modelId="{E2AA0529-1CC9-4680-94B3-54A7BBFD4198}">
      <dgm:prSet custT="1"/>
      <dgm:spPr>
        <a:solidFill>
          <a:srgbClr val="A2008F"/>
        </a:solidFill>
      </dgm:spPr>
      <dgm:t>
        <a:bodyPr/>
        <a:lstStyle/>
        <a:p>
          <a:r>
            <a:rPr lang="en-US" altLang="zh-CN" sz="2400" dirty="0"/>
            <a:t>Details</a:t>
          </a:r>
          <a:endParaRPr lang="zh-CN" altLang="en-US" sz="2400" dirty="0"/>
        </a:p>
      </dgm:t>
    </dgm:pt>
    <dgm:pt modelId="{C69A4093-C469-4807-81D4-B436BEC76B12}" type="parTrans" cxnId="{1DB14E7D-2873-4AC6-ACC3-4BB3B3E95F57}">
      <dgm:prSet/>
      <dgm:spPr>
        <a:ln w="19050">
          <a:solidFill>
            <a:srgbClr val="6A005F"/>
          </a:solidFill>
        </a:ln>
      </dgm:spPr>
      <dgm:t>
        <a:bodyPr/>
        <a:lstStyle/>
        <a:p>
          <a:endParaRPr lang="zh-CN" altLang="en-US"/>
        </a:p>
      </dgm:t>
    </dgm:pt>
    <dgm:pt modelId="{33DB5C9A-53AD-4429-A9C1-59E6C8C58705}" type="sibTrans" cxnId="{1DB14E7D-2873-4AC6-ACC3-4BB3B3E95F57}">
      <dgm:prSet/>
      <dgm:spPr/>
      <dgm:t>
        <a:bodyPr/>
        <a:lstStyle/>
        <a:p>
          <a:endParaRPr lang="zh-CN" altLang="en-US"/>
        </a:p>
      </dgm:t>
    </dgm:pt>
    <dgm:pt modelId="{C13ECAB2-4F18-4339-8319-B52517FABED9}">
      <dgm:prSet custT="1"/>
      <dgm:spPr>
        <a:solidFill>
          <a:srgbClr val="A2008F"/>
        </a:solidFill>
      </dgm:spPr>
      <dgm:t>
        <a:bodyPr/>
        <a:lstStyle/>
        <a:p>
          <a:r>
            <a:rPr lang="en-US" altLang="zh-CN" sz="2400" dirty="0"/>
            <a:t>Details</a:t>
          </a:r>
          <a:endParaRPr lang="zh-CN" altLang="en-US" sz="2400" dirty="0"/>
        </a:p>
      </dgm:t>
    </dgm:pt>
    <dgm:pt modelId="{FDFECF14-4FC5-4841-85A5-F6178347340A}" type="parTrans" cxnId="{604EB964-0E88-481A-A8CB-747A4F3A9F3F}">
      <dgm:prSet/>
      <dgm:spPr>
        <a:ln w="19050">
          <a:solidFill>
            <a:srgbClr val="6A005F"/>
          </a:solidFill>
        </a:ln>
      </dgm:spPr>
      <dgm:t>
        <a:bodyPr/>
        <a:lstStyle/>
        <a:p>
          <a:endParaRPr lang="zh-CN" altLang="en-US"/>
        </a:p>
      </dgm:t>
    </dgm:pt>
    <dgm:pt modelId="{45DE8896-3462-41C3-8C18-6D9406059D82}" type="sibTrans" cxnId="{604EB964-0E88-481A-A8CB-747A4F3A9F3F}">
      <dgm:prSet/>
      <dgm:spPr/>
      <dgm:t>
        <a:bodyPr/>
        <a:lstStyle/>
        <a:p>
          <a:endParaRPr lang="zh-CN" altLang="en-US"/>
        </a:p>
      </dgm:t>
    </dgm:pt>
    <dgm:pt modelId="{35D9480F-7D2C-4D67-A842-BE754D1C94F7}" type="pres">
      <dgm:prSet presAssocID="{36289905-00C1-4ABF-9B9E-E8BAF63512F5}" presName="hierChild1" presStyleCnt="0">
        <dgm:presLayoutVars>
          <dgm:orgChart val="1"/>
          <dgm:chPref val="1"/>
          <dgm:dir/>
          <dgm:animOne val="branch"/>
          <dgm:animLvl val="lvl"/>
          <dgm:resizeHandles/>
        </dgm:presLayoutVars>
      </dgm:prSet>
      <dgm:spPr/>
    </dgm:pt>
    <dgm:pt modelId="{F1567038-21D8-48B5-8AC6-127E836EDDAC}" type="pres">
      <dgm:prSet presAssocID="{A497C44F-0FE4-461A-B2DD-C61F2DC86D53}" presName="hierRoot1" presStyleCnt="0">
        <dgm:presLayoutVars>
          <dgm:hierBranch val="init"/>
        </dgm:presLayoutVars>
      </dgm:prSet>
      <dgm:spPr/>
    </dgm:pt>
    <dgm:pt modelId="{764081AC-B82F-4812-9BF6-6BBCD3457C4F}" type="pres">
      <dgm:prSet presAssocID="{A497C44F-0FE4-461A-B2DD-C61F2DC86D53}" presName="rootComposite1" presStyleCnt="0"/>
      <dgm:spPr/>
    </dgm:pt>
    <dgm:pt modelId="{5D16BE00-BDA7-4CC4-AC26-98BBDC0901FC}" type="pres">
      <dgm:prSet presAssocID="{A497C44F-0FE4-461A-B2DD-C61F2DC86D53}" presName="rootText1" presStyleLbl="node0" presStyleIdx="0" presStyleCnt="1">
        <dgm:presLayoutVars>
          <dgm:chPref val="3"/>
        </dgm:presLayoutVars>
      </dgm:prSet>
      <dgm:spPr/>
    </dgm:pt>
    <dgm:pt modelId="{4F3B394D-1533-40D3-A8F3-E32BF18536E7}" type="pres">
      <dgm:prSet presAssocID="{A497C44F-0FE4-461A-B2DD-C61F2DC86D53}" presName="rootConnector1" presStyleLbl="node1" presStyleIdx="0" presStyleCnt="0"/>
      <dgm:spPr/>
    </dgm:pt>
    <dgm:pt modelId="{D105635F-BCD9-4710-B4E9-E8476330C576}" type="pres">
      <dgm:prSet presAssocID="{A497C44F-0FE4-461A-B2DD-C61F2DC86D53}" presName="hierChild2" presStyleCnt="0"/>
      <dgm:spPr/>
    </dgm:pt>
    <dgm:pt modelId="{2E5F1421-2B97-475D-BC3D-F35CA14B0C3F}" type="pres">
      <dgm:prSet presAssocID="{CF0BDD67-D0E1-4B55-A62A-6D791166C3E0}" presName="Name37" presStyleLbl="parChTrans1D2" presStyleIdx="0" presStyleCnt="3"/>
      <dgm:spPr/>
    </dgm:pt>
    <dgm:pt modelId="{D76867C0-3F9B-448D-8943-04F66F70277D}" type="pres">
      <dgm:prSet presAssocID="{C4F25F4E-A24D-4870-9F47-2DF6B5F4D006}" presName="hierRoot2" presStyleCnt="0">
        <dgm:presLayoutVars>
          <dgm:hierBranch val="init"/>
        </dgm:presLayoutVars>
      </dgm:prSet>
      <dgm:spPr/>
    </dgm:pt>
    <dgm:pt modelId="{E255CD72-3C4F-40BA-85C4-C8992409F7A7}" type="pres">
      <dgm:prSet presAssocID="{C4F25F4E-A24D-4870-9F47-2DF6B5F4D006}" presName="rootComposite" presStyleCnt="0"/>
      <dgm:spPr/>
    </dgm:pt>
    <dgm:pt modelId="{91BD18E9-4312-41C6-BB62-E105002063A2}" type="pres">
      <dgm:prSet presAssocID="{C4F25F4E-A24D-4870-9F47-2DF6B5F4D006}" presName="rootText" presStyleLbl="node2" presStyleIdx="0" presStyleCnt="3">
        <dgm:presLayoutVars>
          <dgm:chPref val="3"/>
        </dgm:presLayoutVars>
      </dgm:prSet>
      <dgm:spPr/>
    </dgm:pt>
    <dgm:pt modelId="{6D89665F-87FF-48BC-8078-4026B0CCE8B0}" type="pres">
      <dgm:prSet presAssocID="{C4F25F4E-A24D-4870-9F47-2DF6B5F4D006}" presName="rootConnector" presStyleLbl="node2" presStyleIdx="0" presStyleCnt="3"/>
      <dgm:spPr/>
    </dgm:pt>
    <dgm:pt modelId="{AD0D7B68-AD49-4A82-B280-0B55C6918D1F}" type="pres">
      <dgm:prSet presAssocID="{C4F25F4E-A24D-4870-9F47-2DF6B5F4D006}" presName="hierChild4" presStyleCnt="0"/>
      <dgm:spPr/>
    </dgm:pt>
    <dgm:pt modelId="{0866C423-C063-428E-88FA-D1A245A32708}" type="pres">
      <dgm:prSet presAssocID="{2AF14EB5-C6BF-436C-81C1-99DCF658A123}" presName="Name37" presStyleLbl="parChTrans1D3" presStyleIdx="0" presStyleCnt="3"/>
      <dgm:spPr/>
    </dgm:pt>
    <dgm:pt modelId="{236FA4DB-56D9-486A-AAA0-712242D5FA32}" type="pres">
      <dgm:prSet presAssocID="{3DAE04DD-96AF-4DCA-BA4D-81648534A817}" presName="hierRoot2" presStyleCnt="0">
        <dgm:presLayoutVars>
          <dgm:hierBranch val="init"/>
        </dgm:presLayoutVars>
      </dgm:prSet>
      <dgm:spPr/>
    </dgm:pt>
    <dgm:pt modelId="{252AB53C-AFFE-47F1-9512-E6D2A02BBB21}" type="pres">
      <dgm:prSet presAssocID="{3DAE04DD-96AF-4DCA-BA4D-81648534A817}" presName="rootComposite" presStyleCnt="0"/>
      <dgm:spPr/>
    </dgm:pt>
    <dgm:pt modelId="{E2AC7377-AD2B-4440-B005-F0AC4E284CAA}" type="pres">
      <dgm:prSet presAssocID="{3DAE04DD-96AF-4DCA-BA4D-81648534A817}" presName="rootText" presStyleLbl="node3" presStyleIdx="0" presStyleCnt="3">
        <dgm:presLayoutVars>
          <dgm:chPref val="3"/>
        </dgm:presLayoutVars>
      </dgm:prSet>
      <dgm:spPr/>
    </dgm:pt>
    <dgm:pt modelId="{835EEDC8-E0FC-4C6D-B46E-2591E1340059}" type="pres">
      <dgm:prSet presAssocID="{3DAE04DD-96AF-4DCA-BA4D-81648534A817}" presName="rootConnector" presStyleLbl="node3" presStyleIdx="0" presStyleCnt="3"/>
      <dgm:spPr/>
    </dgm:pt>
    <dgm:pt modelId="{5B2CEBDA-20DB-4BAA-9342-2021247EBE77}" type="pres">
      <dgm:prSet presAssocID="{3DAE04DD-96AF-4DCA-BA4D-81648534A817}" presName="hierChild4" presStyleCnt="0"/>
      <dgm:spPr/>
    </dgm:pt>
    <dgm:pt modelId="{48AAAD7B-9A41-42B3-8195-474A141607EE}" type="pres">
      <dgm:prSet presAssocID="{3DAE04DD-96AF-4DCA-BA4D-81648534A817}" presName="hierChild5" presStyleCnt="0"/>
      <dgm:spPr/>
    </dgm:pt>
    <dgm:pt modelId="{C0F37226-F9CE-4886-9603-01E562478527}" type="pres">
      <dgm:prSet presAssocID="{C4F25F4E-A24D-4870-9F47-2DF6B5F4D006}" presName="hierChild5" presStyleCnt="0"/>
      <dgm:spPr/>
    </dgm:pt>
    <dgm:pt modelId="{00713CB1-03F7-4DA2-8245-76B45880820B}" type="pres">
      <dgm:prSet presAssocID="{4C38CAD6-9243-4FAF-B602-A610DED357B6}" presName="Name37" presStyleLbl="parChTrans1D2" presStyleIdx="1" presStyleCnt="3"/>
      <dgm:spPr/>
    </dgm:pt>
    <dgm:pt modelId="{3F8DD823-7A92-47A4-BBFD-0A5A7B4A0B5D}" type="pres">
      <dgm:prSet presAssocID="{D0CA793B-0222-4D1A-A0C9-B2FBC4A9F1E5}" presName="hierRoot2" presStyleCnt="0">
        <dgm:presLayoutVars>
          <dgm:hierBranch val="init"/>
        </dgm:presLayoutVars>
      </dgm:prSet>
      <dgm:spPr/>
    </dgm:pt>
    <dgm:pt modelId="{FC20BCB2-94D9-4F4B-8D3F-F7E5900367E8}" type="pres">
      <dgm:prSet presAssocID="{D0CA793B-0222-4D1A-A0C9-B2FBC4A9F1E5}" presName="rootComposite" presStyleCnt="0"/>
      <dgm:spPr/>
    </dgm:pt>
    <dgm:pt modelId="{3DA59C07-503E-44AD-9689-4907C14186C8}" type="pres">
      <dgm:prSet presAssocID="{D0CA793B-0222-4D1A-A0C9-B2FBC4A9F1E5}" presName="rootText" presStyleLbl="node2" presStyleIdx="1" presStyleCnt="3">
        <dgm:presLayoutVars>
          <dgm:chPref val="3"/>
        </dgm:presLayoutVars>
      </dgm:prSet>
      <dgm:spPr/>
    </dgm:pt>
    <dgm:pt modelId="{0E8D53D1-A61D-408C-B982-B67F7B126E45}" type="pres">
      <dgm:prSet presAssocID="{D0CA793B-0222-4D1A-A0C9-B2FBC4A9F1E5}" presName="rootConnector" presStyleLbl="node2" presStyleIdx="1" presStyleCnt="3"/>
      <dgm:spPr/>
    </dgm:pt>
    <dgm:pt modelId="{F34311C8-F492-4AB3-B98B-9BDA8CDF5FBF}" type="pres">
      <dgm:prSet presAssocID="{D0CA793B-0222-4D1A-A0C9-B2FBC4A9F1E5}" presName="hierChild4" presStyleCnt="0"/>
      <dgm:spPr/>
    </dgm:pt>
    <dgm:pt modelId="{40EBF86F-05E0-41A7-BA90-6E745235C7A3}" type="pres">
      <dgm:prSet presAssocID="{C69A4093-C469-4807-81D4-B436BEC76B12}" presName="Name37" presStyleLbl="parChTrans1D3" presStyleIdx="1" presStyleCnt="3"/>
      <dgm:spPr/>
    </dgm:pt>
    <dgm:pt modelId="{DBFEEA89-A5D5-410C-8A42-A1670096CCEF}" type="pres">
      <dgm:prSet presAssocID="{E2AA0529-1CC9-4680-94B3-54A7BBFD4198}" presName="hierRoot2" presStyleCnt="0">
        <dgm:presLayoutVars>
          <dgm:hierBranch val="init"/>
        </dgm:presLayoutVars>
      </dgm:prSet>
      <dgm:spPr/>
    </dgm:pt>
    <dgm:pt modelId="{37013DF8-C03F-46E4-902D-B6C61DD43565}" type="pres">
      <dgm:prSet presAssocID="{E2AA0529-1CC9-4680-94B3-54A7BBFD4198}" presName="rootComposite" presStyleCnt="0"/>
      <dgm:spPr/>
    </dgm:pt>
    <dgm:pt modelId="{57E9B67D-A6B6-4521-B3A5-1526B8AF01EA}" type="pres">
      <dgm:prSet presAssocID="{E2AA0529-1CC9-4680-94B3-54A7BBFD4198}" presName="rootText" presStyleLbl="node3" presStyleIdx="1" presStyleCnt="3">
        <dgm:presLayoutVars>
          <dgm:chPref val="3"/>
        </dgm:presLayoutVars>
      </dgm:prSet>
      <dgm:spPr/>
    </dgm:pt>
    <dgm:pt modelId="{AD580E2A-E2C9-40DB-96C2-6C6D4BA15292}" type="pres">
      <dgm:prSet presAssocID="{E2AA0529-1CC9-4680-94B3-54A7BBFD4198}" presName="rootConnector" presStyleLbl="node3" presStyleIdx="1" presStyleCnt="3"/>
      <dgm:spPr/>
    </dgm:pt>
    <dgm:pt modelId="{0C6FD90C-D4F0-4F46-8DC6-7AC3445E03C3}" type="pres">
      <dgm:prSet presAssocID="{E2AA0529-1CC9-4680-94B3-54A7BBFD4198}" presName="hierChild4" presStyleCnt="0"/>
      <dgm:spPr/>
    </dgm:pt>
    <dgm:pt modelId="{3DC9DC36-A204-4716-9AA4-98BB37036ECE}" type="pres">
      <dgm:prSet presAssocID="{E2AA0529-1CC9-4680-94B3-54A7BBFD4198}" presName="hierChild5" presStyleCnt="0"/>
      <dgm:spPr/>
    </dgm:pt>
    <dgm:pt modelId="{9961401F-81D9-4402-B264-04E7D013DADC}" type="pres">
      <dgm:prSet presAssocID="{D0CA793B-0222-4D1A-A0C9-B2FBC4A9F1E5}" presName="hierChild5" presStyleCnt="0"/>
      <dgm:spPr/>
    </dgm:pt>
    <dgm:pt modelId="{639452DF-3393-4247-B762-D0B3886E541E}" type="pres">
      <dgm:prSet presAssocID="{0009BB33-03FC-4C52-A1DC-7A8D58780EBC}" presName="Name37" presStyleLbl="parChTrans1D2" presStyleIdx="2" presStyleCnt="3"/>
      <dgm:spPr/>
    </dgm:pt>
    <dgm:pt modelId="{98F99CD1-88E6-4AF9-B518-6B9915484A2E}" type="pres">
      <dgm:prSet presAssocID="{E9D1BD7E-6850-49E6-AF66-210DB1B93179}" presName="hierRoot2" presStyleCnt="0">
        <dgm:presLayoutVars>
          <dgm:hierBranch val="init"/>
        </dgm:presLayoutVars>
      </dgm:prSet>
      <dgm:spPr/>
    </dgm:pt>
    <dgm:pt modelId="{34CBF81C-C9D1-4A31-8A58-611038F4CB32}" type="pres">
      <dgm:prSet presAssocID="{E9D1BD7E-6850-49E6-AF66-210DB1B93179}" presName="rootComposite" presStyleCnt="0"/>
      <dgm:spPr/>
    </dgm:pt>
    <dgm:pt modelId="{ADAE38EF-D04A-4358-9EA7-FA7B0A00CDE1}" type="pres">
      <dgm:prSet presAssocID="{E9D1BD7E-6850-49E6-AF66-210DB1B93179}" presName="rootText" presStyleLbl="node2" presStyleIdx="2" presStyleCnt="3">
        <dgm:presLayoutVars>
          <dgm:chPref val="3"/>
        </dgm:presLayoutVars>
      </dgm:prSet>
      <dgm:spPr/>
    </dgm:pt>
    <dgm:pt modelId="{9A2B2075-40C1-479F-B1FF-9C8CDA7C7EA9}" type="pres">
      <dgm:prSet presAssocID="{E9D1BD7E-6850-49E6-AF66-210DB1B93179}" presName="rootConnector" presStyleLbl="node2" presStyleIdx="2" presStyleCnt="3"/>
      <dgm:spPr/>
    </dgm:pt>
    <dgm:pt modelId="{6C858765-AB3D-4657-8888-57D1A7CAF10C}" type="pres">
      <dgm:prSet presAssocID="{E9D1BD7E-6850-49E6-AF66-210DB1B93179}" presName="hierChild4" presStyleCnt="0"/>
      <dgm:spPr/>
    </dgm:pt>
    <dgm:pt modelId="{753F90E4-6C27-4158-B645-1091C55A009E}" type="pres">
      <dgm:prSet presAssocID="{FDFECF14-4FC5-4841-85A5-F6178347340A}" presName="Name37" presStyleLbl="parChTrans1D3" presStyleIdx="2" presStyleCnt="3"/>
      <dgm:spPr/>
    </dgm:pt>
    <dgm:pt modelId="{4826EA31-3F3C-4424-9873-8A3D6DD4AEAD}" type="pres">
      <dgm:prSet presAssocID="{C13ECAB2-4F18-4339-8319-B52517FABED9}" presName="hierRoot2" presStyleCnt="0">
        <dgm:presLayoutVars>
          <dgm:hierBranch val="init"/>
        </dgm:presLayoutVars>
      </dgm:prSet>
      <dgm:spPr/>
    </dgm:pt>
    <dgm:pt modelId="{B72CFE0E-7E40-45FB-976E-B4EF4CF3DCBD}" type="pres">
      <dgm:prSet presAssocID="{C13ECAB2-4F18-4339-8319-B52517FABED9}" presName="rootComposite" presStyleCnt="0"/>
      <dgm:spPr/>
    </dgm:pt>
    <dgm:pt modelId="{8D8505AC-5A14-4138-AAE1-A0BFB1EEA6CF}" type="pres">
      <dgm:prSet presAssocID="{C13ECAB2-4F18-4339-8319-B52517FABED9}" presName="rootText" presStyleLbl="node3" presStyleIdx="2" presStyleCnt="3">
        <dgm:presLayoutVars>
          <dgm:chPref val="3"/>
        </dgm:presLayoutVars>
      </dgm:prSet>
      <dgm:spPr/>
    </dgm:pt>
    <dgm:pt modelId="{90A2134B-5236-48B3-95D4-C05EC061EBDE}" type="pres">
      <dgm:prSet presAssocID="{C13ECAB2-4F18-4339-8319-B52517FABED9}" presName="rootConnector" presStyleLbl="node3" presStyleIdx="2" presStyleCnt="3"/>
      <dgm:spPr/>
    </dgm:pt>
    <dgm:pt modelId="{88C5601B-0049-4280-B553-F69D7E382602}" type="pres">
      <dgm:prSet presAssocID="{C13ECAB2-4F18-4339-8319-B52517FABED9}" presName="hierChild4" presStyleCnt="0"/>
      <dgm:spPr/>
    </dgm:pt>
    <dgm:pt modelId="{E3C555DF-D373-4118-84B0-2B13EFC0FAD0}" type="pres">
      <dgm:prSet presAssocID="{C13ECAB2-4F18-4339-8319-B52517FABED9}" presName="hierChild5" presStyleCnt="0"/>
      <dgm:spPr/>
    </dgm:pt>
    <dgm:pt modelId="{2F2FFEF4-BCC5-4A36-BCAA-228103573C35}" type="pres">
      <dgm:prSet presAssocID="{E9D1BD7E-6850-49E6-AF66-210DB1B93179}" presName="hierChild5" presStyleCnt="0"/>
      <dgm:spPr/>
    </dgm:pt>
    <dgm:pt modelId="{89B001DF-677C-46E8-AF56-2EBEC14F97BA}" type="pres">
      <dgm:prSet presAssocID="{A497C44F-0FE4-461A-B2DD-C61F2DC86D53}" presName="hierChild3" presStyleCnt="0"/>
      <dgm:spPr/>
    </dgm:pt>
  </dgm:ptLst>
  <dgm:cxnLst>
    <dgm:cxn modelId="{CE066B03-6F1C-4D53-AB00-E01461D7FDAA}" srcId="{A497C44F-0FE4-461A-B2DD-C61F2DC86D53}" destId="{C4F25F4E-A24D-4870-9F47-2DF6B5F4D006}" srcOrd="0" destOrd="0" parTransId="{CF0BDD67-D0E1-4B55-A62A-6D791166C3E0}" sibTransId="{3E8796C4-C1C7-445D-8639-CA1687613A9F}"/>
    <dgm:cxn modelId="{21CBCC07-1F75-4FC9-AE8F-18711350FF84}" type="presOf" srcId="{C69A4093-C469-4807-81D4-B436BEC76B12}" destId="{40EBF86F-05E0-41A7-BA90-6E745235C7A3}" srcOrd="0" destOrd="0" presId="urn:microsoft.com/office/officeart/2005/8/layout/orgChart1"/>
    <dgm:cxn modelId="{FD6EBD1D-A4C6-454C-BD87-4232FF801173}" type="presOf" srcId="{A497C44F-0FE4-461A-B2DD-C61F2DC86D53}" destId="{4F3B394D-1533-40D3-A8F3-E32BF18536E7}" srcOrd="1" destOrd="0" presId="urn:microsoft.com/office/officeart/2005/8/layout/orgChart1"/>
    <dgm:cxn modelId="{38A71C26-1EDE-4554-8A97-A43739DD4385}" type="presOf" srcId="{3DAE04DD-96AF-4DCA-BA4D-81648534A817}" destId="{E2AC7377-AD2B-4440-B005-F0AC4E284CAA}" srcOrd="0" destOrd="0" presId="urn:microsoft.com/office/officeart/2005/8/layout/orgChart1"/>
    <dgm:cxn modelId="{65AB032F-89A2-45A1-ADCD-951D5F8CF31D}" type="presOf" srcId="{E9D1BD7E-6850-49E6-AF66-210DB1B93179}" destId="{9A2B2075-40C1-479F-B1FF-9C8CDA7C7EA9}" srcOrd="1" destOrd="0" presId="urn:microsoft.com/office/officeart/2005/8/layout/orgChart1"/>
    <dgm:cxn modelId="{24B2672F-E8DD-4CEA-876C-C373F1F73F19}" srcId="{C4F25F4E-A24D-4870-9F47-2DF6B5F4D006}" destId="{3DAE04DD-96AF-4DCA-BA4D-81648534A817}" srcOrd="0" destOrd="0" parTransId="{2AF14EB5-C6BF-436C-81C1-99DCF658A123}" sibTransId="{3B635927-8C0A-4C7E-8588-71F97A0172DA}"/>
    <dgm:cxn modelId="{E72F395D-A299-4CEC-B0CA-A7756D6CA4F3}" srcId="{A497C44F-0FE4-461A-B2DD-C61F2DC86D53}" destId="{E9D1BD7E-6850-49E6-AF66-210DB1B93179}" srcOrd="2" destOrd="0" parTransId="{0009BB33-03FC-4C52-A1DC-7A8D58780EBC}" sibTransId="{47A0619E-882B-4DEA-A9E0-33BC60A057F9}"/>
    <dgm:cxn modelId="{85F12341-6B62-4962-88CC-7BE162617D05}" type="presOf" srcId="{C4F25F4E-A24D-4870-9F47-2DF6B5F4D006}" destId="{91BD18E9-4312-41C6-BB62-E105002063A2}" srcOrd="0" destOrd="0" presId="urn:microsoft.com/office/officeart/2005/8/layout/orgChart1"/>
    <dgm:cxn modelId="{604EB964-0E88-481A-A8CB-747A4F3A9F3F}" srcId="{E9D1BD7E-6850-49E6-AF66-210DB1B93179}" destId="{C13ECAB2-4F18-4339-8319-B52517FABED9}" srcOrd="0" destOrd="0" parTransId="{FDFECF14-4FC5-4841-85A5-F6178347340A}" sibTransId="{45DE8896-3462-41C3-8C18-6D9406059D82}"/>
    <dgm:cxn modelId="{65325D45-8FE6-4253-8DC4-58403627E221}" type="presOf" srcId="{C13ECAB2-4F18-4339-8319-B52517FABED9}" destId="{90A2134B-5236-48B3-95D4-C05EC061EBDE}" srcOrd="1" destOrd="0" presId="urn:microsoft.com/office/officeart/2005/8/layout/orgChart1"/>
    <dgm:cxn modelId="{C9EEF347-5BF1-458B-BC5F-F1D070C3032B}" type="presOf" srcId="{C4F25F4E-A24D-4870-9F47-2DF6B5F4D006}" destId="{6D89665F-87FF-48BC-8078-4026B0CCE8B0}" srcOrd="1" destOrd="0" presId="urn:microsoft.com/office/officeart/2005/8/layout/orgChart1"/>
    <dgm:cxn modelId="{223C0869-AF7B-4C72-84BD-0D65BB9FB28B}" type="presOf" srcId="{FDFECF14-4FC5-4841-85A5-F6178347340A}" destId="{753F90E4-6C27-4158-B645-1091C55A009E}" srcOrd="0" destOrd="0" presId="urn:microsoft.com/office/officeart/2005/8/layout/orgChart1"/>
    <dgm:cxn modelId="{3D29414A-C6C1-47DF-92A4-0BDB1CF7A502}" type="presOf" srcId="{C13ECAB2-4F18-4339-8319-B52517FABED9}" destId="{8D8505AC-5A14-4138-AAE1-A0BFB1EEA6CF}" srcOrd="0" destOrd="0" presId="urn:microsoft.com/office/officeart/2005/8/layout/orgChart1"/>
    <dgm:cxn modelId="{9D22A376-09F3-4E4A-9294-8AE3FB73BA4C}" type="presOf" srcId="{D0CA793B-0222-4D1A-A0C9-B2FBC4A9F1E5}" destId="{3DA59C07-503E-44AD-9689-4907C14186C8}" srcOrd="0" destOrd="0" presId="urn:microsoft.com/office/officeart/2005/8/layout/orgChart1"/>
    <dgm:cxn modelId="{6F14D479-71F3-401F-B851-C059E5FD723C}" type="presOf" srcId="{E9D1BD7E-6850-49E6-AF66-210DB1B93179}" destId="{ADAE38EF-D04A-4358-9EA7-FA7B0A00CDE1}" srcOrd="0" destOrd="0" presId="urn:microsoft.com/office/officeart/2005/8/layout/orgChart1"/>
    <dgm:cxn modelId="{C6BF857C-F35D-44C5-B8DA-E7774E7D9C44}" type="presOf" srcId="{CF0BDD67-D0E1-4B55-A62A-6D791166C3E0}" destId="{2E5F1421-2B97-475D-BC3D-F35CA14B0C3F}" srcOrd="0" destOrd="0" presId="urn:microsoft.com/office/officeart/2005/8/layout/orgChart1"/>
    <dgm:cxn modelId="{DD9C067D-3AFB-4F9C-B6FD-BB373A1B9B90}" type="presOf" srcId="{E2AA0529-1CC9-4680-94B3-54A7BBFD4198}" destId="{AD580E2A-E2C9-40DB-96C2-6C6D4BA15292}" srcOrd="1" destOrd="0" presId="urn:microsoft.com/office/officeart/2005/8/layout/orgChart1"/>
    <dgm:cxn modelId="{1DB14E7D-2873-4AC6-ACC3-4BB3B3E95F57}" srcId="{D0CA793B-0222-4D1A-A0C9-B2FBC4A9F1E5}" destId="{E2AA0529-1CC9-4680-94B3-54A7BBFD4198}" srcOrd="0" destOrd="0" parTransId="{C69A4093-C469-4807-81D4-B436BEC76B12}" sibTransId="{33DB5C9A-53AD-4429-A9C1-59E6C8C58705}"/>
    <dgm:cxn modelId="{6CB96795-EA50-4A2F-898E-AB61B2EB8D1C}" srcId="{A497C44F-0FE4-461A-B2DD-C61F2DC86D53}" destId="{D0CA793B-0222-4D1A-A0C9-B2FBC4A9F1E5}" srcOrd="1" destOrd="0" parTransId="{4C38CAD6-9243-4FAF-B602-A610DED357B6}" sibTransId="{9057354F-DA48-4E56-98C7-0CFF68A5188B}"/>
    <dgm:cxn modelId="{831D719F-C4E7-4114-8261-A41017225327}" type="presOf" srcId="{2AF14EB5-C6BF-436C-81C1-99DCF658A123}" destId="{0866C423-C063-428E-88FA-D1A245A32708}" srcOrd="0" destOrd="0" presId="urn:microsoft.com/office/officeart/2005/8/layout/orgChart1"/>
    <dgm:cxn modelId="{BDE6ECA9-B59B-4A4D-ADD4-380B03CCDE88}" type="presOf" srcId="{A497C44F-0FE4-461A-B2DD-C61F2DC86D53}" destId="{5D16BE00-BDA7-4CC4-AC26-98BBDC0901FC}" srcOrd="0" destOrd="0" presId="urn:microsoft.com/office/officeart/2005/8/layout/orgChart1"/>
    <dgm:cxn modelId="{80E1D1B9-DD20-4EED-8B82-577710ECED61}" type="presOf" srcId="{36289905-00C1-4ABF-9B9E-E8BAF63512F5}" destId="{35D9480F-7D2C-4D67-A842-BE754D1C94F7}" srcOrd="0" destOrd="0" presId="urn:microsoft.com/office/officeart/2005/8/layout/orgChart1"/>
    <dgm:cxn modelId="{E89C98C0-BE4A-4177-A9F8-DB949EA78172}" type="presOf" srcId="{D0CA793B-0222-4D1A-A0C9-B2FBC4A9F1E5}" destId="{0E8D53D1-A61D-408C-B982-B67F7B126E45}" srcOrd="1" destOrd="0" presId="urn:microsoft.com/office/officeart/2005/8/layout/orgChart1"/>
    <dgm:cxn modelId="{918642C2-3203-4EC2-8809-57719BA53606}" srcId="{36289905-00C1-4ABF-9B9E-E8BAF63512F5}" destId="{A497C44F-0FE4-461A-B2DD-C61F2DC86D53}" srcOrd="0" destOrd="0" parTransId="{F3E4D63F-E9CD-46B7-AD78-818C8A9FCBEC}" sibTransId="{B5556C3D-DE00-46CB-A82D-5C448C7226DC}"/>
    <dgm:cxn modelId="{20CCC3C8-0E9E-4E04-8C2B-34544E0E89BA}" type="presOf" srcId="{0009BB33-03FC-4C52-A1DC-7A8D58780EBC}" destId="{639452DF-3393-4247-B762-D0B3886E541E}" srcOrd="0" destOrd="0" presId="urn:microsoft.com/office/officeart/2005/8/layout/orgChart1"/>
    <dgm:cxn modelId="{F869D3DB-0452-4ABB-AB3F-40EF3D4771D5}" type="presOf" srcId="{E2AA0529-1CC9-4680-94B3-54A7BBFD4198}" destId="{57E9B67D-A6B6-4521-B3A5-1526B8AF01EA}" srcOrd="0" destOrd="0" presId="urn:microsoft.com/office/officeart/2005/8/layout/orgChart1"/>
    <dgm:cxn modelId="{9A3877EB-2AF9-4E82-8FA5-675947E3C4B9}" type="presOf" srcId="{3DAE04DD-96AF-4DCA-BA4D-81648534A817}" destId="{835EEDC8-E0FC-4C6D-B46E-2591E1340059}" srcOrd="1" destOrd="0" presId="urn:microsoft.com/office/officeart/2005/8/layout/orgChart1"/>
    <dgm:cxn modelId="{C07570F8-1705-42CB-B0C2-22286E65B137}" type="presOf" srcId="{4C38CAD6-9243-4FAF-B602-A610DED357B6}" destId="{00713CB1-03F7-4DA2-8245-76B45880820B}" srcOrd="0" destOrd="0" presId="urn:microsoft.com/office/officeart/2005/8/layout/orgChart1"/>
    <dgm:cxn modelId="{344A3826-5DA4-4F29-831E-ECEBCDC41915}" type="presParOf" srcId="{35D9480F-7D2C-4D67-A842-BE754D1C94F7}" destId="{F1567038-21D8-48B5-8AC6-127E836EDDAC}" srcOrd="0" destOrd="0" presId="urn:microsoft.com/office/officeart/2005/8/layout/orgChart1"/>
    <dgm:cxn modelId="{9C313E6F-EE4F-4821-BA4E-049816CF0442}" type="presParOf" srcId="{F1567038-21D8-48B5-8AC6-127E836EDDAC}" destId="{764081AC-B82F-4812-9BF6-6BBCD3457C4F}" srcOrd="0" destOrd="0" presId="urn:microsoft.com/office/officeart/2005/8/layout/orgChart1"/>
    <dgm:cxn modelId="{8AE05FDE-F853-463B-A4BD-827791706D7B}" type="presParOf" srcId="{764081AC-B82F-4812-9BF6-6BBCD3457C4F}" destId="{5D16BE00-BDA7-4CC4-AC26-98BBDC0901FC}" srcOrd="0" destOrd="0" presId="urn:microsoft.com/office/officeart/2005/8/layout/orgChart1"/>
    <dgm:cxn modelId="{549AC285-D75C-40B2-B0BA-CED0E63BC5EB}" type="presParOf" srcId="{764081AC-B82F-4812-9BF6-6BBCD3457C4F}" destId="{4F3B394D-1533-40D3-A8F3-E32BF18536E7}" srcOrd="1" destOrd="0" presId="urn:microsoft.com/office/officeart/2005/8/layout/orgChart1"/>
    <dgm:cxn modelId="{4A17E060-349B-4391-A8A8-6CFAEAA82A05}" type="presParOf" srcId="{F1567038-21D8-48B5-8AC6-127E836EDDAC}" destId="{D105635F-BCD9-4710-B4E9-E8476330C576}" srcOrd="1" destOrd="0" presId="urn:microsoft.com/office/officeart/2005/8/layout/orgChart1"/>
    <dgm:cxn modelId="{EA6095F6-AD12-4BCD-8525-B2B311D634A3}" type="presParOf" srcId="{D105635F-BCD9-4710-B4E9-E8476330C576}" destId="{2E5F1421-2B97-475D-BC3D-F35CA14B0C3F}" srcOrd="0" destOrd="0" presId="urn:microsoft.com/office/officeart/2005/8/layout/orgChart1"/>
    <dgm:cxn modelId="{7EC02E30-F5B0-4DDF-9C55-69C9492160D3}" type="presParOf" srcId="{D105635F-BCD9-4710-B4E9-E8476330C576}" destId="{D76867C0-3F9B-448D-8943-04F66F70277D}" srcOrd="1" destOrd="0" presId="urn:microsoft.com/office/officeart/2005/8/layout/orgChart1"/>
    <dgm:cxn modelId="{5E92C592-1383-4A32-9E6C-DCA13AA29FD1}" type="presParOf" srcId="{D76867C0-3F9B-448D-8943-04F66F70277D}" destId="{E255CD72-3C4F-40BA-85C4-C8992409F7A7}" srcOrd="0" destOrd="0" presId="urn:microsoft.com/office/officeart/2005/8/layout/orgChart1"/>
    <dgm:cxn modelId="{AC9F7DA6-1C59-49B5-927B-882AA4379F76}" type="presParOf" srcId="{E255CD72-3C4F-40BA-85C4-C8992409F7A7}" destId="{91BD18E9-4312-41C6-BB62-E105002063A2}" srcOrd="0" destOrd="0" presId="urn:microsoft.com/office/officeart/2005/8/layout/orgChart1"/>
    <dgm:cxn modelId="{8F0912ED-589B-48D8-82EB-03EF9DCA992B}" type="presParOf" srcId="{E255CD72-3C4F-40BA-85C4-C8992409F7A7}" destId="{6D89665F-87FF-48BC-8078-4026B0CCE8B0}" srcOrd="1" destOrd="0" presId="urn:microsoft.com/office/officeart/2005/8/layout/orgChart1"/>
    <dgm:cxn modelId="{6D0FEEBD-AB04-46C1-AD02-D2FCC7FC622E}" type="presParOf" srcId="{D76867C0-3F9B-448D-8943-04F66F70277D}" destId="{AD0D7B68-AD49-4A82-B280-0B55C6918D1F}" srcOrd="1" destOrd="0" presId="urn:microsoft.com/office/officeart/2005/8/layout/orgChart1"/>
    <dgm:cxn modelId="{B836BC0D-F190-423F-A943-6D2A4ECF63D5}" type="presParOf" srcId="{AD0D7B68-AD49-4A82-B280-0B55C6918D1F}" destId="{0866C423-C063-428E-88FA-D1A245A32708}" srcOrd="0" destOrd="0" presId="urn:microsoft.com/office/officeart/2005/8/layout/orgChart1"/>
    <dgm:cxn modelId="{8663AAD8-2F19-46A7-BEA1-143CC9188AD9}" type="presParOf" srcId="{AD0D7B68-AD49-4A82-B280-0B55C6918D1F}" destId="{236FA4DB-56D9-486A-AAA0-712242D5FA32}" srcOrd="1" destOrd="0" presId="urn:microsoft.com/office/officeart/2005/8/layout/orgChart1"/>
    <dgm:cxn modelId="{D48C02CB-DB82-4A41-B7E7-E3FE5A3C67DE}" type="presParOf" srcId="{236FA4DB-56D9-486A-AAA0-712242D5FA32}" destId="{252AB53C-AFFE-47F1-9512-E6D2A02BBB21}" srcOrd="0" destOrd="0" presId="urn:microsoft.com/office/officeart/2005/8/layout/orgChart1"/>
    <dgm:cxn modelId="{0A1C335E-0DEA-4D09-B8D3-8539A26A2B3D}" type="presParOf" srcId="{252AB53C-AFFE-47F1-9512-E6D2A02BBB21}" destId="{E2AC7377-AD2B-4440-B005-F0AC4E284CAA}" srcOrd="0" destOrd="0" presId="urn:microsoft.com/office/officeart/2005/8/layout/orgChart1"/>
    <dgm:cxn modelId="{BB53F0A8-47B1-4465-91A0-E587D47D56F2}" type="presParOf" srcId="{252AB53C-AFFE-47F1-9512-E6D2A02BBB21}" destId="{835EEDC8-E0FC-4C6D-B46E-2591E1340059}" srcOrd="1" destOrd="0" presId="urn:microsoft.com/office/officeart/2005/8/layout/orgChart1"/>
    <dgm:cxn modelId="{E86D4F1A-5E4B-4791-A992-A929A2972887}" type="presParOf" srcId="{236FA4DB-56D9-486A-AAA0-712242D5FA32}" destId="{5B2CEBDA-20DB-4BAA-9342-2021247EBE77}" srcOrd="1" destOrd="0" presId="urn:microsoft.com/office/officeart/2005/8/layout/orgChart1"/>
    <dgm:cxn modelId="{B64C2922-5781-490B-835D-95A4AABBB378}" type="presParOf" srcId="{236FA4DB-56D9-486A-AAA0-712242D5FA32}" destId="{48AAAD7B-9A41-42B3-8195-474A141607EE}" srcOrd="2" destOrd="0" presId="urn:microsoft.com/office/officeart/2005/8/layout/orgChart1"/>
    <dgm:cxn modelId="{9788CF5D-0B77-4653-94A3-B178D5778777}" type="presParOf" srcId="{D76867C0-3F9B-448D-8943-04F66F70277D}" destId="{C0F37226-F9CE-4886-9603-01E562478527}" srcOrd="2" destOrd="0" presId="urn:microsoft.com/office/officeart/2005/8/layout/orgChart1"/>
    <dgm:cxn modelId="{7674B2BD-E7FC-48F0-8199-406467B60FE1}" type="presParOf" srcId="{D105635F-BCD9-4710-B4E9-E8476330C576}" destId="{00713CB1-03F7-4DA2-8245-76B45880820B}" srcOrd="2" destOrd="0" presId="urn:microsoft.com/office/officeart/2005/8/layout/orgChart1"/>
    <dgm:cxn modelId="{34202986-E0BB-486F-97D1-A0B8741EF5D9}" type="presParOf" srcId="{D105635F-BCD9-4710-B4E9-E8476330C576}" destId="{3F8DD823-7A92-47A4-BBFD-0A5A7B4A0B5D}" srcOrd="3" destOrd="0" presId="urn:microsoft.com/office/officeart/2005/8/layout/orgChart1"/>
    <dgm:cxn modelId="{261078B7-A571-4A62-9262-33DD24379AAD}" type="presParOf" srcId="{3F8DD823-7A92-47A4-BBFD-0A5A7B4A0B5D}" destId="{FC20BCB2-94D9-4F4B-8D3F-F7E5900367E8}" srcOrd="0" destOrd="0" presId="urn:microsoft.com/office/officeart/2005/8/layout/orgChart1"/>
    <dgm:cxn modelId="{8936390C-6575-4D3E-BC20-D3DBFDA2B46F}" type="presParOf" srcId="{FC20BCB2-94D9-4F4B-8D3F-F7E5900367E8}" destId="{3DA59C07-503E-44AD-9689-4907C14186C8}" srcOrd="0" destOrd="0" presId="urn:microsoft.com/office/officeart/2005/8/layout/orgChart1"/>
    <dgm:cxn modelId="{76F6B4E0-C2AF-4689-B18A-4C01EE11C63A}" type="presParOf" srcId="{FC20BCB2-94D9-4F4B-8D3F-F7E5900367E8}" destId="{0E8D53D1-A61D-408C-B982-B67F7B126E45}" srcOrd="1" destOrd="0" presId="urn:microsoft.com/office/officeart/2005/8/layout/orgChart1"/>
    <dgm:cxn modelId="{FFC93858-8E66-42A3-A02B-08B5B3269BAB}" type="presParOf" srcId="{3F8DD823-7A92-47A4-BBFD-0A5A7B4A0B5D}" destId="{F34311C8-F492-4AB3-B98B-9BDA8CDF5FBF}" srcOrd="1" destOrd="0" presId="urn:microsoft.com/office/officeart/2005/8/layout/orgChart1"/>
    <dgm:cxn modelId="{C8445AA3-9B9B-4403-87E9-D4929A07D515}" type="presParOf" srcId="{F34311C8-F492-4AB3-B98B-9BDA8CDF5FBF}" destId="{40EBF86F-05E0-41A7-BA90-6E745235C7A3}" srcOrd="0" destOrd="0" presId="urn:microsoft.com/office/officeart/2005/8/layout/orgChart1"/>
    <dgm:cxn modelId="{4BFB2F2F-37FB-421B-9CBD-0B613D33327C}" type="presParOf" srcId="{F34311C8-F492-4AB3-B98B-9BDA8CDF5FBF}" destId="{DBFEEA89-A5D5-410C-8A42-A1670096CCEF}" srcOrd="1" destOrd="0" presId="urn:microsoft.com/office/officeart/2005/8/layout/orgChart1"/>
    <dgm:cxn modelId="{55C46091-2837-4CA1-9530-F2439EB629F2}" type="presParOf" srcId="{DBFEEA89-A5D5-410C-8A42-A1670096CCEF}" destId="{37013DF8-C03F-46E4-902D-B6C61DD43565}" srcOrd="0" destOrd="0" presId="urn:microsoft.com/office/officeart/2005/8/layout/orgChart1"/>
    <dgm:cxn modelId="{46DD03F6-913C-445C-9EFD-7DB4B0F31737}" type="presParOf" srcId="{37013DF8-C03F-46E4-902D-B6C61DD43565}" destId="{57E9B67D-A6B6-4521-B3A5-1526B8AF01EA}" srcOrd="0" destOrd="0" presId="urn:microsoft.com/office/officeart/2005/8/layout/orgChart1"/>
    <dgm:cxn modelId="{1FC64E2A-1F6E-46C9-AE05-2A5BEDC97066}" type="presParOf" srcId="{37013DF8-C03F-46E4-902D-B6C61DD43565}" destId="{AD580E2A-E2C9-40DB-96C2-6C6D4BA15292}" srcOrd="1" destOrd="0" presId="urn:microsoft.com/office/officeart/2005/8/layout/orgChart1"/>
    <dgm:cxn modelId="{2DC7DE6D-5C76-4EF8-9FCD-F4ADD6137B9C}" type="presParOf" srcId="{DBFEEA89-A5D5-410C-8A42-A1670096CCEF}" destId="{0C6FD90C-D4F0-4F46-8DC6-7AC3445E03C3}" srcOrd="1" destOrd="0" presId="urn:microsoft.com/office/officeart/2005/8/layout/orgChart1"/>
    <dgm:cxn modelId="{CEF60DB3-5FD8-4428-9125-BA2717974A69}" type="presParOf" srcId="{DBFEEA89-A5D5-410C-8A42-A1670096CCEF}" destId="{3DC9DC36-A204-4716-9AA4-98BB37036ECE}" srcOrd="2" destOrd="0" presId="urn:microsoft.com/office/officeart/2005/8/layout/orgChart1"/>
    <dgm:cxn modelId="{AEE36EE7-712F-4FCA-AD6B-447475BD0A89}" type="presParOf" srcId="{3F8DD823-7A92-47A4-BBFD-0A5A7B4A0B5D}" destId="{9961401F-81D9-4402-B264-04E7D013DADC}" srcOrd="2" destOrd="0" presId="urn:microsoft.com/office/officeart/2005/8/layout/orgChart1"/>
    <dgm:cxn modelId="{26F7E4CB-8B79-436A-8D7D-0CC92B8135A8}" type="presParOf" srcId="{D105635F-BCD9-4710-B4E9-E8476330C576}" destId="{639452DF-3393-4247-B762-D0B3886E541E}" srcOrd="4" destOrd="0" presId="urn:microsoft.com/office/officeart/2005/8/layout/orgChart1"/>
    <dgm:cxn modelId="{1DB7A578-E32A-4F87-9A19-5DA6947DBD19}" type="presParOf" srcId="{D105635F-BCD9-4710-B4E9-E8476330C576}" destId="{98F99CD1-88E6-4AF9-B518-6B9915484A2E}" srcOrd="5" destOrd="0" presId="urn:microsoft.com/office/officeart/2005/8/layout/orgChart1"/>
    <dgm:cxn modelId="{DD4C872B-9FB6-4AB8-A679-F57597542F45}" type="presParOf" srcId="{98F99CD1-88E6-4AF9-B518-6B9915484A2E}" destId="{34CBF81C-C9D1-4A31-8A58-611038F4CB32}" srcOrd="0" destOrd="0" presId="urn:microsoft.com/office/officeart/2005/8/layout/orgChart1"/>
    <dgm:cxn modelId="{2B2E265B-CC4F-48BD-9A46-A84A16BD8820}" type="presParOf" srcId="{34CBF81C-C9D1-4A31-8A58-611038F4CB32}" destId="{ADAE38EF-D04A-4358-9EA7-FA7B0A00CDE1}" srcOrd="0" destOrd="0" presId="urn:microsoft.com/office/officeart/2005/8/layout/orgChart1"/>
    <dgm:cxn modelId="{A8DF234B-0552-4F1C-B97E-62D7CC0749CF}" type="presParOf" srcId="{34CBF81C-C9D1-4A31-8A58-611038F4CB32}" destId="{9A2B2075-40C1-479F-B1FF-9C8CDA7C7EA9}" srcOrd="1" destOrd="0" presId="urn:microsoft.com/office/officeart/2005/8/layout/orgChart1"/>
    <dgm:cxn modelId="{3626CC56-D9DB-49F2-8069-0541FE292209}" type="presParOf" srcId="{98F99CD1-88E6-4AF9-B518-6B9915484A2E}" destId="{6C858765-AB3D-4657-8888-57D1A7CAF10C}" srcOrd="1" destOrd="0" presId="urn:microsoft.com/office/officeart/2005/8/layout/orgChart1"/>
    <dgm:cxn modelId="{C1816FB8-C12C-463E-A938-0479499031D9}" type="presParOf" srcId="{6C858765-AB3D-4657-8888-57D1A7CAF10C}" destId="{753F90E4-6C27-4158-B645-1091C55A009E}" srcOrd="0" destOrd="0" presId="urn:microsoft.com/office/officeart/2005/8/layout/orgChart1"/>
    <dgm:cxn modelId="{732C4DE0-CAD1-414A-A32E-F44DB1F0E4E5}" type="presParOf" srcId="{6C858765-AB3D-4657-8888-57D1A7CAF10C}" destId="{4826EA31-3F3C-4424-9873-8A3D6DD4AEAD}" srcOrd="1" destOrd="0" presId="urn:microsoft.com/office/officeart/2005/8/layout/orgChart1"/>
    <dgm:cxn modelId="{0519C006-FBCB-4DE2-9D10-E7879A60B623}" type="presParOf" srcId="{4826EA31-3F3C-4424-9873-8A3D6DD4AEAD}" destId="{B72CFE0E-7E40-45FB-976E-B4EF4CF3DCBD}" srcOrd="0" destOrd="0" presId="urn:microsoft.com/office/officeart/2005/8/layout/orgChart1"/>
    <dgm:cxn modelId="{6DEA817E-D70D-4460-BEB0-C5FD8C875834}" type="presParOf" srcId="{B72CFE0E-7E40-45FB-976E-B4EF4CF3DCBD}" destId="{8D8505AC-5A14-4138-AAE1-A0BFB1EEA6CF}" srcOrd="0" destOrd="0" presId="urn:microsoft.com/office/officeart/2005/8/layout/orgChart1"/>
    <dgm:cxn modelId="{62A91E79-95D2-4DDD-921F-107DAE3397B2}" type="presParOf" srcId="{B72CFE0E-7E40-45FB-976E-B4EF4CF3DCBD}" destId="{90A2134B-5236-48B3-95D4-C05EC061EBDE}" srcOrd="1" destOrd="0" presId="urn:microsoft.com/office/officeart/2005/8/layout/orgChart1"/>
    <dgm:cxn modelId="{57A5D2E7-BF80-44C6-AAFF-75842754653E}" type="presParOf" srcId="{4826EA31-3F3C-4424-9873-8A3D6DD4AEAD}" destId="{88C5601B-0049-4280-B553-F69D7E382602}" srcOrd="1" destOrd="0" presId="urn:microsoft.com/office/officeart/2005/8/layout/orgChart1"/>
    <dgm:cxn modelId="{8FF017CD-C587-4636-BAC5-AEC8C5735839}" type="presParOf" srcId="{4826EA31-3F3C-4424-9873-8A3D6DD4AEAD}" destId="{E3C555DF-D373-4118-84B0-2B13EFC0FAD0}" srcOrd="2" destOrd="0" presId="urn:microsoft.com/office/officeart/2005/8/layout/orgChart1"/>
    <dgm:cxn modelId="{C74A5569-4E3B-4354-9FB1-A0FDD5716475}" type="presParOf" srcId="{98F99CD1-88E6-4AF9-B518-6B9915484A2E}" destId="{2F2FFEF4-BCC5-4A36-BCAA-228103573C35}" srcOrd="2" destOrd="0" presId="urn:microsoft.com/office/officeart/2005/8/layout/orgChart1"/>
    <dgm:cxn modelId="{3536B3CD-608F-4B33-9313-EEF514142105}" type="presParOf" srcId="{F1567038-21D8-48B5-8AC6-127E836EDDAC}" destId="{89B001DF-677C-46E8-AF56-2EBEC14F97B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3F90E4-6C27-4158-B645-1091C55A009E}">
      <dsp:nvSpPr>
        <dsp:cNvPr id="0" name=""/>
        <dsp:cNvSpPr/>
      </dsp:nvSpPr>
      <dsp:spPr>
        <a:xfrm>
          <a:off x="4184712" y="2446858"/>
          <a:ext cx="248915" cy="763339"/>
        </a:xfrm>
        <a:custGeom>
          <a:avLst/>
          <a:gdLst/>
          <a:ahLst/>
          <a:cxnLst/>
          <a:rect l="0" t="0" r="0" b="0"/>
          <a:pathLst>
            <a:path>
              <a:moveTo>
                <a:pt x="0" y="0"/>
              </a:moveTo>
              <a:lnTo>
                <a:pt x="0" y="763339"/>
              </a:lnTo>
              <a:lnTo>
                <a:pt x="248915" y="763339"/>
              </a:lnTo>
            </a:path>
          </a:pathLst>
        </a:custGeom>
        <a:noFill/>
        <a:ln w="19050" cap="flat" cmpd="sng" algn="ctr">
          <a:solidFill>
            <a:srgbClr val="6A005F"/>
          </a:solidFill>
          <a:prstDash val="solid"/>
          <a:miter lim="800000"/>
        </a:ln>
        <a:effectLst/>
      </dsp:spPr>
      <dsp:style>
        <a:lnRef idx="2">
          <a:scrgbClr r="0" g="0" b="0"/>
        </a:lnRef>
        <a:fillRef idx="0">
          <a:scrgbClr r="0" g="0" b="0"/>
        </a:fillRef>
        <a:effectRef idx="0">
          <a:scrgbClr r="0" g="0" b="0"/>
        </a:effectRef>
        <a:fontRef idx="minor"/>
      </dsp:style>
    </dsp:sp>
    <dsp:sp modelId="{639452DF-3393-4247-B762-D0B3886E541E}">
      <dsp:nvSpPr>
        <dsp:cNvPr id="0" name=""/>
        <dsp:cNvSpPr/>
      </dsp:nvSpPr>
      <dsp:spPr>
        <a:xfrm>
          <a:off x="2840570" y="1268660"/>
          <a:ext cx="2007914" cy="348481"/>
        </a:xfrm>
        <a:custGeom>
          <a:avLst/>
          <a:gdLst/>
          <a:ahLst/>
          <a:cxnLst/>
          <a:rect l="0" t="0" r="0" b="0"/>
          <a:pathLst>
            <a:path>
              <a:moveTo>
                <a:pt x="0" y="0"/>
              </a:moveTo>
              <a:lnTo>
                <a:pt x="0" y="174240"/>
              </a:lnTo>
              <a:lnTo>
                <a:pt x="2007914" y="174240"/>
              </a:lnTo>
              <a:lnTo>
                <a:pt x="2007914" y="348481"/>
              </a:lnTo>
            </a:path>
          </a:pathLst>
        </a:custGeom>
        <a:noFill/>
        <a:ln w="19050" cap="flat" cmpd="sng" algn="ctr">
          <a:solidFill>
            <a:srgbClr val="6A005F"/>
          </a:solidFill>
          <a:prstDash val="solid"/>
          <a:miter lim="800000"/>
        </a:ln>
        <a:effectLst/>
      </dsp:spPr>
      <dsp:style>
        <a:lnRef idx="2">
          <a:scrgbClr r="0" g="0" b="0"/>
        </a:lnRef>
        <a:fillRef idx="0">
          <a:scrgbClr r="0" g="0" b="0"/>
        </a:fillRef>
        <a:effectRef idx="0">
          <a:scrgbClr r="0" g="0" b="0"/>
        </a:effectRef>
        <a:fontRef idx="minor"/>
      </dsp:style>
    </dsp:sp>
    <dsp:sp modelId="{40EBF86F-05E0-41A7-BA90-6E745235C7A3}">
      <dsp:nvSpPr>
        <dsp:cNvPr id="0" name=""/>
        <dsp:cNvSpPr/>
      </dsp:nvSpPr>
      <dsp:spPr>
        <a:xfrm>
          <a:off x="2176797" y="2446858"/>
          <a:ext cx="248915" cy="763339"/>
        </a:xfrm>
        <a:custGeom>
          <a:avLst/>
          <a:gdLst/>
          <a:ahLst/>
          <a:cxnLst/>
          <a:rect l="0" t="0" r="0" b="0"/>
          <a:pathLst>
            <a:path>
              <a:moveTo>
                <a:pt x="0" y="0"/>
              </a:moveTo>
              <a:lnTo>
                <a:pt x="0" y="763339"/>
              </a:lnTo>
              <a:lnTo>
                <a:pt x="248915" y="763339"/>
              </a:lnTo>
            </a:path>
          </a:pathLst>
        </a:custGeom>
        <a:noFill/>
        <a:ln w="19050" cap="flat" cmpd="sng" algn="ctr">
          <a:solidFill>
            <a:srgbClr val="6A005F"/>
          </a:solidFill>
          <a:prstDash val="solid"/>
          <a:miter lim="800000"/>
        </a:ln>
        <a:effectLst/>
      </dsp:spPr>
      <dsp:style>
        <a:lnRef idx="2">
          <a:scrgbClr r="0" g="0" b="0"/>
        </a:lnRef>
        <a:fillRef idx="0">
          <a:scrgbClr r="0" g="0" b="0"/>
        </a:fillRef>
        <a:effectRef idx="0">
          <a:scrgbClr r="0" g="0" b="0"/>
        </a:effectRef>
        <a:fontRef idx="minor"/>
      </dsp:style>
    </dsp:sp>
    <dsp:sp modelId="{00713CB1-03F7-4DA2-8245-76B45880820B}">
      <dsp:nvSpPr>
        <dsp:cNvPr id="0" name=""/>
        <dsp:cNvSpPr/>
      </dsp:nvSpPr>
      <dsp:spPr>
        <a:xfrm>
          <a:off x="2794850" y="1268660"/>
          <a:ext cx="91440" cy="348481"/>
        </a:xfrm>
        <a:custGeom>
          <a:avLst/>
          <a:gdLst/>
          <a:ahLst/>
          <a:cxnLst/>
          <a:rect l="0" t="0" r="0" b="0"/>
          <a:pathLst>
            <a:path>
              <a:moveTo>
                <a:pt x="45720" y="0"/>
              </a:moveTo>
              <a:lnTo>
                <a:pt x="45720" y="348481"/>
              </a:lnTo>
            </a:path>
          </a:pathLst>
        </a:custGeom>
        <a:noFill/>
        <a:ln w="19050" cap="flat" cmpd="sng" algn="ctr">
          <a:solidFill>
            <a:srgbClr val="6A005F"/>
          </a:solidFill>
          <a:prstDash val="solid"/>
          <a:miter lim="800000"/>
        </a:ln>
        <a:effectLst/>
      </dsp:spPr>
      <dsp:style>
        <a:lnRef idx="2">
          <a:scrgbClr r="0" g="0" b="0"/>
        </a:lnRef>
        <a:fillRef idx="0">
          <a:scrgbClr r="0" g="0" b="0"/>
        </a:fillRef>
        <a:effectRef idx="0">
          <a:scrgbClr r="0" g="0" b="0"/>
        </a:effectRef>
        <a:fontRef idx="minor"/>
      </dsp:style>
    </dsp:sp>
    <dsp:sp modelId="{0866C423-C063-428E-88FA-D1A245A32708}">
      <dsp:nvSpPr>
        <dsp:cNvPr id="0" name=""/>
        <dsp:cNvSpPr/>
      </dsp:nvSpPr>
      <dsp:spPr>
        <a:xfrm>
          <a:off x="168882" y="2446858"/>
          <a:ext cx="248915" cy="763339"/>
        </a:xfrm>
        <a:custGeom>
          <a:avLst/>
          <a:gdLst/>
          <a:ahLst/>
          <a:cxnLst/>
          <a:rect l="0" t="0" r="0" b="0"/>
          <a:pathLst>
            <a:path>
              <a:moveTo>
                <a:pt x="0" y="0"/>
              </a:moveTo>
              <a:lnTo>
                <a:pt x="0" y="763339"/>
              </a:lnTo>
              <a:lnTo>
                <a:pt x="248915" y="763339"/>
              </a:lnTo>
            </a:path>
          </a:pathLst>
        </a:custGeom>
        <a:noFill/>
        <a:ln w="19050" cap="flat" cmpd="sng" algn="ctr">
          <a:solidFill>
            <a:srgbClr val="6A005F"/>
          </a:solidFill>
          <a:prstDash val="solid"/>
          <a:miter lim="800000"/>
        </a:ln>
        <a:effectLst/>
      </dsp:spPr>
      <dsp:style>
        <a:lnRef idx="2">
          <a:scrgbClr r="0" g="0" b="0"/>
        </a:lnRef>
        <a:fillRef idx="0">
          <a:scrgbClr r="0" g="0" b="0"/>
        </a:fillRef>
        <a:effectRef idx="0">
          <a:scrgbClr r="0" g="0" b="0"/>
        </a:effectRef>
        <a:fontRef idx="minor"/>
      </dsp:style>
    </dsp:sp>
    <dsp:sp modelId="{2E5F1421-2B97-475D-BC3D-F35CA14B0C3F}">
      <dsp:nvSpPr>
        <dsp:cNvPr id="0" name=""/>
        <dsp:cNvSpPr/>
      </dsp:nvSpPr>
      <dsp:spPr>
        <a:xfrm>
          <a:off x="832656" y="1268660"/>
          <a:ext cx="2007914" cy="348481"/>
        </a:xfrm>
        <a:custGeom>
          <a:avLst/>
          <a:gdLst/>
          <a:ahLst/>
          <a:cxnLst/>
          <a:rect l="0" t="0" r="0" b="0"/>
          <a:pathLst>
            <a:path>
              <a:moveTo>
                <a:pt x="2007914" y="0"/>
              </a:moveTo>
              <a:lnTo>
                <a:pt x="2007914" y="174240"/>
              </a:lnTo>
              <a:lnTo>
                <a:pt x="0" y="174240"/>
              </a:lnTo>
              <a:lnTo>
                <a:pt x="0" y="348481"/>
              </a:lnTo>
            </a:path>
          </a:pathLst>
        </a:custGeom>
        <a:noFill/>
        <a:ln w="19050" cap="flat" cmpd="sng" algn="ctr">
          <a:solidFill>
            <a:srgbClr val="6A005F"/>
          </a:solidFill>
          <a:prstDash val="solid"/>
          <a:miter lim="800000"/>
        </a:ln>
        <a:effectLst/>
      </dsp:spPr>
      <dsp:style>
        <a:lnRef idx="2">
          <a:scrgbClr r="0" g="0" b="0"/>
        </a:lnRef>
        <a:fillRef idx="0">
          <a:scrgbClr r="0" g="0" b="0"/>
        </a:fillRef>
        <a:effectRef idx="0">
          <a:scrgbClr r="0" g="0" b="0"/>
        </a:effectRef>
        <a:fontRef idx="minor"/>
      </dsp:style>
    </dsp:sp>
    <dsp:sp modelId="{5D16BE00-BDA7-4CC4-AC26-98BBDC0901FC}">
      <dsp:nvSpPr>
        <dsp:cNvPr id="0" name=""/>
        <dsp:cNvSpPr/>
      </dsp:nvSpPr>
      <dsp:spPr>
        <a:xfrm>
          <a:off x="2010854" y="438943"/>
          <a:ext cx="1659433" cy="829716"/>
        </a:xfrm>
        <a:prstGeom prst="rect">
          <a:avLst/>
        </a:prstGeom>
        <a:solidFill>
          <a:srgbClr val="50004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CN" sz="2400" b="1" kern="1200" dirty="0"/>
            <a:t>Goal</a:t>
          </a:r>
          <a:endParaRPr lang="zh-CN" altLang="en-US" sz="2400" b="1" kern="1200" dirty="0"/>
        </a:p>
      </dsp:txBody>
      <dsp:txXfrm>
        <a:off x="2010854" y="438943"/>
        <a:ext cx="1659433" cy="829716"/>
      </dsp:txXfrm>
    </dsp:sp>
    <dsp:sp modelId="{91BD18E9-4312-41C6-BB62-E105002063A2}">
      <dsp:nvSpPr>
        <dsp:cNvPr id="0" name=""/>
        <dsp:cNvSpPr/>
      </dsp:nvSpPr>
      <dsp:spPr>
        <a:xfrm>
          <a:off x="2939" y="1617141"/>
          <a:ext cx="1659433" cy="829716"/>
        </a:xfrm>
        <a:prstGeom prst="rect">
          <a:avLst/>
        </a:prstGeom>
        <a:solidFill>
          <a:srgbClr val="76006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Solution #1 brief</a:t>
          </a:r>
          <a:endParaRPr lang="zh-CN" altLang="en-US" sz="2400" kern="1200" dirty="0"/>
        </a:p>
      </dsp:txBody>
      <dsp:txXfrm>
        <a:off x="2939" y="1617141"/>
        <a:ext cx="1659433" cy="829716"/>
      </dsp:txXfrm>
    </dsp:sp>
    <dsp:sp modelId="{E2AC7377-AD2B-4440-B005-F0AC4E284CAA}">
      <dsp:nvSpPr>
        <dsp:cNvPr id="0" name=""/>
        <dsp:cNvSpPr/>
      </dsp:nvSpPr>
      <dsp:spPr>
        <a:xfrm>
          <a:off x="417797" y="2795339"/>
          <a:ext cx="1659433" cy="829716"/>
        </a:xfrm>
        <a:prstGeom prst="rect">
          <a:avLst/>
        </a:prstGeom>
        <a:solidFill>
          <a:srgbClr val="A2008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Details</a:t>
          </a:r>
          <a:endParaRPr lang="zh-CN" altLang="en-US" sz="2400" kern="1200" dirty="0"/>
        </a:p>
      </dsp:txBody>
      <dsp:txXfrm>
        <a:off x="417797" y="2795339"/>
        <a:ext cx="1659433" cy="829716"/>
      </dsp:txXfrm>
    </dsp:sp>
    <dsp:sp modelId="{3DA59C07-503E-44AD-9689-4907C14186C8}">
      <dsp:nvSpPr>
        <dsp:cNvPr id="0" name=""/>
        <dsp:cNvSpPr/>
      </dsp:nvSpPr>
      <dsp:spPr>
        <a:xfrm>
          <a:off x="2010854" y="1617141"/>
          <a:ext cx="1659433" cy="829716"/>
        </a:xfrm>
        <a:prstGeom prst="rect">
          <a:avLst/>
        </a:prstGeom>
        <a:solidFill>
          <a:srgbClr val="76006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Solution #2 brief</a:t>
          </a:r>
          <a:endParaRPr lang="zh-CN" altLang="en-US" sz="2400" kern="1200" dirty="0"/>
        </a:p>
      </dsp:txBody>
      <dsp:txXfrm>
        <a:off x="2010854" y="1617141"/>
        <a:ext cx="1659433" cy="829716"/>
      </dsp:txXfrm>
    </dsp:sp>
    <dsp:sp modelId="{57E9B67D-A6B6-4521-B3A5-1526B8AF01EA}">
      <dsp:nvSpPr>
        <dsp:cNvPr id="0" name=""/>
        <dsp:cNvSpPr/>
      </dsp:nvSpPr>
      <dsp:spPr>
        <a:xfrm>
          <a:off x="2425712" y="2795339"/>
          <a:ext cx="1659433" cy="829716"/>
        </a:xfrm>
        <a:prstGeom prst="rect">
          <a:avLst/>
        </a:prstGeom>
        <a:solidFill>
          <a:srgbClr val="A2008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Details</a:t>
          </a:r>
          <a:endParaRPr lang="zh-CN" altLang="en-US" sz="2400" kern="1200" dirty="0"/>
        </a:p>
      </dsp:txBody>
      <dsp:txXfrm>
        <a:off x="2425712" y="2795339"/>
        <a:ext cx="1659433" cy="829716"/>
      </dsp:txXfrm>
    </dsp:sp>
    <dsp:sp modelId="{ADAE38EF-D04A-4358-9EA7-FA7B0A00CDE1}">
      <dsp:nvSpPr>
        <dsp:cNvPr id="0" name=""/>
        <dsp:cNvSpPr/>
      </dsp:nvSpPr>
      <dsp:spPr>
        <a:xfrm>
          <a:off x="4018768" y="1617141"/>
          <a:ext cx="1659433" cy="829716"/>
        </a:xfrm>
        <a:prstGeom prst="rect">
          <a:avLst/>
        </a:prstGeom>
        <a:solidFill>
          <a:srgbClr val="76006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Solution #3 brief</a:t>
          </a:r>
          <a:endParaRPr lang="zh-CN" altLang="en-US" sz="2400" kern="1200" dirty="0"/>
        </a:p>
      </dsp:txBody>
      <dsp:txXfrm>
        <a:off x="4018768" y="1617141"/>
        <a:ext cx="1659433" cy="829716"/>
      </dsp:txXfrm>
    </dsp:sp>
    <dsp:sp modelId="{8D8505AC-5A14-4138-AAE1-A0BFB1EEA6CF}">
      <dsp:nvSpPr>
        <dsp:cNvPr id="0" name=""/>
        <dsp:cNvSpPr/>
      </dsp:nvSpPr>
      <dsp:spPr>
        <a:xfrm>
          <a:off x="4433627" y="2795339"/>
          <a:ext cx="1659433" cy="829716"/>
        </a:xfrm>
        <a:prstGeom prst="rect">
          <a:avLst/>
        </a:prstGeom>
        <a:solidFill>
          <a:srgbClr val="A2008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Details</a:t>
          </a:r>
          <a:endParaRPr lang="zh-CN" altLang="en-US" sz="2400" kern="1200" dirty="0"/>
        </a:p>
      </dsp:txBody>
      <dsp:txXfrm>
        <a:off x="4433627" y="2795339"/>
        <a:ext cx="1659433" cy="82971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05509AF-FFFE-40E2-ACCC-D94A42824C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9924B17-223D-462C-A63A-C3C56A006A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57D45F-9B06-4FD6-B80D-63AF92FC02D4}" type="datetimeFigureOut">
              <a:rPr lang="zh-CN" altLang="en-US" smtClean="0"/>
              <a:t>17/12/6</a:t>
            </a:fld>
            <a:endParaRPr lang="zh-CN" altLang="en-US"/>
          </a:p>
        </p:txBody>
      </p:sp>
      <p:sp>
        <p:nvSpPr>
          <p:cNvPr id="4" name="页脚占位符 3">
            <a:extLst>
              <a:ext uri="{FF2B5EF4-FFF2-40B4-BE49-F238E27FC236}">
                <a16:creationId xmlns:a16="http://schemas.microsoft.com/office/drawing/2014/main" id="{7F2CCF11-9C79-4761-9F00-C8870F6164D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E17934F1-5308-4C99-BEF9-29253D9CE9E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33F7F3-BE4C-4D86-9918-24458AE0A277}" type="slidenum">
              <a:rPr lang="zh-CN" altLang="en-US" smtClean="0"/>
              <a:t>‹#›</a:t>
            </a:fld>
            <a:endParaRPr lang="zh-CN" altLang="en-US"/>
          </a:p>
        </p:txBody>
      </p:sp>
    </p:spTree>
    <p:extLst>
      <p:ext uri="{BB962C8B-B14F-4D97-AF65-F5344CB8AC3E}">
        <p14:creationId xmlns:p14="http://schemas.microsoft.com/office/powerpoint/2010/main" val="4233524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t>17/12/6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t>‹#›</a:t>
            </a:fld>
            <a:endParaRPr lang="zh-CN" altLang="en-US"/>
          </a:p>
        </p:txBody>
      </p:sp>
    </p:spTree>
    <p:extLst>
      <p:ext uri="{BB962C8B-B14F-4D97-AF65-F5344CB8AC3E}">
        <p14:creationId xmlns:p14="http://schemas.microsoft.com/office/powerpoint/2010/main" val="39304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a:t>
            </a:fld>
            <a:endParaRPr lang="zh-CN" altLang="en-US"/>
          </a:p>
        </p:txBody>
      </p:sp>
    </p:spTree>
    <p:extLst>
      <p:ext uri="{BB962C8B-B14F-4D97-AF65-F5344CB8AC3E}">
        <p14:creationId xmlns:p14="http://schemas.microsoft.com/office/powerpoint/2010/main" val="3975467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From the individual perspective, development team members might also lack of motivation to accumulate valuable knowledge and experience in current projects. For other engineers, they often “do not have time to input or search for knowledge, do not want to give away their knowledge, and do not want to reuse someone else’s knowledge” They believe that sharing the knowledge in the future will not be useful.</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10</a:t>
            </a:fld>
            <a:endParaRPr lang="zh-CN" altLang="en-US"/>
          </a:p>
        </p:txBody>
      </p:sp>
    </p:spTree>
    <p:extLst>
      <p:ext uri="{BB962C8B-B14F-4D97-AF65-F5344CB8AC3E}">
        <p14:creationId xmlns:p14="http://schemas.microsoft.com/office/powerpoint/2010/main" val="372537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So, what is effective KM? </a:t>
            </a:r>
            <a:r>
              <a:rPr lang="en-US" altLang="zh-CN" sz="1200" kern="1200">
                <a:solidFill>
                  <a:schemeClr val="tx1"/>
                </a:solidFill>
                <a:effectLst/>
                <a:latin typeface="+mn-lt"/>
                <a:ea typeface="+mn-ea"/>
                <a:cs typeface="+mn-cs"/>
              </a:rPr>
              <a:t>Through </a:t>
            </a:r>
            <a:r>
              <a:rPr lang="en-US" altLang="zh-CN" sz="1200" kern="1200" dirty="0">
                <a:solidFill>
                  <a:schemeClr val="tx1"/>
                </a:solidFill>
                <a:effectLst/>
                <a:latin typeface="+mn-lt"/>
                <a:ea typeface="+mn-ea"/>
                <a:cs typeface="+mn-cs"/>
              </a:rPr>
              <a:t>the previous research and the practice, several characteristics of effective KM were identified. Effective knowledge management should have a standard and flexible structure. It need to collect knowledge during development. And it should guarantee traceability. Clear purposes are also required.</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11</a:t>
            </a:fld>
            <a:endParaRPr lang="zh-CN" altLang="en-US"/>
          </a:p>
        </p:txBody>
      </p:sp>
    </p:spTree>
    <p:extLst>
      <p:ext uri="{BB962C8B-B14F-4D97-AF65-F5344CB8AC3E}">
        <p14:creationId xmlns:p14="http://schemas.microsoft.com/office/powerpoint/2010/main" val="2500897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Because most KM approaches might lack these characteristics more or less, we designed GDD-KM as a build-in mechanism of GDD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Before introducing GDD-KM, we need to know what GDD is.</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12</a:t>
            </a:fld>
            <a:endParaRPr lang="zh-CN" altLang="en-US"/>
          </a:p>
        </p:txBody>
      </p:sp>
    </p:spTree>
    <p:extLst>
      <p:ext uri="{BB962C8B-B14F-4D97-AF65-F5344CB8AC3E}">
        <p14:creationId xmlns:p14="http://schemas.microsoft.com/office/powerpoint/2010/main" val="3172409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Goal-Driven Development is a project management method. It was designed to improve the traditional project management methods by focusing on balancing and meeting multiple project goals. This is a typical cycle of GDD. It is composed of three primary phases: the launch phase, the development phase and the postmortem phase.</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13</a:t>
            </a:fld>
            <a:endParaRPr lang="zh-CN" altLang="en-US"/>
          </a:p>
        </p:txBody>
      </p:sp>
    </p:spTree>
    <p:extLst>
      <p:ext uri="{BB962C8B-B14F-4D97-AF65-F5344CB8AC3E}">
        <p14:creationId xmlns:p14="http://schemas.microsoft.com/office/powerpoint/2010/main" val="2604554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the launch phase, the goals elicitation meeting and the goals implementation solution meeting help to establish the initial version of knowledge and experience repository for project teams.</a:t>
            </a:r>
          </a:p>
          <a:p>
            <a:r>
              <a:rPr lang="en-US" altLang="zh-CN" sz="1200" kern="1200" dirty="0">
                <a:solidFill>
                  <a:schemeClr val="tx1"/>
                </a:solidFill>
                <a:effectLst/>
                <a:latin typeface="+mn-lt"/>
                <a:ea typeface="+mn-ea"/>
                <a:cs typeface="+mn-cs"/>
              </a:rPr>
              <a:t>In the goals elicitation meeting, a tree-styled diagram can be used to facilitate goal identification. The high-level goals need to be broken down until the related implementation solutions are operational to the development team. Projects can use this diagram as a goal template to accelerate goal elicitation. Even with different project context, goals are similar in most situations, normally the higher level the more chances to reuse the goal template.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To promote full participation, each goal should be assigned a fixed owner, who is responsible to develop the implementation solution and to track the status during development. After that, the whole team should reach consensus on implementation solutions of all the goals on the fine-grained level. Therefore, the retrieval of information will be easy.</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14</a:t>
            </a:fld>
            <a:endParaRPr lang="zh-CN" altLang="en-US"/>
          </a:p>
        </p:txBody>
      </p:sp>
    </p:spTree>
    <p:extLst>
      <p:ext uri="{BB962C8B-B14F-4D97-AF65-F5344CB8AC3E}">
        <p14:creationId xmlns:p14="http://schemas.microsoft.com/office/powerpoint/2010/main" val="2040026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practices of development phase are relatively simple in GDD. And this practice tracks and reports the status of all the goals identified by the development team. Its main event is team weekly meeting. Before the meeting, the owners of each goal need to gather data and evidence to characterize the status of the goal. Then the team leader will use a tool to summarize the status of all the goals in one chart.</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15</a:t>
            </a:fld>
            <a:endParaRPr lang="zh-CN" altLang="en-US"/>
          </a:p>
        </p:txBody>
      </p:sp>
    </p:spTree>
    <p:extLst>
      <p:ext uri="{BB962C8B-B14F-4D97-AF65-F5344CB8AC3E}">
        <p14:creationId xmlns:p14="http://schemas.microsoft.com/office/powerpoint/2010/main" val="516679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the postmortem phase, the development team only discusses two questions. …… The answers to the questions will help the team find improvement opportunities on goal elicitation and identify effective solutions as the best practices to support these goals. In this way, knowledge </a:t>
            </a:r>
            <a:r>
              <a:rPr lang="en-US" altLang="zh-CN"/>
              <a:t>and experience </a:t>
            </a:r>
            <a:r>
              <a:rPr lang="en-US" altLang="zh-CN" dirty="0"/>
              <a:t>created during the project are well validated for future projects.</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16</a:t>
            </a:fld>
            <a:endParaRPr lang="zh-CN" altLang="en-US"/>
          </a:p>
        </p:txBody>
      </p:sp>
    </p:spTree>
    <p:extLst>
      <p:ext uri="{BB962C8B-B14F-4D97-AF65-F5344CB8AC3E}">
        <p14:creationId xmlns:p14="http://schemas.microsoft.com/office/powerpoint/2010/main" val="2055052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 I am going to introduce GDD-KM.</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17</a:t>
            </a:fld>
            <a:endParaRPr lang="zh-CN" altLang="en-US"/>
          </a:p>
        </p:txBody>
      </p:sp>
    </p:spTree>
    <p:extLst>
      <p:ext uri="{BB962C8B-B14F-4D97-AF65-F5344CB8AC3E}">
        <p14:creationId xmlns:p14="http://schemas.microsoft.com/office/powerpoint/2010/main" val="2216762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GDD usually occurs within project. But GDD-KM usually happens across multiple projects. </a:t>
            </a:r>
            <a:r>
              <a:rPr lang="en-US" altLang="zh-CN"/>
              <a:t>There </a:t>
            </a:r>
            <a:r>
              <a:rPr lang="en-US" altLang="zh-CN" dirty="0"/>
              <a:t>are the five typical steps of GDD-KM. These five steps form a cycle and facilitate knowledge evolution.</a:t>
            </a:r>
          </a:p>
          <a:p>
            <a:r>
              <a:rPr lang="en-US" altLang="zh-CN" dirty="0"/>
              <a:t>In knowledge creation, all the engineers should participate in. For instance, in the launch phase of GDD, all the team members identified project goals and developed solutions to implement these goals.</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18</a:t>
            </a:fld>
            <a:endParaRPr lang="zh-CN" altLang="en-US"/>
          </a:p>
        </p:txBody>
      </p:sp>
    </p:spTree>
    <p:extLst>
      <p:ext uri="{BB962C8B-B14F-4D97-AF65-F5344CB8AC3E}">
        <p14:creationId xmlns:p14="http://schemas.microsoft.com/office/powerpoint/2010/main" val="4246478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 using ad hoc manner to manage knowledge, similar knowledge even redundant knowledge in the repository cannot be avoided. So, we need conceptual generalization and representational formalization in GDD-KM in order to apply knowledge and experience to other projects. This is the basic structure of knowledge and experience repository. The top layer is the goal identified by project teams in the organization. The mid layer is a brief introduction to solutions to address goal on top level. And the details of the solutions are described on the bottom layer.</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19</a:t>
            </a:fld>
            <a:endParaRPr lang="zh-CN" altLang="en-US"/>
          </a:p>
        </p:txBody>
      </p:sp>
    </p:spTree>
    <p:extLst>
      <p:ext uri="{BB962C8B-B14F-4D97-AF65-F5344CB8AC3E}">
        <p14:creationId xmlns:p14="http://schemas.microsoft.com/office/powerpoint/2010/main" val="2373201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order to give you a general understanding, I’ll introduce what we did in the first place. </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a:t>
            </a:fld>
            <a:endParaRPr lang="zh-CN" altLang="en-US"/>
          </a:p>
        </p:txBody>
      </p:sp>
    </p:spTree>
    <p:extLst>
      <p:ext uri="{BB962C8B-B14F-4D97-AF65-F5344CB8AC3E}">
        <p14:creationId xmlns:p14="http://schemas.microsoft.com/office/powerpoint/2010/main" val="35720520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GDD-KM, full participation is highly encouraged in both creation and application of knowledge and experience. There are two typical application scenarios as examples to explain the </a:t>
            </a:r>
            <a:r>
              <a:rPr lang="en-US" altLang="zh-CN" dirty="0" err="1"/>
              <a:t>knowdege</a:t>
            </a:r>
            <a:r>
              <a:rPr lang="en-US" altLang="zh-CN" dirty="0"/>
              <a:t> dissemination </a:t>
            </a:r>
            <a:r>
              <a:rPr lang="en-US" altLang="zh-CN"/>
              <a:t>and application.</a:t>
            </a:r>
            <a:endParaRPr lang="en-US" altLang="zh-CN" dirty="0"/>
          </a:p>
          <a:p>
            <a:r>
              <a:rPr lang="en-US" altLang="zh-CN" dirty="0"/>
              <a:t>In goals elicitation, one challenge a software project team will face is that how to elicit expectations from relevant stakeholders comprehensively. With GDD-KM, each project team is equipped with a goal template. It provides a basis for further elicitation of project goals. Usually with similar project context, nearly no change needs to be made.</a:t>
            </a:r>
          </a:p>
          <a:p>
            <a:r>
              <a:rPr lang="en-US" altLang="zh-CN" dirty="0"/>
              <a:t>In goals implementation solution. And as is mentioned before, solutions are attached to certain project goals. Therefore, for those similar goals, there exist solutions in the knowledge and experience repository already. Goal owners can adopt those solutions directly.</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20</a:t>
            </a:fld>
            <a:endParaRPr lang="zh-CN" altLang="en-US"/>
          </a:p>
        </p:txBody>
      </p:sp>
    </p:spTree>
    <p:extLst>
      <p:ext uri="{BB962C8B-B14F-4D97-AF65-F5344CB8AC3E}">
        <p14:creationId xmlns:p14="http://schemas.microsoft.com/office/powerpoint/2010/main" val="2943142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the evolution step, every layer of knowledge in GDD-KM needs to be refined, updated, and detailed into full conceptual knowledge structures. And in the end, outdated knowledge needs to be discarded to accommodate the ever-changing environment.</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21</a:t>
            </a:fld>
            <a:endParaRPr lang="zh-CN" altLang="en-US"/>
          </a:p>
        </p:txBody>
      </p:sp>
    </p:spTree>
    <p:extLst>
      <p:ext uri="{BB962C8B-B14F-4D97-AF65-F5344CB8AC3E}">
        <p14:creationId xmlns:p14="http://schemas.microsoft.com/office/powerpoint/2010/main" val="2966591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applied GDD-KM in several projects both in industrial environment and academic environment.</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22</a:t>
            </a:fld>
            <a:endParaRPr lang="zh-CN" altLang="en-US"/>
          </a:p>
        </p:txBody>
      </p:sp>
    </p:spTree>
    <p:extLst>
      <p:ext uri="{BB962C8B-B14F-4D97-AF65-F5344CB8AC3E}">
        <p14:creationId xmlns:p14="http://schemas.microsoft.com/office/powerpoint/2010/main" val="29363321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one of these projects. The purpose of the project is to …… The team established an initial knowledge and experience repository. And during the phase of Knowledge creation, they formed a goal template and they also developed solutions to implement the goal. This is one of the solutions they developed.</a:t>
            </a:r>
          </a:p>
          <a:p>
            <a:r>
              <a:rPr lang="en-US" altLang="zh-CN" dirty="0"/>
              <a:t>This team finished the project on time and met most of the goals identified during launch phase. According to our interview, the team members thought GDD-KM helped them to deal with the challenges in several aspects.</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23</a:t>
            </a:fld>
            <a:endParaRPr lang="zh-CN" altLang="en-US"/>
          </a:p>
        </p:txBody>
      </p:sp>
    </p:spTree>
    <p:extLst>
      <p:ext uri="{BB962C8B-B14F-4D97-AF65-F5344CB8AC3E}">
        <p14:creationId xmlns:p14="http://schemas.microsoft.com/office/powerpoint/2010/main" val="24573688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team finished the project on time and met most of the goals identified during launch phase. We conducted an investigation after the project to interview all the project team members. Results showed several positive aspects of GDD and GDD-KM.</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24</a:t>
            </a:fld>
            <a:endParaRPr lang="zh-CN" altLang="en-US"/>
          </a:p>
        </p:txBody>
      </p:sp>
    </p:spTree>
    <p:extLst>
      <p:ext uri="{BB962C8B-B14F-4D97-AF65-F5344CB8AC3E}">
        <p14:creationId xmlns:p14="http://schemas.microsoft.com/office/powerpoint/2010/main" val="23736862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How can GDD-KM deal with the challenges?</a:t>
            </a:r>
          </a:p>
          <a:p>
            <a:r>
              <a:rPr lang="en-US" altLang="zh-CN" dirty="0"/>
              <a:t>First, the goals in our framework are stated in short names, one sentence’s comments and a detail description. It is a standard and flexible structure. We use this structure to make the query process faster and easier.</a:t>
            </a:r>
          </a:p>
          <a:p>
            <a:r>
              <a:rPr lang="en-US" altLang="zh-CN" dirty="0"/>
              <a:t>Second,</a:t>
            </a:r>
            <a:r>
              <a:rPr lang="zh-CN" altLang="en-US" dirty="0"/>
              <a:t> </a:t>
            </a:r>
            <a:r>
              <a:rPr lang="en-US" altLang="zh-CN" dirty="0"/>
              <a:t>GDD-KM integrates the development management and knowledge management. It allows company to benefit from past experience to make it possible for people to create new knowledge together during the development. And to provide opportunities and incentive for experiment and learning.</a:t>
            </a:r>
          </a:p>
          <a:p>
            <a:r>
              <a:rPr lang="en-US" altLang="zh-CN" dirty="0"/>
              <a:t>Third, full participation and team decision are highly recommended in GDD-KM. Each team member should be responsible for several goals. They all take part in the management and are more likely to have a shared understanding of the definition and structure of their knowledge management system. And, as a result, it is much more easier to find some knowledge they expect.</a:t>
            </a:r>
          </a:p>
          <a:p>
            <a:r>
              <a:rPr lang="en-US" altLang="zh-CN" dirty="0"/>
              <a:t>The three ways deal with the challenges mentioned before.</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25</a:t>
            </a:fld>
            <a:endParaRPr lang="zh-CN" altLang="en-US"/>
          </a:p>
        </p:txBody>
      </p:sp>
    </p:spTree>
    <p:extLst>
      <p:ext uri="{BB962C8B-B14F-4D97-AF65-F5344CB8AC3E}">
        <p14:creationId xmlns:p14="http://schemas.microsoft.com/office/powerpoint/2010/main" val="2644039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proposed a Goal-Driven Development Knowledge Management framework. It is featured in its inherent Goal-Driven philosophy and cyclic approach. Goal-Driven philosophy helps to organically structure knowledge and experience, because only those knowledge and experience which help to satisfy goals in previous projects were captured and organized in the knowledge repository. Meanwhile, the cyclic nature of the GDD-KM helps to enrich, refine and outdate knowledge and experience as necessary. In this sense, knowledge and experience evolve with each cycle. We applied GDD-KM in several projects and helped these teams to accumulate and transfer knowledge and experience effectively and efficiently.</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3</a:t>
            </a:fld>
            <a:endParaRPr lang="zh-CN" altLang="en-US"/>
          </a:p>
        </p:txBody>
      </p:sp>
    </p:spTree>
    <p:extLst>
      <p:ext uri="{BB962C8B-B14F-4D97-AF65-F5344CB8AC3E}">
        <p14:creationId xmlns:p14="http://schemas.microsoft.com/office/powerpoint/2010/main" val="3932479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why do we need this framework?</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4</a:t>
            </a:fld>
            <a:endParaRPr lang="zh-CN" altLang="en-US"/>
          </a:p>
        </p:txBody>
      </p:sp>
    </p:spTree>
    <p:extLst>
      <p:ext uri="{BB962C8B-B14F-4D97-AF65-F5344CB8AC3E}">
        <p14:creationId xmlns:p14="http://schemas.microsoft.com/office/powerpoint/2010/main" val="567004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As we all know, software engineering is knowledge-intensive work. Therefore, development of software requires knowledge and experience in many areas. These knowledge and experience help people to decrease software development time and costs, avoid mistakes, and reduce rework. Meanwhile, it can also help repeat successful processes, increase productivity and the likelihood of further success. They can also help software practitioners make sound decisions and to find better compromises.</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5</a:t>
            </a:fld>
            <a:endParaRPr lang="zh-CN" altLang="en-US"/>
          </a:p>
        </p:txBody>
      </p:sp>
    </p:spTree>
    <p:extLst>
      <p:ext uri="{BB962C8B-B14F-4D97-AF65-F5344CB8AC3E}">
        <p14:creationId xmlns:p14="http://schemas.microsoft.com/office/powerpoint/2010/main" val="33830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Unfortunately, the reality is that most development teams don’t benefit from existing experience as expected. Furthermore, they constantly repeat mistakes even though some individuals in the organization know how to avoid them. Lacking effective Knowledge Management is one reason of the reality.</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6</a:t>
            </a:fld>
            <a:endParaRPr lang="zh-CN" altLang="en-US"/>
          </a:p>
        </p:txBody>
      </p:sp>
    </p:spTree>
    <p:extLst>
      <p:ext uri="{BB962C8B-B14F-4D97-AF65-F5344CB8AC3E}">
        <p14:creationId xmlns:p14="http://schemas.microsoft.com/office/powerpoint/2010/main" val="3630869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Therefore, management of knowledge and experience is a challenge for most software organizations. According to our research, the challenges and obstacles of KM come from three major sources:</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7</a:t>
            </a:fld>
            <a:endParaRPr lang="zh-CN" altLang="en-US"/>
          </a:p>
        </p:txBody>
      </p:sp>
    </p:spTree>
    <p:extLst>
      <p:ext uri="{BB962C8B-B14F-4D97-AF65-F5344CB8AC3E}">
        <p14:creationId xmlns:p14="http://schemas.microsoft.com/office/powerpoint/2010/main" val="1728125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From the technological perspective, in most KM information systems, knowledge and experience are more like documented materials. They store answers to questions that might arise during work. Therefore, consumers of the knowledge need to discover the answers when facing specific problems. However, these systems usually contain thousands of pages of unstructured information. And, as a result, the discovery procedure could be time-consuming and software engineers may lose faith in and patience under tight project schedule. Besides, updating and maintaining existing knowledge and experience will also be a big issue, not to mention obtaining outdated information after long time searching.</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8</a:t>
            </a:fld>
            <a:endParaRPr lang="zh-CN" altLang="en-US"/>
          </a:p>
        </p:txBody>
      </p:sp>
    </p:spTree>
    <p:extLst>
      <p:ext uri="{BB962C8B-B14F-4D97-AF65-F5344CB8AC3E}">
        <p14:creationId xmlns:p14="http://schemas.microsoft.com/office/powerpoint/2010/main" val="1205477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From the organizational perspective, the culture of most industrial organizations usually only encourages finishing current project on time, within budget and with quality. Resources, time and effort are required to be visible. As a consequence, current project teams tend to spend little effort and resource to help future projects. With hero culture rather than cooperative work, employees might not be willing to share knowledge and experience at the organizational level. In this sense, a separated KM mechanism or process might be taken as additional burden on most project teams.</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9</a:t>
            </a:fld>
            <a:endParaRPr lang="zh-CN" altLang="en-US"/>
          </a:p>
        </p:txBody>
      </p:sp>
    </p:spTree>
    <p:extLst>
      <p:ext uri="{BB962C8B-B14F-4D97-AF65-F5344CB8AC3E}">
        <p14:creationId xmlns:p14="http://schemas.microsoft.com/office/powerpoint/2010/main" val="30724948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内页">
    <p:spTree>
      <p:nvGrpSpPr>
        <p:cNvPr id="1" name=""/>
        <p:cNvGrpSpPr/>
        <p:nvPr/>
      </p:nvGrpSpPr>
      <p:grpSpPr>
        <a:xfrm>
          <a:off x="0" y="0"/>
          <a:ext cx="0" cy="0"/>
          <a:chOff x="0" y="0"/>
          <a:chExt cx="0" cy="0"/>
        </a:xfrm>
      </p:grpSpPr>
      <p:sp>
        <p:nvSpPr>
          <p:cNvPr id="9" name="矩形 8"/>
          <p:cNvSpPr/>
          <p:nvPr userDrawn="1"/>
        </p:nvSpPr>
        <p:spPr>
          <a:xfrm>
            <a:off x="8345217" y="6320411"/>
            <a:ext cx="554577" cy="537587"/>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灯片编号占位符 15"/>
          <p:cNvSpPr>
            <a:spLocks noGrp="1"/>
          </p:cNvSpPr>
          <p:nvPr>
            <p:ph type="sldNum" sz="quarter" idx="12"/>
          </p:nvPr>
        </p:nvSpPr>
        <p:spPr>
          <a:xfrm>
            <a:off x="8101012" y="6406643"/>
            <a:ext cx="1042988" cy="365125"/>
          </a:xfrm>
        </p:spPr>
        <p:txBody>
          <a:bodyPr/>
          <a:lstStyle>
            <a:lvl1pPr algn="ctr">
              <a:defRPr sz="2000" b="1">
                <a:solidFill>
                  <a:schemeClr val="bg1"/>
                </a:solidFill>
              </a:defRPr>
            </a:lvl1pPr>
          </a:lstStyle>
          <a:p>
            <a:fld id="{51D91E7F-84B6-4064-9D4E-CC7D244BCA04}" type="slidenum">
              <a:rPr lang="zh-CN" altLang="en-US" smtClean="0"/>
              <a:pPr/>
              <a:t>‹#›</a:t>
            </a:fld>
            <a:endParaRPr lang="zh-CN" altLang="en-US"/>
          </a:p>
        </p:txBody>
      </p:sp>
      <p:grpSp>
        <p:nvGrpSpPr>
          <p:cNvPr id="13" name="组合 12">
            <a:extLst>
              <a:ext uri="{FF2B5EF4-FFF2-40B4-BE49-F238E27FC236}">
                <a16:creationId xmlns:a16="http://schemas.microsoft.com/office/drawing/2014/main" id="{99731CC2-C4C0-4506-AB9E-864CFE1AF6D5}"/>
              </a:ext>
            </a:extLst>
          </p:cNvPr>
          <p:cNvGrpSpPr/>
          <p:nvPr userDrawn="1"/>
        </p:nvGrpSpPr>
        <p:grpSpPr>
          <a:xfrm>
            <a:off x="120576" y="120576"/>
            <a:ext cx="653562" cy="653562"/>
            <a:chOff x="10920675" y="2008140"/>
            <a:chExt cx="576000" cy="576000"/>
          </a:xfrm>
        </p:grpSpPr>
        <p:sp>
          <p:nvSpPr>
            <p:cNvPr id="14" name="矩形 13">
              <a:extLst>
                <a:ext uri="{FF2B5EF4-FFF2-40B4-BE49-F238E27FC236}">
                  <a16:creationId xmlns:a16="http://schemas.microsoft.com/office/drawing/2014/main" id="{89C90E33-BD03-49ED-8485-AAD5F92D0D8A}"/>
                </a:ext>
              </a:extLst>
            </p:cNvPr>
            <p:cNvSpPr/>
            <p:nvPr/>
          </p:nvSpPr>
          <p:spPr>
            <a:xfrm>
              <a:off x="11172675" y="2260140"/>
              <a:ext cx="324000" cy="324000"/>
            </a:xfrm>
            <a:prstGeom prst="rect">
              <a:avLst/>
            </a:prstGeom>
            <a:solidFill>
              <a:srgbClr val="870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矩形 14">
              <a:extLst>
                <a:ext uri="{FF2B5EF4-FFF2-40B4-BE49-F238E27FC236}">
                  <a16:creationId xmlns:a16="http://schemas.microsoft.com/office/drawing/2014/main" id="{1E31F7FE-3B7B-4707-82B3-DD3D75F17914}"/>
                </a:ext>
              </a:extLst>
            </p:cNvPr>
            <p:cNvSpPr/>
            <p:nvPr/>
          </p:nvSpPr>
          <p:spPr>
            <a:xfrm>
              <a:off x="10920675" y="2008140"/>
              <a:ext cx="252000" cy="252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7" name="文本占位符 16">
            <a:extLst>
              <a:ext uri="{FF2B5EF4-FFF2-40B4-BE49-F238E27FC236}">
                <a16:creationId xmlns:a16="http://schemas.microsoft.com/office/drawing/2014/main" id="{C8D5E2A9-13D2-440E-AF0F-D051209A0B84}"/>
              </a:ext>
            </a:extLst>
          </p:cNvPr>
          <p:cNvSpPr>
            <a:spLocks noGrp="1"/>
          </p:cNvSpPr>
          <p:nvPr>
            <p:ph type="body" sz="quarter" idx="13"/>
          </p:nvPr>
        </p:nvSpPr>
        <p:spPr>
          <a:xfrm>
            <a:off x="774138" y="328713"/>
            <a:ext cx="8125656" cy="523220"/>
          </a:xfrm>
        </p:spPr>
        <p:txBody>
          <a:bodyPr wrap="square" anchor="ctr" anchorCtr="0">
            <a:spAutoFit/>
          </a:bodyPr>
          <a:lstStyle>
            <a:lvl1pPr marL="0" indent="0">
              <a:lnSpc>
                <a:spcPct val="100000"/>
              </a:lnSpc>
              <a:spcBef>
                <a:spcPts val="0"/>
              </a:spcBef>
              <a:buNone/>
              <a:defRPr b="1" i="0" baseline="0"/>
            </a:lvl1pPr>
          </a:lstStyle>
          <a:p>
            <a:pPr lvl="0"/>
            <a:endParaRPr lang="zh-CN" altLang="en-US" dirty="0"/>
          </a:p>
        </p:txBody>
      </p:sp>
      <p:pic>
        <p:nvPicPr>
          <p:cNvPr id="3" name="图片 2">
            <a:extLst>
              <a:ext uri="{FF2B5EF4-FFF2-40B4-BE49-F238E27FC236}">
                <a16:creationId xmlns:a16="http://schemas.microsoft.com/office/drawing/2014/main" id="{F071625D-A83A-46EE-9ED2-ACEBD337D05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0576" y="6404500"/>
            <a:ext cx="1148150" cy="365126"/>
          </a:xfrm>
          <a:prstGeom prst="rect">
            <a:avLst/>
          </a:prstGeom>
        </p:spPr>
      </p:pic>
    </p:spTree>
    <p:extLst>
      <p:ext uri="{BB962C8B-B14F-4D97-AF65-F5344CB8AC3E}">
        <p14:creationId xmlns:p14="http://schemas.microsoft.com/office/powerpoint/2010/main" val="3067664993"/>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extLst mod="1">
    <p:ext uri="{DCECCB84-F9BA-43D5-87BE-67443E8EF086}">
      <p15:sldGuideLst xmlns:p15="http://schemas.microsoft.com/office/powerpoint/2012/main">
        <p15:guide id="1" orient="horz" pos="2160">
          <p15:clr>
            <a:srgbClr val="FBAE40"/>
          </p15:clr>
        </p15:guide>
        <p15:guide id="2" pos="2880">
          <p15:clr>
            <a:srgbClr val="FBAE40"/>
          </p15:clr>
        </p15:guide>
        <p15:guide id="3" pos="329">
          <p15:clr>
            <a:srgbClr val="FBAE40"/>
          </p15:clr>
        </p15:guide>
        <p15:guide id="4" pos="5432">
          <p15:clr>
            <a:srgbClr val="FBAE40"/>
          </p15:clr>
        </p15:guide>
        <p15:guide id="5" orient="horz" pos="346">
          <p15:clr>
            <a:srgbClr val="FBAE40"/>
          </p15:clr>
        </p15:guide>
        <p15:guide id="6" orient="horz" pos="397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746850"/>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4C821-51AF-415E-BF5B-CDCDE3466362}" type="datetime1">
              <a:rPr lang="zh-CN" altLang="en-US" smtClean="0"/>
              <a:t>17/12/6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4265643295"/>
      </p:ext>
    </p:extLst>
  </p:cSld>
  <p:clrMap bg1="lt1" tx1="dk1" bg2="lt2" tx2="dk2" accent1="accent1" accent2="accent2" accent3="accent3" accent4="accent4" accent5="accent5" accent6="accent6" hlink="hlink" folHlink="folHlink"/>
  <p:sldLayoutIdLst>
    <p:sldLayoutId id="2147483663" r:id="rId1"/>
    <p:sldLayoutId id="2147483658" r:id="rId2"/>
  </p:sldLayoutIdLst>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D5490407-D85E-436D-A05E-FAFD9F8FB8A7}"/>
              </a:ext>
            </a:extLst>
          </p:cNvPr>
          <p:cNvGrpSpPr/>
          <p:nvPr/>
        </p:nvGrpSpPr>
        <p:grpSpPr>
          <a:xfrm>
            <a:off x="0" y="2697654"/>
            <a:ext cx="9144000" cy="1462692"/>
            <a:chOff x="0" y="2878638"/>
            <a:chExt cx="9144000" cy="1034852"/>
          </a:xfrm>
        </p:grpSpPr>
        <p:sp>
          <p:nvSpPr>
            <p:cNvPr id="8" name="矩形 7"/>
            <p:cNvSpPr/>
            <p:nvPr/>
          </p:nvSpPr>
          <p:spPr>
            <a:xfrm>
              <a:off x="0" y="3607982"/>
              <a:ext cx="9144000" cy="305508"/>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0" y="2878638"/>
              <a:ext cx="9144000" cy="729343"/>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1" name="文本框 10"/>
          <p:cNvSpPr txBox="1"/>
          <p:nvPr/>
        </p:nvSpPr>
        <p:spPr>
          <a:xfrm>
            <a:off x="1940613" y="2736038"/>
            <a:ext cx="6329236" cy="954107"/>
          </a:xfrm>
          <a:prstGeom prst="rect">
            <a:avLst/>
          </a:prstGeom>
          <a:noFill/>
        </p:spPr>
        <p:txBody>
          <a:bodyPr wrap="square" rtlCol="0">
            <a:spAutoFit/>
          </a:bodyPr>
          <a:lstStyle/>
          <a:p>
            <a:pPr algn="ctr"/>
            <a:r>
              <a:rPr lang="en-US" altLang="zh-CN" sz="2800" b="1" dirty="0">
                <a:solidFill>
                  <a:schemeClr val="bg1"/>
                </a:solidFill>
              </a:rPr>
              <a:t>A Goal-Driven Framework in Support of Knowledge Management</a:t>
            </a:r>
            <a:endParaRPr lang="zh-CN" altLang="en-US" sz="2800" b="1">
              <a:solidFill>
                <a:schemeClr val="bg1"/>
              </a:solidFill>
            </a:endParaRPr>
          </a:p>
        </p:txBody>
      </p:sp>
      <p:grpSp>
        <p:nvGrpSpPr>
          <p:cNvPr id="3" name="组合 2">
            <a:extLst>
              <a:ext uri="{FF2B5EF4-FFF2-40B4-BE49-F238E27FC236}">
                <a16:creationId xmlns:a16="http://schemas.microsoft.com/office/drawing/2014/main" id="{13D75939-114B-4839-B0C9-2B8475E4B269}"/>
              </a:ext>
            </a:extLst>
          </p:cNvPr>
          <p:cNvGrpSpPr/>
          <p:nvPr/>
        </p:nvGrpSpPr>
        <p:grpSpPr>
          <a:xfrm>
            <a:off x="8202146" y="1892024"/>
            <a:ext cx="653562" cy="653562"/>
            <a:chOff x="10920675" y="2008140"/>
            <a:chExt cx="576000" cy="576000"/>
          </a:xfrm>
        </p:grpSpPr>
        <p:sp>
          <p:nvSpPr>
            <p:cNvPr id="15" name="矩形 14"/>
            <p:cNvSpPr/>
            <p:nvPr/>
          </p:nvSpPr>
          <p:spPr>
            <a:xfrm>
              <a:off x="11172675" y="2260140"/>
              <a:ext cx="324000" cy="324000"/>
            </a:xfrm>
            <a:prstGeom prst="rect">
              <a:avLst/>
            </a:prstGeom>
            <a:solidFill>
              <a:srgbClr val="870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矩形 15"/>
            <p:cNvSpPr/>
            <p:nvPr/>
          </p:nvSpPr>
          <p:spPr>
            <a:xfrm>
              <a:off x="10920675" y="2008140"/>
              <a:ext cx="252000" cy="252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0" name="文本框 9"/>
          <p:cNvSpPr txBox="1"/>
          <p:nvPr/>
        </p:nvSpPr>
        <p:spPr>
          <a:xfrm>
            <a:off x="1940613" y="3758819"/>
            <a:ext cx="6329236" cy="369332"/>
          </a:xfrm>
          <a:prstGeom prst="rect">
            <a:avLst/>
          </a:prstGeom>
          <a:noFill/>
        </p:spPr>
        <p:txBody>
          <a:bodyPr wrap="square" rtlCol="0">
            <a:spAutoFit/>
          </a:bodyPr>
          <a:lstStyle/>
          <a:p>
            <a:pPr algn="ctr"/>
            <a:r>
              <a:rPr lang="en-US" altLang="zh-CN" dirty="0">
                <a:solidFill>
                  <a:schemeClr val="bg1"/>
                </a:solidFill>
                <a:cs typeface="Times New Roman" panose="02020603050405020304" pitchFamily="18" charset="0"/>
              </a:rPr>
              <a:t>Guoping Rong, Xinbei Liu, Shenghui Gu, Dong Shao</a:t>
            </a:r>
            <a:endParaRPr lang="zh-CN" altLang="en-US" dirty="0">
              <a:solidFill>
                <a:schemeClr val="bg1"/>
              </a:solidFill>
              <a:cs typeface="Times New Roman" panose="02020603050405020304" pitchFamily="18" charset="0"/>
            </a:endParaRPr>
          </a:p>
        </p:txBody>
      </p:sp>
      <p:sp>
        <p:nvSpPr>
          <p:cNvPr id="5" name="Freeform 5"/>
          <p:cNvSpPr>
            <a:spLocks noEditPoints="1"/>
          </p:cNvSpPr>
          <p:nvPr/>
        </p:nvSpPr>
        <p:spPr bwMode="auto">
          <a:xfrm>
            <a:off x="8269849" y="2954360"/>
            <a:ext cx="585859" cy="516114"/>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350"/>
          </a:p>
        </p:txBody>
      </p:sp>
      <p:pic>
        <p:nvPicPr>
          <p:cNvPr id="22" name="图片 21">
            <a:extLst>
              <a:ext uri="{FF2B5EF4-FFF2-40B4-BE49-F238E27FC236}">
                <a16:creationId xmlns:a16="http://schemas.microsoft.com/office/drawing/2014/main" id="{C3287B45-9204-424A-B402-05224D6145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292" y="2393518"/>
            <a:ext cx="1652321" cy="2070964"/>
          </a:xfrm>
          <a:prstGeom prst="rect">
            <a:avLst/>
          </a:prstGeom>
        </p:spPr>
      </p:pic>
      <p:sp>
        <p:nvSpPr>
          <p:cNvPr id="2" name="文本框 1">
            <a:extLst>
              <a:ext uri="{FF2B5EF4-FFF2-40B4-BE49-F238E27FC236}">
                <a16:creationId xmlns:a16="http://schemas.microsoft.com/office/drawing/2014/main" id="{FFE14DA4-D543-499F-BCE4-2C52AD92AA44}"/>
              </a:ext>
            </a:extLst>
          </p:cNvPr>
          <p:cNvSpPr txBox="1"/>
          <p:nvPr/>
        </p:nvSpPr>
        <p:spPr>
          <a:xfrm>
            <a:off x="5189320" y="4834887"/>
            <a:ext cx="3666388" cy="923330"/>
          </a:xfrm>
          <a:prstGeom prst="rect">
            <a:avLst/>
          </a:prstGeom>
          <a:noFill/>
        </p:spPr>
        <p:txBody>
          <a:bodyPr wrap="none" rtlCol="0">
            <a:spAutoFit/>
          </a:bodyPr>
          <a:lstStyle/>
          <a:p>
            <a:pPr algn="r"/>
            <a:r>
              <a:rPr lang="en-US" altLang="zh-CN" dirty="0"/>
              <a:t>Speaker: Shenghui Gu</a:t>
            </a:r>
          </a:p>
          <a:p>
            <a:pPr algn="r"/>
            <a:r>
              <a:rPr lang="en-US" altLang="zh-CN" dirty="0"/>
              <a:t>Nanjing University Software Institute</a:t>
            </a:r>
          </a:p>
          <a:p>
            <a:pPr algn="r"/>
            <a:r>
              <a:rPr lang="en-US" altLang="zh-CN" dirty="0"/>
              <a:t>APSEC, December 4-8, 2017</a:t>
            </a:r>
          </a:p>
        </p:txBody>
      </p:sp>
    </p:spTree>
    <p:extLst>
      <p:ext uri="{BB962C8B-B14F-4D97-AF65-F5344CB8AC3E}">
        <p14:creationId xmlns:p14="http://schemas.microsoft.com/office/powerpoint/2010/main" val="3194519417"/>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44BFEB07-87FD-41FB-9EF2-501E3FDA8FD6}"/>
              </a:ext>
            </a:extLst>
          </p:cNvPr>
          <p:cNvSpPr/>
          <p:nvPr/>
        </p:nvSpPr>
        <p:spPr>
          <a:xfrm>
            <a:off x="774138" y="2583179"/>
            <a:ext cx="5250741" cy="3025142"/>
          </a:xfrm>
          <a:prstGeom prst="rect">
            <a:avLst/>
          </a:prstGeom>
          <a:solidFill>
            <a:srgbClr val="ECECEC"/>
          </a:solid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灯片编号占位符 1">
            <a:extLst>
              <a:ext uri="{FF2B5EF4-FFF2-40B4-BE49-F238E27FC236}">
                <a16:creationId xmlns:a16="http://schemas.microsoft.com/office/drawing/2014/main" id="{0BB37878-9218-4266-A15A-4BC902C03022}"/>
              </a:ext>
            </a:extLst>
          </p:cNvPr>
          <p:cNvSpPr>
            <a:spLocks noGrp="1"/>
          </p:cNvSpPr>
          <p:nvPr>
            <p:ph type="sldNum" sz="quarter" idx="12"/>
          </p:nvPr>
        </p:nvSpPr>
        <p:spPr/>
        <p:txBody>
          <a:bodyPr/>
          <a:lstStyle/>
          <a:p>
            <a:fld id="{51D91E7F-84B6-4064-9D4E-CC7D244BCA04}" type="slidenum">
              <a:rPr lang="zh-CN" altLang="en-US" smtClean="0"/>
              <a:pPr/>
              <a:t>10</a:t>
            </a:fld>
            <a:endParaRPr lang="zh-CN" altLang="en-US" dirty="0"/>
          </a:p>
        </p:txBody>
      </p:sp>
      <p:sp>
        <p:nvSpPr>
          <p:cNvPr id="3" name="文本占位符 2">
            <a:extLst>
              <a:ext uri="{FF2B5EF4-FFF2-40B4-BE49-F238E27FC236}">
                <a16:creationId xmlns:a16="http://schemas.microsoft.com/office/drawing/2014/main" id="{887B2A31-A54C-48A8-B953-907D1F24325D}"/>
              </a:ext>
            </a:extLst>
          </p:cNvPr>
          <p:cNvSpPr>
            <a:spLocks noGrp="1"/>
          </p:cNvSpPr>
          <p:nvPr>
            <p:ph type="body" sz="quarter" idx="13"/>
          </p:nvPr>
        </p:nvSpPr>
        <p:spPr>
          <a:xfrm>
            <a:off x="774138" y="328713"/>
            <a:ext cx="8125656" cy="523220"/>
          </a:xfrm>
        </p:spPr>
        <p:txBody>
          <a:bodyPr/>
          <a:lstStyle/>
          <a:p>
            <a:r>
              <a:rPr lang="en-US" altLang="zh-CN" dirty="0">
                <a:solidFill>
                  <a:srgbClr val="870078"/>
                </a:solidFill>
              </a:rPr>
              <a:t>Challenges &amp; Obstacles</a:t>
            </a:r>
            <a:r>
              <a:rPr lang="en-US" altLang="zh-CN" dirty="0"/>
              <a:t> in KM</a:t>
            </a:r>
          </a:p>
        </p:txBody>
      </p:sp>
      <p:sp>
        <p:nvSpPr>
          <p:cNvPr id="6" name="文本框 5">
            <a:extLst>
              <a:ext uri="{FF2B5EF4-FFF2-40B4-BE49-F238E27FC236}">
                <a16:creationId xmlns:a16="http://schemas.microsoft.com/office/drawing/2014/main" id="{7EC2867B-59E9-4348-A384-37CDE15AADF2}"/>
              </a:ext>
            </a:extLst>
          </p:cNvPr>
          <p:cNvSpPr txBox="1"/>
          <p:nvPr/>
        </p:nvSpPr>
        <p:spPr>
          <a:xfrm>
            <a:off x="774138" y="3198753"/>
            <a:ext cx="5250741" cy="1785104"/>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dirty="0">
                <a:solidFill>
                  <a:srgbClr val="6A005F"/>
                </a:solidFill>
              </a:rPr>
              <a:t>Lack of </a:t>
            </a:r>
            <a:r>
              <a:rPr lang="en-US" altLang="zh-CN" sz="2200" dirty="0">
                <a:solidFill>
                  <a:srgbClr val="C00000"/>
                </a:solidFill>
              </a:rPr>
              <a:t>motivation</a:t>
            </a:r>
            <a:r>
              <a:rPr lang="en-US" altLang="zh-CN" sz="2200" dirty="0">
                <a:solidFill>
                  <a:srgbClr val="6A005F"/>
                </a:solidFill>
              </a:rPr>
              <a:t> to accumulate knowledge</a:t>
            </a:r>
          </a:p>
          <a:p>
            <a:pPr marL="342900" indent="-342900">
              <a:buFont typeface="Wingdings" panose="05000000000000000000" pitchFamily="2" charset="2"/>
              <a:buChar char="Ø"/>
            </a:pPr>
            <a:endParaRPr lang="en-US" altLang="zh-CN" sz="2200" dirty="0">
              <a:solidFill>
                <a:srgbClr val="6A005F"/>
              </a:solidFill>
            </a:endParaRPr>
          </a:p>
          <a:p>
            <a:pPr marL="342900" indent="-342900">
              <a:buFont typeface="Wingdings" panose="05000000000000000000" pitchFamily="2" charset="2"/>
              <a:buChar char="Ø"/>
            </a:pPr>
            <a:r>
              <a:rPr lang="en-US" altLang="zh-CN" sz="2200" dirty="0">
                <a:solidFill>
                  <a:srgbClr val="6A005F"/>
                </a:solidFill>
              </a:rPr>
              <a:t>Have no time to </a:t>
            </a:r>
            <a:r>
              <a:rPr lang="en-US" altLang="zh-CN" sz="2200" dirty="0">
                <a:solidFill>
                  <a:srgbClr val="C00000"/>
                </a:solidFill>
              </a:rPr>
              <a:t>search</a:t>
            </a:r>
            <a:r>
              <a:rPr lang="en-US" altLang="zh-CN" sz="2200" dirty="0">
                <a:solidFill>
                  <a:srgbClr val="6A005F"/>
                </a:solidFill>
              </a:rPr>
              <a:t> for and </a:t>
            </a:r>
            <a:r>
              <a:rPr lang="en-US" altLang="zh-CN" sz="2200" dirty="0">
                <a:solidFill>
                  <a:srgbClr val="C00000"/>
                </a:solidFill>
              </a:rPr>
              <a:t>reuse</a:t>
            </a:r>
            <a:r>
              <a:rPr lang="en-US" altLang="zh-CN" sz="2200" dirty="0">
                <a:solidFill>
                  <a:srgbClr val="6A005F"/>
                </a:solidFill>
              </a:rPr>
              <a:t> knowledge</a:t>
            </a:r>
          </a:p>
        </p:txBody>
      </p:sp>
      <p:sp>
        <p:nvSpPr>
          <p:cNvPr id="29" name="矩形 28">
            <a:extLst>
              <a:ext uri="{FF2B5EF4-FFF2-40B4-BE49-F238E27FC236}">
                <a16:creationId xmlns:a16="http://schemas.microsoft.com/office/drawing/2014/main" id="{DE63791B-0A49-4EDA-A7D6-1DCDB32BA572}"/>
              </a:ext>
            </a:extLst>
          </p:cNvPr>
          <p:cNvSpPr/>
          <p:nvPr/>
        </p:nvSpPr>
        <p:spPr>
          <a:xfrm>
            <a:off x="774138" y="1628666"/>
            <a:ext cx="3716582" cy="52322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Individual Perspective</a:t>
            </a:r>
          </a:p>
        </p:txBody>
      </p:sp>
      <p:cxnSp>
        <p:nvCxnSpPr>
          <p:cNvPr id="10" name="直接连接符 9">
            <a:extLst>
              <a:ext uri="{FF2B5EF4-FFF2-40B4-BE49-F238E27FC236}">
                <a16:creationId xmlns:a16="http://schemas.microsoft.com/office/drawing/2014/main" id="{31E7D22A-3027-4132-B079-8085E19CD4B6}"/>
              </a:ext>
            </a:extLst>
          </p:cNvPr>
          <p:cNvCxnSpPr>
            <a:cxnSpLocks/>
          </p:cNvCxnSpPr>
          <p:nvPr/>
        </p:nvCxnSpPr>
        <p:spPr>
          <a:xfrm>
            <a:off x="774138" y="2151886"/>
            <a:ext cx="7607861" cy="0"/>
          </a:xfrm>
          <a:prstGeom prst="line">
            <a:avLst/>
          </a:prstGeom>
          <a:ln w="19050">
            <a:solidFill>
              <a:srgbClr val="6A005F"/>
            </a:solidFill>
          </a:ln>
        </p:spPr>
        <p:style>
          <a:lnRef idx="1">
            <a:schemeClr val="accent1"/>
          </a:lnRef>
          <a:fillRef idx="0">
            <a:schemeClr val="accent1"/>
          </a:fillRef>
          <a:effectRef idx="0">
            <a:schemeClr val="accent1"/>
          </a:effectRef>
          <a:fontRef idx="minor">
            <a:schemeClr val="tx1"/>
          </a:fontRef>
        </p:style>
      </p:cxnSp>
      <p:pic>
        <p:nvPicPr>
          <p:cNvPr id="4098" name="Picture 2" descr="Image result for individual icon">
            <a:extLst>
              <a:ext uri="{FF2B5EF4-FFF2-40B4-BE49-F238E27FC236}">
                <a16:creationId xmlns:a16="http://schemas.microsoft.com/office/drawing/2014/main" id="{1EE6AC69-CE8B-4DFF-8BD8-1D6EB67DEBE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0000" y="3075305"/>
            <a:ext cx="2031999" cy="2031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530333"/>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4F802F5-4926-4534-996B-EBC0E2EC222D}"/>
              </a:ext>
            </a:extLst>
          </p:cNvPr>
          <p:cNvSpPr/>
          <p:nvPr/>
        </p:nvSpPr>
        <p:spPr>
          <a:xfrm>
            <a:off x="774138" y="1540508"/>
            <a:ext cx="7587541" cy="4406901"/>
          </a:xfrm>
          <a:prstGeom prst="rect">
            <a:avLst/>
          </a:prstGeom>
          <a:solidFill>
            <a:srgbClr val="ECECEC"/>
          </a:solid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灯片编号占位符 1">
            <a:extLst>
              <a:ext uri="{FF2B5EF4-FFF2-40B4-BE49-F238E27FC236}">
                <a16:creationId xmlns:a16="http://schemas.microsoft.com/office/drawing/2014/main" id="{AA687D17-4C36-44AA-818B-3A064769ED5A}"/>
              </a:ext>
            </a:extLst>
          </p:cNvPr>
          <p:cNvSpPr>
            <a:spLocks noGrp="1"/>
          </p:cNvSpPr>
          <p:nvPr>
            <p:ph type="sldNum" sz="quarter" idx="12"/>
          </p:nvPr>
        </p:nvSpPr>
        <p:spPr/>
        <p:txBody>
          <a:bodyPr/>
          <a:lstStyle/>
          <a:p>
            <a:fld id="{51D91E7F-84B6-4064-9D4E-CC7D244BCA04}" type="slidenum">
              <a:rPr lang="zh-CN" altLang="en-US" smtClean="0"/>
              <a:pPr/>
              <a:t>11</a:t>
            </a:fld>
            <a:endParaRPr lang="zh-CN" altLang="en-US"/>
          </a:p>
        </p:txBody>
      </p:sp>
      <p:sp>
        <p:nvSpPr>
          <p:cNvPr id="3" name="文本占位符 2">
            <a:extLst>
              <a:ext uri="{FF2B5EF4-FFF2-40B4-BE49-F238E27FC236}">
                <a16:creationId xmlns:a16="http://schemas.microsoft.com/office/drawing/2014/main" id="{D3C00AF8-1E4E-4708-96E7-6951EB19A398}"/>
              </a:ext>
            </a:extLst>
          </p:cNvPr>
          <p:cNvSpPr>
            <a:spLocks noGrp="1"/>
          </p:cNvSpPr>
          <p:nvPr>
            <p:ph type="body" sz="quarter" idx="13"/>
          </p:nvPr>
        </p:nvSpPr>
        <p:spPr/>
        <p:txBody>
          <a:bodyPr/>
          <a:lstStyle/>
          <a:p>
            <a:r>
              <a:rPr lang="en-US" altLang="zh-CN" dirty="0">
                <a:solidFill>
                  <a:srgbClr val="870078"/>
                </a:solidFill>
              </a:rPr>
              <a:t>Characteristics</a:t>
            </a:r>
            <a:r>
              <a:rPr lang="en-US" altLang="zh-CN" dirty="0"/>
              <a:t> of Effective KM</a:t>
            </a:r>
            <a:endParaRPr lang="zh-CN" altLang="en-US" dirty="0"/>
          </a:p>
        </p:txBody>
      </p:sp>
      <p:sp>
        <p:nvSpPr>
          <p:cNvPr id="4" name="文本框 3">
            <a:extLst>
              <a:ext uri="{FF2B5EF4-FFF2-40B4-BE49-F238E27FC236}">
                <a16:creationId xmlns:a16="http://schemas.microsoft.com/office/drawing/2014/main" id="{ADA8F8A5-6AC5-4ECA-9941-9DBF8D854089}"/>
              </a:ext>
            </a:extLst>
          </p:cNvPr>
          <p:cNvSpPr txBox="1"/>
          <p:nvPr/>
        </p:nvSpPr>
        <p:spPr>
          <a:xfrm>
            <a:off x="1293848" y="1851132"/>
            <a:ext cx="6548120" cy="3785652"/>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000" dirty="0">
                <a:solidFill>
                  <a:srgbClr val="6A005F"/>
                </a:solidFill>
              </a:rPr>
              <a:t>Standard, flexible structure of knowledge and experience with a clear specification</a:t>
            </a:r>
          </a:p>
          <a:p>
            <a:pPr marL="285750" indent="-285750">
              <a:lnSpc>
                <a:spcPct val="150000"/>
              </a:lnSpc>
              <a:buFont typeface="Wingdings" panose="05000000000000000000" pitchFamily="2" charset="2"/>
              <a:buChar char="l"/>
            </a:pPr>
            <a:r>
              <a:rPr lang="en-US" altLang="zh-CN" sz="2000" dirty="0">
                <a:solidFill>
                  <a:srgbClr val="6A005F"/>
                </a:solidFill>
              </a:rPr>
              <a:t>To collect knowledge during project development, not after their completion</a:t>
            </a:r>
          </a:p>
          <a:p>
            <a:pPr marL="285750" indent="-285750">
              <a:lnSpc>
                <a:spcPct val="150000"/>
              </a:lnSpc>
              <a:buFont typeface="Wingdings" panose="05000000000000000000" pitchFamily="2" charset="2"/>
              <a:buChar char="l"/>
            </a:pPr>
            <a:r>
              <a:rPr lang="en-US" altLang="zh-CN" sz="2000" dirty="0">
                <a:solidFill>
                  <a:srgbClr val="6A005F"/>
                </a:solidFill>
              </a:rPr>
              <a:t>To focus on project-based KM approach and to link knowledge fragment to guarantee traceability</a:t>
            </a:r>
          </a:p>
          <a:p>
            <a:pPr marL="285750" indent="-285750">
              <a:lnSpc>
                <a:spcPct val="150000"/>
              </a:lnSpc>
              <a:buFont typeface="Wingdings" panose="05000000000000000000" pitchFamily="2" charset="2"/>
              <a:buChar char="l"/>
            </a:pPr>
            <a:r>
              <a:rPr lang="en-US" altLang="zh-CN" sz="2000" dirty="0">
                <a:solidFill>
                  <a:srgbClr val="6A005F"/>
                </a:solidFill>
              </a:rPr>
              <a:t>Clear purpose of collecting, managing and using the knowledge</a:t>
            </a:r>
            <a:endParaRPr lang="zh-CN" altLang="en-US" sz="2000" dirty="0">
              <a:solidFill>
                <a:srgbClr val="6A005F"/>
              </a:solidFill>
            </a:endParaRPr>
          </a:p>
        </p:txBody>
      </p:sp>
    </p:spTree>
    <p:extLst>
      <p:ext uri="{BB962C8B-B14F-4D97-AF65-F5344CB8AC3E}">
        <p14:creationId xmlns:p14="http://schemas.microsoft.com/office/powerpoint/2010/main" val="2045802795"/>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147348" y="2069036"/>
            <a:ext cx="581352" cy="338554"/>
          </a:xfrm>
          <a:prstGeom prst="rect">
            <a:avLst/>
          </a:prstGeom>
        </p:spPr>
        <p:txBody>
          <a:bodyPr wrap="square">
            <a:spAutoFit/>
          </a:bodyPr>
          <a:lstStyle/>
          <a:p>
            <a:pPr defTabSz="685766">
              <a:defRPr/>
            </a:pPr>
            <a:r>
              <a:rPr lang="en-US" altLang="zh-CN" sz="100" kern="0" dirty="0">
                <a:solidFill>
                  <a:sysClr val="window" lastClr="FFFFFF"/>
                </a:solidFill>
              </a:rPr>
              <a:t>PPT</a:t>
            </a:r>
            <a:r>
              <a:rPr lang="zh-CN" altLang="en-US" sz="100" kern="0">
                <a:solidFill>
                  <a:sysClr val="window" lastClr="FFFFFF"/>
                </a:solidFill>
              </a:rPr>
              <a:t>模板下载：</a:t>
            </a:r>
            <a:r>
              <a:rPr lang="en-US" altLang="zh-CN" sz="100" kern="0" dirty="0">
                <a:solidFill>
                  <a:sysClr val="window" lastClr="FFFFFF"/>
                </a:solidFill>
              </a:rPr>
              <a:t>www.1ppt.com/moban/     </a:t>
            </a:r>
            <a:r>
              <a:rPr lang="zh-CN" altLang="en-US" sz="100" kern="0">
                <a:solidFill>
                  <a:sysClr val="window" lastClr="FFFFFF"/>
                </a:solidFill>
              </a:rPr>
              <a:t>行业</a:t>
            </a:r>
            <a:r>
              <a:rPr lang="en-US" altLang="zh-CN" sz="100" kern="0" dirty="0">
                <a:solidFill>
                  <a:sysClr val="window" lastClr="FFFFFF"/>
                </a:solidFill>
              </a:rPr>
              <a:t>PPT</a:t>
            </a:r>
            <a:r>
              <a:rPr lang="zh-CN" altLang="en-US" sz="100" kern="0">
                <a:solidFill>
                  <a:sysClr val="window" lastClr="FFFFFF"/>
                </a:solidFill>
              </a:rPr>
              <a:t>模板：</a:t>
            </a:r>
            <a:r>
              <a:rPr lang="en-US" altLang="zh-CN" sz="100" kern="0" dirty="0">
                <a:solidFill>
                  <a:sysClr val="window" lastClr="FFFFFF"/>
                </a:solidFill>
              </a:rPr>
              <a:t>www.1ppt.com/hangye/ </a:t>
            </a:r>
          </a:p>
          <a:p>
            <a:pPr defTabSz="685766">
              <a:defRPr/>
            </a:pPr>
            <a:r>
              <a:rPr lang="zh-CN" altLang="en-US" sz="100" kern="0">
                <a:solidFill>
                  <a:sysClr val="window" lastClr="FFFFFF"/>
                </a:solidFill>
              </a:rPr>
              <a:t>节日</a:t>
            </a:r>
            <a:r>
              <a:rPr lang="en-US" altLang="zh-CN" sz="100" kern="0" dirty="0">
                <a:solidFill>
                  <a:sysClr val="window" lastClr="FFFFFF"/>
                </a:solidFill>
              </a:rPr>
              <a:t>PPT</a:t>
            </a:r>
            <a:r>
              <a:rPr lang="zh-CN" altLang="en-US" sz="100" kern="0">
                <a:solidFill>
                  <a:sysClr val="window" lastClr="FFFFFF"/>
                </a:solidFill>
              </a:rPr>
              <a:t>模板：</a:t>
            </a:r>
            <a:r>
              <a:rPr lang="en-US" altLang="zh-CN" sz="100" kern="0" dirty="0">
                <a:solidFill>
                  <a:sysClr val="window" lastClr="FFFFFF"/>
                </a:solidFill>
              </a:rPr>
              <a:t>www.1ppt.com/jieri/           PPT</a:t>
            </a:r>
            <a:r>
              <a:rPr lang="zh-CN" altLang="en-US" sz="100" kern="0">
                <a:solidFill>
                  <a:sysClr val="window" lastClr="FFFFFF"/>
                </a:solidFill>
              </a:rPr>
              <a:t>素材下载：</a:t>
            </a:r>
            <a:r>
              <a:rPr lang="en-US" altLang="zh-CN" sz="100" kern="0" dirty="0">
                <a:solidFill>
                  <a:sysClr val="window" lastClr="FFFFFF"/>
                </a:solidFill>
              </a:rPr>
              <a:t>www.1ppt.com/sucai/</a:t>
            </a:r>
          </a:p>
          <a:p>
            <a:pPr defTabSz="685766">
              <a:defRPr/>
            </a:pPr>
            <a:r>
              <a:rPr lang="en-US" altLang="zh-CN" sz="100" kern="0" dirty="0">
                <a:solidFill>
                  <a:sysClr val="window" lastClr="FFFFFF"/>
                </a:solidFill>
              </a:rPr>
              <a:t>PPT</a:t>
            </a:r>
            <a:r>
              <a:rPr lang="zh-CN" altLang="en-US" sz="100" kern="0">
                <a:solidFill>
                  <a:sysClr val="window" lastClr="FFFFFF"/>
                </a:solidFill>
              </a:rPr>
              <a:t>背景图片：</a:t>
            </a:r>
            <a:r>
              <a:rPr lang="en-US" altLang="zh-CN" sz="100" kern="0" dirty="0">
                <a:solidFill>
                  <a:sysClr val="window" lastClr="FFFFFF"/>
                </a:solidFill>
              </a:rPr>
              <a:t>www.1ppt.com/beijing/      PPT</a:t>
            </a:r>
            <a:r>
              <a:rPr lang="zh-CN" altLang="en-US" sz="100" kern="0">
                <a:solidFill>
                  <a:sysClr val="window" lastClr="FFFFFF"/>
                </a:solidFill>
              </a:rPr>
              <a:t>图表下载：</a:t>
            </a:r>
            <a:r>
              <a:rPr lang="en-US" altLang="zh-CN" sz="100" kern="0" dirty="0">
                <a:solidFill>
                  <a:sysClr val="window" lastClr="FFFFFF"/>
                </a:solidFill>
              </a:rPr>
              <a:t>www.1ppt.com/tubiao/      </a:t>
            </a:r>
          </a:p>
          <a:p>
            <a:pPr defTabSz="685766">
              <a:defRPr/>
            </a:pPr>
            <a:r>
              <a:rPr lang="zh-CN" altLang="en-US" sz="100" kern="0">
                <a:solidFill>
                  <a:sysClr val="window" lastClr="FFFFFF"/>
                </a:solidFill>
              </a:rPr>
              <a:t>优秀</a:t>
            </a:r>
            <a:r>
              <a:rPr lang="en-US" altLang="zh-CN" sz="100" kern="0" dirty="0">
                <a:solidFill>
                  <a:sysClr val="window" lastClr="FFFFFF"/>
                </a:solidFill>
              </a:rPr>
              <a:t>PPT</a:t>
            </a:r>
            <a:r>
              <a:rPr lang="zh-CN" altLang="en-US" sz="100" kern="0">
                <a:solidFill>
                  <a:sysClr val="window" lastClr="FFFFFF"/>
                </a:solidFill>
              </a:rPr>
              <a:t>下载：</a:t>
            </a:r>
            <a:r>
              <a:rPr lang="en-US" altLang="zh-CN" sz="100" kern="0" dirty="0">
                <a:solidFill>
                  <a:sysClr val="window" lastClr="FFFFFF"/>
                </a:solidFill>
              </a:rPr>
              <a:t>www.1ppt.com/xiazai/        PPT</a:t>
            </a:r>
            <a:r>
              <a:rPr lang="zh-CN" altLang="en-US" sz="100" kern="0">
                <a:solidFill>
                  <a:sysClr val="window" lastClr="FFFFFF"/>
                </a:solidFill>
              </a:rPr>
              <a:t>教程： </a:t>
            </a:r>
            <a:r>
              <a:rPr lang="en-US" altLang="zh-CN" sz="100" kern="0" dirty="0">
                <a:solidFill>
                  <a:sysClr val="window" lastClr="FFFFFF"/>
                </a:solidFill>
              </a:rPr>
              <a:t>www.1ppt.com/powerpoint/      </a:t>
            </a:r>
          </a:p>
          <a:p>
            <a:pPr defTabSz="685766">
              <a:defRPr/>
            </a:pPr>
            <a:r>
              <a:rPr lang="en-US" altLang="zh-CN" sz="100" kern="0" dirty="0">
                <a:solidFill>
                  <a:sysClr val="window" lastClr="FFFFFF"/>
                </a:solidFill>
              </a:rPr>
              <a:t>Word</a:t>
            </a:r>
            <a:r>
              <a:rPr lang="zh-CN" altLang="en-US" sz="100" kern="0">
                <a:solidFill>
                  <a:sysClr val="window" lastClr="FFFFFF"/>
                </a:solidFill>
              </a:rPr>
              <a:t>教程： </a:t>
            </a:r>
            <a:r>
              <a:rPr lang="en-US" altLang="zh-CN" sz="100" kern="0" dirty="0">
                <a:solidFill>
                  <a:sysClr val="window" lastClr="FFFFFF"/>
                </a:solidFill>
              </a:rPr>
              <a:t>www.1ppt.com/word/              Excel</a:t>
            </a:r>
            <a:r>
              <a:rPr lang="zh-CN" altLang="en-US" sz="100" kern="0">
                <a:solidFill>
                  <a:sysClr val="window" lastClr="FFFFFF"/>
                </a:solidFill>
              </a:rPr>
              <a:t>教程：</a:t>
            </a:r>
            <a:r>
              <a:rPr lang="en-US" altLang="zh-CN" sz="100" kern="0" dirty="0">
                <a:solidFill>
                  <a:sysClr val="window" lastClr="FFFFFF"/>
                </a:solidFill>
              </a:rPr>
              <a:t>www.1ppt.com/excel/  </a:t>
            </a:r>
          </a:p>
          <a:p>
            <a:pPr defTabSz="685766">
              <a:defRPr/>
            </a:pPr>
            <a:r>
              <a:rPr lang="zh-CN" altLang="en-US" sz="100" kern="0">
                <a:solidFill>
                  <a:sysClr val="window" lastClr="FFFFFF"/>
                </a:solidFill>
              </a:rPr>
              <a:t>资料下载：</a:t>
            </a:r>
            <a:r>
              <a:rPr lang="en-US" altLang="zh-CN" sz="100" kern="0" dirty="0">
                <a:solidFill>
                  <a:sysClr val="window" lastClr="FFFFFF"/>
                </a:solidFill>
              </a:rPr>
              <a:t>www.1ppt.com/ziliao/                PPT</a:t>
            </a:r>
            <a:r>
              <a:rPr lang="zh-CN" altLang="en-US" sz="100" kern="0">
                <a:solidFill>
                  <a:sysClr val="window" lastClr="FFFFFF"/>
                </a:solidFill>
              </a:rPr>
              <a:t>课件下载：</a:t>
            </a:r>
            <a:r>
              <a:rPr lang="en-US" altLang="zh-CN" sz="100" kern="0" dirty="0">
                <a:solidFill>
                  <a:sysClr val="window" lastClr="FFFFFF"/>
                </a:solidFill>
              </a:rPr>
              <a:t>www.1ppt.com/kejian/ </a:t>
            </a:r>
          </a:p>
          <a:p>
            <a:pPr defTabSz="685766">
              <a:defRPr/>
            </a:pPr>
            <a:r>
              <a:rPr lang="zh-CN" altLang="en-US" sz="100" kern="0">
                <a:solidFill>
                  <a:sysClr val="window" lastClr="FFFFFF"/>
                </a:solidFill>
              </a:rPr>
              <a:t>范文下载：</a:t>
            </a:r>
            <a:r>
              <a:rPr lang="en-US" altLang="zh-CN" sz="100" kern="0" dirty="0">
                <a:solidFill>
                  <a:sysClr val="window" lastClr="FFFFFF"/>
                </a:solidFill>
              </a:rPr>
              <a:t>www.1ppt.com/fanwen/             </a:t>
            </a:r>
            <a:r>
              <a:rPr lang="zh-CN" altLang="en-US" sz="100" kern="0">
                <a:solidFill>
                  <a:sysClr val="window" lastClr="FFFFFF"/>
                </a:solidFill>
              </a:rPr>
              <a:t>试卷下载：</a:t>
            </a:r>
            <a:r>
              <a:rPr lang="en-US" altLang="zh-CN" sz="100" kern="0" dirty="0">
                <a:solidFill>
                  <a:sysClr val="window" lastClr="FFFFFF"/>
                </a:solidFill>
              </a:rPr>
              <a:t>www.1ppt.com/shiti/  </a:t>
            </a:r>
          </a:p>
          <a:p>
            <a:pPr defTabSz="685766">
              <a:defRPr/>
            </a:pPr>
            <a:r>
              <a:rPr lang="zh-CN" altLang="en-US" sz="100" kern="0">
                <a:solidFill>
                  <a:sysClr val="window" lastClr="FFFFFF"/>
                </a:solidFill>
              </a:rPr>
              <a:t>教案下载：</a:t>
            </a:r>
            <a:r>
              <a:rPr lang="en-US" altLang="zh-CN" sz="100" kern="0" dirty="0">
                <a:solidFill>
                  <a:sysClr val="window" lastClr="FFFFFF"/>
                </a:solidFill>
              </a:rPr>
              <a:t>www.1ppt.com/jiaoan/        PPT</a:t>
            </a:r>
            <a:r>
              <a:rPr lang="zh-CN" altLang="en-US" sz="100" kern="0">
                <a:solidFill>
                  <a:sysClr val="window" lastClr="FFFFFF"/>
                </a:solidFill>
              </a:rPr>
              <a:t>论坛：</a:t>
            </a:r>
            <a:r>
              <a:rPr lang="en-US" altLang="zh-CN" sz="100" kern="0" dirty="0">
                <a:solidFill>
                  <a:sysClr val="window" lastClr="FFFFFF"/>
                </a:solidFill>
              </a:rPr>
              <a:t>www.1ppt.cn</a:t>
            </a:r>
          </a:p>
          <a:p>
            <a:pPr defTabSz="685766">
              <a:defRPr/>
            </a:pPr>
            <a:r>
              <a:rPr lang="en-US" altLang="zh-CN" sz="100" kern="0" dirty="0">
                <a:solidFill>
                  <a:sysClr val="window" lastClr="FFFFFF"/>
                </a:solidFill>
              </a:rPr>
              <a:t> </a:t>
            </a:r>
            <a:endParaRPr lang="zh-CN" altLang="en-US" sz="100" kern="0">
              <a:solidFill>
                <a:sysClr val="window" lastClr="FFFFFF"/>
              </a:solidFill>
            </a:endParaRPr>
          </a:p>
        </p:txBody>
      </p:sp>
      <p:sp>
        <p:nvSpPr>
          <p:cNvPr id="6" name="矩形 5"/>
          <p:cNvSpPr/>
          <p:nvPr/>
        </p:nvSpPr>
        <p:spPr>
          <a:xfrm>
            <a:off x="0" y="0"/>
            <a:ext cx="2412206" cy="6858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文本框 7"/>
          <p:cNvSpPr txBox="1"/>
          <p:nvPr/>
        </p:nvSpPr>
        <p:spPr>
          <a:xfrm>
            <a:off x="0" y="3152001"/>
            <a:ext cx="2412206" cy="553998"/>
          </a:xfrm>
          <a:prstGeom prst="rect">
            <a:avLst/>
          </a:prstGeom>
          <a:noFill/>
        </p:spPr>
        <p:txBody>
          <a:bodyPr wrap="square" rtlCol="0">
            <a:spAutoFit/>
          </a:bodyPr>
          <a:lstStyle/>
          <a:p>
            <a:pPr algn="r"/>
            <a:r>
              <a:rPr lang="en-US" altLang="zh-CN" sz="3000" b="1" dirty="0">
                <a:solidFill>
                  <a:schemeClr val="bg1"/>
                </a:solidFill>
                <a:cs typeface="Times New Roman" panose="02020603050405020304" pitchFamily="18" charset="0"/>
              </a:rPr>
              <a:t>CONTENTS</a:t>
            </a:r>
            <a:endParaRPr lang="zh-CN" altLang="en-US" sz="3000" b="1">
              <a:solidFill>
                <a:schemeClr val="bg1"/>
              </a:solidFill>
              <a:cs typeface="Times New Roman" panose="02020603050405020304" pitchFamily="18" charset="0"/>
            </a:endParaRPr>
          </a:p>
        </p:txBody>
      </p:sp>
      <p:grpSp>
        <p:nvGrpSpPr>
          <p:cNvPr id="3" name="组合 2">
            <a:extLst>
              <a:ext uri="{FF2B5EF4-FFF2-40B4-BE49-F238E27FC236}">
                <a16:creationId xmlns:a16="http://schemas.microsoft.com/office/drawing/2014/main" id="{3E634234-3C5A-4151-8835-9EC52F93FBE6}"/>
              </a:ext>
            </a:extLst>
          </p:cNvPr>
          <p:cNvGrpSpPr/>
          <p:nvPr/>
        </p:nvGrpSpPr>
        <p:grpSpPr>
          <a:xfrm>
            <a:off x="2771852" y="1476242"/>
            <a:ext cx="2814632" cy="755934"/>
            <a:chOff x="3381452" y="1483360"/>
            <a:chExt cx="2814632" cy="755934"/>
          </a:xfrm>
        </p:grpSpPr>
        <p:sp>
          <p:nvSpPr>
            <p:cNvPr id="29" name="文本框 28">
              <a:extLst>
                <a:ext uri="{FF2B5EF4-FFF2-40B4-BE49-F238E27FC236}">
                  <a16:creationId xmlns:a16="http://schemas.microsoft.com/office/drawing/2014/main" id="{A57C3715-C4D2-43CC-AEB9-A61F82291B38}"/>
                </a:ext>
              </a:extLst>
            </p:cNvPr>
            <p:cNvSpPr txBox="1"/>
            <p:nvPr/>
          </p:nvSpPr>
          <p:spPr>
            <a:xfrm>
              <a:off x="4137386" y="1599716"/>
              <a:ext cx="2058698" cy="523220"/>
            </a:xfrm>
            <a:prstGeom prst="rect">
              <a:avLst/>
            </a:prstGeom>
            <a:noFill/>
          </p:spPr>
          <p:txBody>
            <a:bodyPr wrap="square" rtlCol="0">
              <a:spAutoFit/>
            </a:bodyPr>
            <a:lstStyle/>
            <a:p>
              <a:r>
                <a:rPr lang="en-US" altLang="zh-CN" sz="2800" b="1" dirty="0"/>
                <a:t>Overview</a:t>
              </a:r>
              <a:endParaRPr lang="zh-CN" altLang="en-US" sz="2800" b="1" dirty="0"/>
            </a:p>
          </p:txBody>
        </p:sp>
        <p:grpSp>
          <p:nvGrpSpPr>
            <p:cNvPr id="2" name="组合 1">
              <a:extLst>
                <a:ext uri="{FF2B5EF4-FFF2-40B4-BE49-F238E27FC236}">
                  <a16:creationId xmlns:a16="http://schemas.microsoft.com/office/drawing/2014/main" id="{6BB36206-7EF2-4275-804D-5914D0063608}"/>
                </a:ext>
              </a:extLst>
            </p:cNvPr>
            <p:cNvGrpSpPr/>
            <p:nvPr/>
          </p:nvGrpSpPr>
          <p:grpSpPr>
            <a:xfrm>
              <a:off x="3381452" y="1483360"/>
              <a:ext cx="755934" cy="755934"/>
              <a:chOff x="3381452" y="1483360"/>
              <a:chExt cx="755934" cy="755934"/>
            </a:xfrm>
          </p:grpSpPr>
          <p:sp>
            <p:nvSpPr>
              <p:cNvPr id="31" name="文本框 30">
                <a:extLst>
                  <a:ext uri="{FF2B5EF4-FFF2-40B4-BE49-F238E27FC236}">
                    <a16:creationId xmlns:a16="http://schemas.microsoft.com/office/drawing/2014/main" id="{941A55C8-3D03-4F0B-A114-E6953ECF12E6}"/>
                  </a:ext>
                </a:extLst>
              </p:cNvPr>
              <p:cNvSpPr txBox="1"/>
              <p:nvPr/>
            </p:nvSpPr>
            <p:spPr>
              <a:xfrm>
                <a:off x="3381452" y="1568939"/>
                <a:ext cx="755934" cy="584775"/>
              </a:xfrm>
              <a:prstGeom prst="rect">
                <a:avLst/>
              </a:prstGeom>
              <a:noFill/>
              <a:ln>
                <a:noFill/>
              </a:ln>
            </p:spPr>
            <p:txBody>
              <a:bodyPr wrap="square" rtlCol="0" anchor="ctr" anchorCtr="0">
                <a:spAutoFit/>
              </a:bodyPr>
              <a:lstStyle/>
              <a:p>
                <a:pPr algn="ctr"/>
                <a:r>
                  <a:rPr lang="en-US" altLang="zh-CN" sz="3200" b="1" dirty="0">
                    <a:solidFill>
                      <a:srgbClr val="9E008F"/>
                    </a:solidFill>
                    <a:latin typeface="+mn-ea"/>
                  </a:rPr>
                  <a:t>01</a:t>
                </a:r>
              </a:p>
            </p:txBody>
          </p:sp>
          <p:sp>
            <p:nvSpPr>
              <p:cNvPr id="33" name="矩形 32">
                <a:extLst>
                  <a:ext uri="{FF2B5EF4-FFF2-40B4-BE49-F238E27FC236}">
                    <a16:creationId xmlns:a16="http://schemas.microsoft.com/office/drawing/2014/main" id="{58D29653-8817-4CE2-B992-124EF9C8F1C6}"/>
                  </a:ext>
                </a:extLst>
              </p:cNvPr>
              <p:cNvSpPr/>
              <p:nvPr/>
            </p:nvSpPr>
            <p:spPr>
              <a:xfrm>
                <a:off x="3381452" y="1483360"/>
                <a:ext cx="755934"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32" name="组合 31">
            <a:extLst>
              <a:ext uri="{FF2B5EF4-FFF2-40B4-BE49-F238E27FC236}">
                <a16:creationId xmlns:a16="http://schemas.microsoft.com/office/drawing/2014/main" id="{3D508C5B-6681-41E4-8B55-36EF54515551}"/>
              </a:ext>
            </a:extLst>
          </p:cNvPr>
          <p:cNvGrpSpPr/>
          <p:nvPr/>
        </p:nvGrpSpPr>
        <p:grpSpPr>
          <a:xfrm>
            <a:off x="5943288" y="1476242"/>
            <a:ext cx="2814632" cy="755934"/>
            <a:chOff x="3381452" y="1483360"/>
            <a:chExt cx="2814632" cy="755934"/>
          </a:xfrm>
        </p:grpSpPr>
        <p:sp>
          <p:nvSpPr>
            <p:cNvPr id="50" name="文本框 49">
              <a:extLst>
                <a:ext uri="{FF2B5EF4-FFF2-40B4-BE49-F238E27FC236}">
                  <a16:creationId xmlns:a16="http://schemas.microsoft.com/office/drawing/2014/main" id="{440ED7AC-2D5B-4799-AF37-EDD283FDF1F9}"/>
                </a:ext>
              </a:extLst>
            </p:cNvPr>
            <p:cNvSpPr txBox="1"/>
            <p:nvPr/>
          </p:nvSpPr>
          <p:spPr>
            <a:xfrm>
              <a:off x="4137386" y="1599716"/>
              <a:ext cx="2058698" cy="523220"/>
            </a:xfrm>
            <a:prstGeom prst="rect">
              <a:avLst/>
            </a:prstGeom>
            <a:noFill/>
          </p:spPr>
          <p:txBody>
            <a:bodyPr wrap="square" rtlCol="0">
              <a:spAutoFit/>
            </a:bodyPr>
            <a:lstStyle/>
            <a:p>
              <a:r>
                <a:rPr lang="en-US" altLang="zh-CN" sz="2800" b="1" dirty="0"/>
                <a:t>Background</a:t>
              </a:r>
              <a:endParaRPr lang="zh-CN" altLang="en-US" sz="2800" b="1" dirty="0"/>
            </a:p>
          </p:txBody>
        </p:sp>
        <p:grpSp>
          <p:nvGrpSpPr>
            <p:cNvPr id="51" name="组合 50">
              <a:extLst>
                <a:ext uri="{FF2B5EF4-FFF2-40B4-BE49-F238E27FC236}">
                  <a16:creationId xmlns:a16="http://schemas.microsoft.com/office/drawing/2014/main" id="{DC126A78-DC36-4B0A-93A5-4A045D58771C}"/>
                </a:ext>
              </a:extLst>
            </p:cNvPr>
            <p:cNvGrpSpPr/>
            <p:nvPr/>
          </p:nvGrpSpPr>
          <p:grpSpPr>
            <a:xfrm>
              <a:off x="3381452" y="1483360"/>
              <a:ext cx="755934" cy="755934"/>
              <a:chOff x="3381452" y="1483360"/>
              <a:chExt cx="755934" cy="755934"/>
            </a:xfrm>
          </p:grpSpPr>
          <p:sp>
            <p:nvSpPr>
              <p:cNvPr id="52" name="文本框 51">
                <a:extLst>
                  <a:ext uri="{FF2B5EF4-FFF2-40B4-BE49-F238E27FC236}">
                    <a16:creationId xmlns:a16="http://schemas.microsoft.com/office/drawing/2014/main" id="{EC4051D8-E7A7-43F0-9E80-E2788B4816F5}"/>
                  </a:ext>
                </a:extLst>
              </p:cNvPr>
              <p:cNvSpPr txBox="1"/>
              <p:nvPr/>
            </p:nvSpPr>
            <p:spPr>
              <a:xfrm>
                <a:off x="3381452" y="1568939"/>
                <a:ext cx="755934" cy="584775"/>
              </a:xfrm>
              <a:prstGeom prst="rect">
                <a:avLst/>
              </a:prstGeom>
              <a:noFill/>
              <a:ln>
                <a:noFill/>
              </a:ln>
            </p:spPr>
            <p:txBody>
              <a:bodyPr wrap="square" rtlCol="0" anchor="ctr" anchorCtr="0">
                <a:spAutoFit/>
              </a:bodyPr>
              <a:lstStyle/>
              <a:p>
                <a:pPr algn="ctr"/>
                <a:r>
                  <a:rPr lang="en-US" altLang="zh-CN" sz="3200" b="1" dirty="0">
                    <a:solidFill>
                      <a:srgbClr val="9E008F"/>
                    </a:solidFill>
                    <a:latin typeface="+mn-ea"/>
                  </a:rPr>
                  <a:t>02</a:t>
                </a:r>
              </a:p>
            </p:txBody>
          </p:sp>
          <p:sp>
            <p:nvSpPr>
              <p:cNvPr id="53" name="矩形 52">
                <a:extLst>
                  <a:ext uri="{FF2B5EF4-FFF2-40B4-BE49-F238E27FC236}">
                    <a16:creationId xmlns:a16="http://schemas.microsoft.com/office/drawing/2014/main" id="{9828C8B0-71A4-43D6-BC20-0F4BD40CDB38}"/>
                  </a:ext>
                </a:extLst>
              </p:cNvPr>
              <p:cNvSpPr/>
              <p:nvPr/>
            </p:nvSpPr>
            <p:spPr>
              <a:xfrm>
                <a:off x="3381452" y="1483360"/>
                <a:ext cx="755934"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15" name="组合 14">
            <a:extLst>
              <a:ext uri="{FF2B5EF4-FFF2-40B4-BE49-F238E27FC236}">
                <a16:creationId xmlns:a16="http://schemas.microsoft.com/office/drawing/2014/main" id="{7030A286-0AA4-4832-BDC4-089A27F2E750}"/>
              </a:ext>
            </a:extLst>
          </p:cNvPr>
          <p:cNvGrpSpPr/>
          <p:nvPr/>
        </p:nvGrpSpPr>
        <p:grpSpPr>
          <a:xfrm>
            <a:off x="2771852" y="3051032"/>
            <a:ext cx="2814632" cy="755934"/>
            <a:chOff x="3381452" y="1483360"/>
            <a:chExt cx="2814632" cy="755934"/>
          </a:xfrm>
        </p:grpSpPr>
        <p:sp>
          <p:nvSpPr>
            <p:cNvPr id="16" name="文本框 15">
              <a:extLst>
                <a:ext uri="{FF2B5EF4-FFF2-40B4-BE49-F238E27FC236}">
                  <a16:creationId xmlns:a16="http://schemas.microsoft.com/office/drawing/2014/main" id="{B473D347-3EF7-4AAA-AA5C-8FC313CB52BE}"/>
                </a:ext>
              </a:extLst>
            </p:cNvPr>
            <p:cNvSpPr txBox="1"/>
            <p:nvPr/>
          </p:nvSpPr>
          <p:spPr>
            <a:xfrm>
              <a:off x="4137386" y="1599716"/>
              <a:ext cx="2058698" cy="523220"/>
            </a:xfrm>
            <a:prstGeom prst="rect">
              <a:avLst/>
            </a:prstGeom>
            <a:noFill/>
          </p:spPr>
          <p:txBody>
            <a:bodyPr wrap="square" rtlCol="0">
              <a:spAutoFit/>
            </a:bodyPr>
            <a:lstStyle/>
            <a:p>
              <a:r>
                <a:rPr lang="en-US" altLang="zh-CN" sz="2800" b="1" dirty="0">
                  <a:solidFill>
                    <a:srgbClr val="870078"/>
                  </a:solidFill>
                </a:rPr>
                <a:t>GDD</a:t>
              </a:r>
              <a:endParaRPr lang="zh-CN" altLang="en-US" sz="2800" b="1" dirty="0">
                <a:solidFill>
                  <a:srgbClr val="870078"/>
                </a:solidFill>
              </a:endParaRPr>
            </a:p>
          </p:txBody>
        </p:sp>
        <p:grpSp>
          <p:nvGrpSpPr>
            <p:cNvPr id="17" name="组合 16">
              <a:extLst>
                <a:ext uri="{FF2B5EF4-FFF2-40B4-BE49-F238E27FC236}">
                  <a16:creationId xmlns:a16="http://schemas.microsoft.com/office/drawing/2014/main" id="{28083D96-F6B4-4918-80C4-FD69637F3944}"/>
                </a:ext>
              </a:extLst>
            </p:cNvPr>
            <p:cNvGrpSpPr/>
            <p:nvPr/>
          </p:nvGrpSpPr>
          <p:grpSpPr>
            <a:xfrm>
              <a:off x="3381452" y="1483360"/>
              <a:ext cx="755934" cy="755934"/>
              <a:chOff x="3381452" y="1483360"/>
              <a:chExt cx="755934" cy="755934"/>
            </a:xfrm>
          </p:grpSpPr>
          <p:sp>
            <p:nvSpPr>
              <p:cNvPr id="18" name="文本框 17">
                <a:extLst>
                  <a:ext uri="{FF2B5EF4-FFF2-40B4-BE49-F238E27FC236}">
                    <a16:creationId xmlns:a16="http://schemas.microsoft.com/office/drawing/2014/main" id="{6EE68D79-308E-451F-B0D5-8E972CE3DF6F}"/>
                  </a:ext>
                </a:extLst>
              </p:cNvPr>
              <p:cNvSpPr txBox="1"/>
              <p:nvPr/>
            </p:nvSpPr>
            <p:spPr>
              <a:xfrm>
                <a:off x="3381452" y="1568939"/>
                <a:ext cx="755934" cy="584775"/>
              </a:xfrm>
              <a:prstGeom prst="rect">
                <a:avLst/>
              </a:prstGeom>
              <a:noFill/>
              <a:ln>
                <a:noFill/>
              </a:ln>
            </p:spPr>
            <p:txBody>
              <a:bodyPr wrap="square" rtlCol="0" anchor="ctr" anchorCtr="0">
                <a:spAutoFit/>
              </a:bodyPr>
              <a:lstStyle/>
              <a:p>
                <a:pPr algn="ctr"/>
                <a:r>
                  <a:rPr lang="en-US" altLang="zh-CN" sz="3200" b="1" dirty="0">
                    <a:solidFill>
                      <a:srgbClr val="9E008F"/>
                    </a:solidFill>
                    <a:latin typeface="+mn-ea"/>
                  </a:rPr>
                  <a:t>03</a:t>
                </a:r>
              </a:p>
            </p:txBody>
          </p:sp>
          <p:sp>
            <p:nvSpPr>
              <p:cNvPr id="19" name="矩形 18">
                <a:extLst>
                  <a:ext uri="{FF2B5EF4-FFF2-40B4-BE49-F238E27FC236}">
                    <a16:creationId xmlns:a16="http://schemas.microsoft.com/office/drawing/2014/main" id="{6D15A17C-CAFF-438B-B2C3-06338FD5B285}"/>
                  </a:ext>
                </a:extLst>
              </p:cNvPr>
              <p:cNvSpPr/>
              <p:nvPr/>
            </p:nvSpPr>
            <p:spPr>
              <a:xfrm>
                <a:off x="3381452" y="1483360"/>
                <a:ext cx="755934"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20" name="组合 19">
            <a:extLst>
              <a:ext uri="{FF2B5EF4-FFF2-40B4-BE49-F238E27FC236}">
                <a16:creationId xmlns:a16="http://schemas.microsoft.com/office/drawing/2014/main" id="{FA2296BF-BEDD-43E3-875E-F9EFBCC84CA2}"/>
              </a:ext>
            </a:extLst>
          </p:cNvPr>
          <p:cNvGrpSpPr/>
          <p:nvPr/>
        </p:nvGrpSpPr>
        <p:grpSpPr>
          <a:xfrm>
            <a:off x="5943288" y="3051032"/>
            <a:ext cx="2814632" cy="755934"/>
            <a:chOff x="3381452" y="1483360"/>
            <a:chExt cx="2814632" cy="755934"/>
          </a:xfrm>
        </p:grpSpPr>
        <p:sp>
          <p:nvSpPr>
            <p:cNvPr id="21" name="文本框 20">
              <a:extLst>
                <a:ext uri="{FF2B5EF4-FFF2-40B4-BE49-F238E27FC236}">
                  <a16:creationId xmlns:a16="http://schemas.microsoft.com/office/drawing/2014/main" id="{7890B385-BA21-41D2-93CB-0B7E9D459E27}"/>
                </a:ext>
              </a:extLst>
            </p:cNvPr>
            <p:cNvSpPr txBox="1"/>
            <p:nvPr/>
          </p:nvSpPr>
          <p:spPr>
            <a:xfrm>
              <a:off x="4137386" y="1599716"/>
              <a:ext cx="2058698" cy="523220"/>
            </a:xfrm>
            <a:prstGeom prst="rect">
              <a:avLst/>
            </a:prstGeom>
            <a:noFill/>
          </p:spPr>
          <p:txBody>
            <a:bodyPr wrap="square" rtlCol="0">
              <a:spAutoFit/>
            </a:bodyPr>
            <a:lstStyle/>
            <a:p>
              <a:r>
                <a:rPr lang="en-US" altLang="zh-CN" sz="2800" b="1" dirty="0"/>
                <a:t>GDD-KM</a:t>
              </a:r>
              <a:endParaRPr lang="zh-CN" altLang="en-US" sz="2800" b="1" dirty="0"/>
            </a:p>
          </p:txBody>
        </p:sp>
        <p:grpSp>
          <p:nvGrpSpPr>
            <p:cNvPr id="22" name="组合 21">
              <a:extLst>
                <a:ext uri="{FF2B5EF4-FFF2-40B4-BE49-F238E27FC236}">
                  <a16:creationId xmlns:a16="http://schemas.microsoft.com/office/drawing/2014/main" id="{E55FE3E3-0374-48F8-B338-FC91007C883F}"/>
                </a:ext>
              </a:extLst>
            </p:cNvPr>
            <p:cNvGrpSpPr/>
            <p:nvPr/>
          </p:nvGrpSpPr>
          <p:grpSpPr>
            <a:xfrm>
              <a:off x="3381452" y="1483360"/>
              <a:ext cx="755934" cy="755934"/>
              <a:chOff x="3381452" y="1483360"/>
              <a:chExt cx="755934" cy="755934"/>
            </a:xfrm>
          </p:grpSpPr>
          <p:sp>
            <p:nvSpPr>
              <p:cNvPr id="23" name="文本框 22">
                <a:extLst>
                  <a:ext uri="{FF2B5EF4-FFF2-40B4-BE49-F238E27FC236}">
                    <a16:creationId xmlns:a16="http://schemas.microsoft.com/office/drawing/2014/main" id="{E32466EF-3CCB-4EE3-AD18-FF47454F3160}"/>
                  </a:ext>
                </a:extLst>
              </p:cNvPr>
              <p:cNvSpPr txBox="1"/>
              <p:nvPr/>
            </p:nvSpPr>
            <p:spPr>
              <a:xfrm>
                <a:off x="3381452" y="1568939"/>
                <a:ext cx="755934" cy="584775"/>
              </a:xfrm>
              <a:prstGeom prst="rect">
                <a:avLst/>
              </a:prstGeom>
              <a:noFill/>
              <a:ln>
                <a:noFill/>
              </a:ln>
            </p:spPr>
            <p:txBody>
              <a:bodyPr wrap="square" rtlCol="0" anchor="ctr" anchorCtr="0">
                <a:spAutoFit/>
              </a:bodyPr>
              <a:lstStyle/>
              <a:p>
                <a:pPr algn="ctr"/>
                <a:r>
                  <a:rPr lang="en-US" altLang="zh-CN" sz="3200" b="1" dirty="0">
                    <a:solidFill>
                      <a:srgbClr val="9E008F"/>
                    </a:solidFill>
                    <a:latin typeface="+mn-ea"/>
                  </a:rPr>
                  <a:t>04</a:t>
                </a:r>
              </a:p>
            </p:txBody>
          </p:sp>
          <p:sp>
            <p:nvSpPr>
              <p:cNvPr id="24" name="矩形 23">
                <a:extLst>
                  <a:ext uri="{FF2B5EF4-FFF2-40B4-BE49-F238E27FC236}">
                    <a16:creationId xmlns:a16="http://schemas.microsoft.com/office/drawing/2014/main" id="{711CAB83-9BF5-4456-B467-88BE4CD27E56}"/>
                  </a:ext>
                </a:extLst>
              </p:cNvPr>
              <p:cNvSpPr/>
              <p:nvPr/>
            </p:nvSpPr>
            <p:spPr>
              <a:xfrm>
                <a:off x="3381452" y="1483360"/>
                <a:ext cx="755934"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25" name="组合 24">
            <a:extLst>
              <a:ext uri="{FF2B5EF4-FFF2-40B4-BE49-F238E27FC236}">
                <a16:creationId xmlns:a16="http://schemas.microsoft.com/office/drawing/2014/main" id="{7A61C0A5-CCBC-4618-A363-A1106DB236E9}"/>
              </a:ext>
            </a:extLst>
          </p:cNvPr>
          <p:cNvGrpSpPr/>
          <p:nvPr/>
        </p:nvGrpSpPr>
        <p:grpSpPr>
          <a:xfrm>
            <a:off x="2771852" y="4624255"/>
            <a:ext cx="2814632" cy="755934"/>
            <a:chOff x="3381452" y="1483360"/>
            <a:chExt cx="2814632" cy="755934"/>
          </a:xfrm>
        </p:grpSpPr>
        <p:sp>
          <p:nvSpPr>
            <p:cNvPr id="26" name="文本框 25">
              <a:extLst>
                <a:ext uri="{FF2B5EF4-FFF2-40B4-BE49-F238E27FC236}">
                  <a16:creationId xmlns:a16="http://schemas.microsoft.com/office/drawing/2014/main" id="{6252A222-6EAD-41E0-A748-87280A79D8FD}"/>
                </a:ext>
              </a:extLst>
            </p:cNvPr>
            <p:cNvSpPr txBox="1"/>
            <p:nvPr/>
          </p:nvSpPr>
          <p:spPr>
            <a:xfrm>
              <a:off x="4137386" y="1599716"/>
              <a:ext cx="2058698" cy="523220"/>
            </a:xfrm>
            <a:prstGeom prst="rect">
              <a:avLst/>
            </a:prstGeom>
            <a:noFill/>
          </p:spPr>
          <p:txBody>
            <a:bodyPr wrap="square" rtlCol="0">
              <a:spAutoFit/>
            </a:bodyPr>
            <a:lstStyle/>
            <a:p>
              <a:r>
                <a:rPr lang="en-US" altLang="zh-CN" sz="2800" b="1" dirty="0"/>
                <a:t>Case Study</a:t>
              </a:r>
              <a:endParaRPr lang="zh-CN" altLang="en-US" sz="2800" b="1" dirty="0"/>
            </a:p>
          </p:txBody>
        </p:sp>
        <p:grpSp>
          <p:nvGrpSpPr>
            <p:cNvPr id="27" name="组合 26">
              <a:extLst>
                <a:ext uri="{FF2B5EF4-FFF2-40B4-BE49-F238E27FC236}">
                  <a16:creationId xmlns:a16="http://schemas.microsoft.com/office/drawing/2014/main" id="{E5ADD703-8272-4E86-B158-C906733EFA86}"/>
                </a:ext>
              </a:extLst>
            </p:cNvPr>
            <p:cNvGrpSpPr/>
            <p:nvPr/>
          </p:nvGrpSpPr>
          <p:grpSpPr>
            <a:xfrm>
              <a:off x="3381452" y="1483360"/>
              <a:ext cx="755934" cy="755934"/>
              <a:chOff x="3381452" y="1483360"/>
              <a:chExt cx="755934" cy="755934"/>
            </a:xfrm>
          </p:grpSpPr>
          <p:sp>
            <p:nvSpPr>
              <p:cNvPr id="28" name="文本框 27">
                <a:extLst>
                  <a:ext uri="{FF2B5EF4-FFF2-40B4-BE49-F238E27FC236}">
                    <a16:creationId xmlns:a16="http://schemas.microsoft.com/office/drawing/2014/main" id="{A517E702-16FA-4511-AD04-D05D982A924C}"/>
                  </a:ext>
                </a:extLst>
              </p:cNvPr>
              <p:cNvSpPr txBox="1"/>
              <p:nvPr/>
            </p:nvSpPr>
            <p:spPr>
              <a:xfrm>
                <a:off x="3381452" y="1568939"/>
                <a:ext cx="755934" cy="584775"/>
              </a:xfrm>
              <a:prstGeom prst="rect">
                <a:avLst/>
              </a:prstGeom>
              <a:noFill/>
              <a:ln>
                <a:noFill/>
              </a:ln>
            </p:spPr>
            <p:txBody>
              <a:bodyPr wrap="square" rtlCol="0" anchor="ctr" anchorCtr="0">
                <a:spAutoFit/>
              </a:bodyPr>
              <a:lstStyle/>
              <a:p>
                <a:pPr algn="ctr"/>
                <a:r>
                  <a:rPr lang="en-US" altLang="zh-CN" sz="3200" b="1" dirty="0">
                    <a:solidFill>
                      <a:srgbClr val="9E008F"/>
                    </a:solidFill>
                    <a:latin typeface="+mn-ea"/>
                  </a:rPr>
                  <a:t>05</a:t>
                </a:r>
              </a:p>
            </p:txBody>
          </p:sp>
          <p:sp>
            <p:nvSpPr>
              <p:cNvPr id="30" name="矩形 29">
                <a:extLst>
                  <a:ext uri="{FF2B5EF4-FFF2-40B4-BE49-F238E27FC236}">
                    <a16:creationId xmlns:a16="http://schemas.microsoft.com/office/drawing/2014/main" id="{40104CB8-DFF9-4F44-8119-743F5F10DB2C}"/>
                  </a:ext>
                </a:extLst>
              </p:cNvPr>
              <p:cNvSpPr/>
              <p:nvPr/>
            </p:nvSpPr>
            <p:spPr>
              <a:xfrm>
                <a:off x="3381452" y="1483360"/>
                <a:ext cx="755934"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34" name="组合 33">
            <a:extLst>
              <a:ext uri="{FF2B5EF4-FFF2-40B4-BE49-F238E27FC236}">
                <a16:creationId xmlns:a16="http://schemas.microsoft.com/office/drawing/2014/main" id="{C579C1A0-50E0-45E4-B2FC-E00DF1FD6721}"/>
              </a:ext>
            </a:extLst>
          </p:cNvPr>
          <p:cNvGrpSpPr/>
          <p:nvPr/>
        </p:nvGrpSpPr>
        <p:grpSpPr>
          <a:xfrm>
            <a:off x="5943288" y="4624254"/>
            <a:ext cx="2814632" cy="755934"/>
            <a:chOff x="3381452" y="1483360"/>
            <a:chExt cx="2814632" cy="755934"/>
          </a:xfrm>
        </p:grpSpPr>
        <p:sp>
          <p:nvSpPr>
            <p:cNvPr id="35" name="文本框 34">
              <a:extLst>
                <a:ext uri="{FF2B5EF4-FFF2-40B4-BE49-F238E27FC236}">
                  <a16:creationId xmlns:a16="http://schemas.microsoft.com/office/drawing/2014/main" id="{7B292BD2-DCB3-4C9F-9FD6-8C382B0183CF}"/>
                </a:ext>
              </a:extLst>
            </p:cNvPr>
            <p:cNvSpPr txBox="1"/>
            <p:nvPr/>
          </p:nvSpPr>
          <p:spPr>
            <a:xfrm>
              <a:off x="4137386" y="1599716"/>
              <a:ext cx="2058698" cy="523220"/>
            </a:xfrm>
            <a:prstGeom prst="rect">
              <a:avLst/>
            </a:prstGeom>
            <a:noFill/>
          </p:spPr>
          <p:txBody>
            <a:bodyPr wrap="square" rtlCol="0">
              <a:spAutoFit/>
            </a:bodyPr>
            <a:lstStyle/>
            <a:p>
              <a:r>
                <a:rPr lang="en-US" altLang="zh-CN" sz="2800" b="1" dirty="0"/>
                <a:t>Conclusion</a:t>
              </a:r>
              <a:endParaRPr lang="zh-CN" altLang="en-US" sz="2800" b="1" dirty="0"/>
            </a:p>
          </p:txBody>
        </p:sp>
        <p:grpSp>
          <p:nvGrpSpPr>
            <p:cNvPr id="36" name="组合 35">
              <a:extLst>
                <a:ext uri="{FF2B5EF4-FFF2-40B4-BE49-F238E27FC236}">
                  <a16:creationId xmlns:a16="http://schemas.microsoft.com/office/drawing/2014/main" id="{CF8BB6D7-5D5B-457B-8AB8-7891BD029785}"/>
                </a:ext>
              </a:extLst>
            </p:cNvPr>
            <p:cNvGrpSpPr/>
            <p:nvPr/>
          </p:nvGrpSpPr>
          <p:grpSpPr>
            <a:xfrm>
              <a:off x="3381452" y="1483360"/>
              <a:ext cx="755934" cy="755934"/>
              <a:chOff x="3381452" y="1483360"/>
              <a:chExt cx="755934" cy="755934"/>
            </a:xfrm>
          </p:grpSpPr>
          <p:sp>
            <p:nvSpPr>
              <p:cNvPr id="37" name="文本框 36">
                <a:extLst>
                  <a:ext uri="{FF2B5EF4-FFF2-40B4-BE49-F238E27FC236}">
                    <a16:creationId xmlns:a16="http://schemas.microsoft.com/office/drawing/2014/main" id="{B1AF64C1-FB56-464B-B6A2-2F1FBF423FA8}"/>
                  </a:ext>
                </a:extLst>
              </p:cNvPr>
              <p:cNvSpPr txBox="1"/>
              <p:nvPr/>
            </p:nvSpPr>
            <p:spPr>
              <a:xfrm>
                <a:off x="3381452" y="1568939"/>
                <a:ext cx="755934" cy="584775"/>
              </a:xfrm>
              <a:prstGeom prst="rect">
                <a:avLst/>
              </a:prstGeom>
              <a:noFill/>
              <a:ln>
                <a:noFill/>
              </a:ln>
            </p:spPr>
            <p:txBody>
              <a:bodyPr wrap="square" rtlCol="0" anchor="ctr" anchorCtr="0">
                <a:spAutoFit/>
              </a:bodyPr>
              <a:lstStyle/>
              <a:p>
                <a:pPr algn="ctr"/>
                <a:r>
                  <a:rPr lang="en-US" altLang="zh-CN" sz="3200" b="1" dirty="0">
                    <a:solidFill>
                      <a:srgbClr val="9E008F"/>
                    </a:solidFill>
                    <a:latin typeface="+mn-ea"/>
                  </a:rPr>
                  <a:t>06</a:t>
                </a:r>
              </a:p>
            </p:txBody>
          </p:sp>
          <p:sp>
            <p:nvSpPr>
              <p:cNvPr id="38" name="矩形 37">
                <a:extLst>
                  <a:ext uri="{FF2B5EF4-FFF2-40B4-BE49-F238E27FC236}">
                    <a16:creationId xmlns:a16="http://schemas.microsoft.com/office/drawing/2014/main" id="{93F585C5-4C60-48CE-B83F-AD4D53FFBF60}"/>
                  </a:ext>
                </a:extLst>
              </p:cNvPr>
              <p:cNvSpPr/>
              <p:nvPr/>
            </p:nvSpPr>
            <p:spPr>
              <a:xfrm>
                <a:off x="3381452" y="1483360"/>
                <a:ext cx="755934"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1481059718"/>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0C10455-460E-4FEA-B569-A64934A5A797}"/>
              </a:ext>
            </a:extLst>
          </p:cNvPr>
          <p:cNvSpPr>
            <a:spLocks noGrp="1"/>
          </p:cNvSpPr>
          <p:nvPr>
            <p:ph type="sldNum" sz="quarter" idx="12"/>
          </p:nvPr>
        </p:nvSpPr>
        <p:spPr/>
        <p:txBody>
          <a:bodyPr/>
          <a:lstStyle/>
          <a:p>
            <a:fld id="{51D91E7F-84B6-4064-9D4E-CC7D244BCA04}" type="slidenum">
              <a:rPr lang="zh-CN" altLang="en-US" smtClean="0"/>
              <a:pPr/>
              <a:t>13</a:t>
            </a:fld>
            <a:endParaRPr lang="zh-CN" altLang="en-US"/>
          </a:p>
        </p:txBody>
      </p:sp>
      <p:sp>
        <p:nvSpPr>
          <p:cNvPr id="3" name="文本占位符 2">
            <a:extLst>
              <a:ext uri="{FF2B5EF4-FFF2-40B4-BE49-F238E27FC236}">
                <a16:creationId xmlns:a16="http://schemas.microsoft.com/office/drawing/2014/main" id="{54484459-2C9B-488F-92C6-43A2A233219B}"/>
              </a:ext>
            </a:extLst>
          </p:cNvPr>
          <p:cNvSpPr>
            <a:spLocks noGrp="1"/>
          </p:cNvSpPr>
          <p:nvPr>
            <p:ph type="body" sz="quarter" idx="13"/>
          </p:nvPr>
        </p:nvSpPr>
        <p:spPr/>
        <p:txBody>
          <a:bodyPr/>
          <a:lstStyle/>
          <a:p>
            <a:r>
              <a:rPr lang="en-US" altLang="zh-CN" dirty="0"/>
              <a:t>GDD</a:t>
            </a:r>
            <a:endParaRPr lang="zh-CN" altLang="en-US" dirty="0"/>
          </a:p>
        </p:txBody>
      </p:sp>
      <p:grpSp>
        <p:nvGrpSpPr>
          <p:cNvPr id="14" name="组合 13">
            <a:extLst>
              <a:ext uri="{FF2B5EF4-FFF2-40B4-BE49-F238E27FC236}">
                <a16:creationId xmlns:a16="http://schemas.microsoft.com/office/drawing/2014/main" id="{9C066813-5BB9-49B5-8C35-10B670D0A946}"/>
              </a:ext>
            </a:extLst>
          </p:cNvPr>
          <p:cNvGrpSpPr/>
          <p:nvPr/>
        </p:nvGrpSpPr>
        <p:grpSpPr>
          <a:xfrm>
            <a:off x="1353932" y="1316742"/>
            <a:ext cx="6436135" cy="1696721"/>
            <a:chOff x="1664877" y="1422402"/>
            <a:chExt cx="6436135" cy="1696721"/>
          </a:xfrm>
        </p:grpSpPr>
        <p:sp>
          <p:nvSpPr>
            <p:cNvPr id="5" name="箭头: V 形 4">
              <a:extLst>
                <a:ext uri="{FF2B5EF4-FFF2-40B4-BE49-F238E27FC236}">
                  <a16:creationId xmlns:a16="http://schemas.microsoft.com/office/drawing/2014/main" id="{42EF03E5-7A96-409F-B47A-B6955A8BCE9A}"/>
                </a:ext>
              </a:extLst>
            </p:cNvPr>
            <p:cNvSpPr/>
            <p:nvPr/>
          </p:nvSpPr>
          <p:spPr>
            <a:xfrm rot="5400000">
              <a:off x="1718103" y="1369176"/>
              <a:ext cx="1696721" cy="1803173"/>
            </a:xfrm>
            <a:prstGeom prst="chevron">
              <a:avLst>
                <a:gd name="adj" fmla="val 14314"/>
              </a:avLst>
            </a:prstGeom>
            <a:solidFill>
              <a:srgbClr val="6A005F"/>
            </a:solid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400" b="1" dirty="0">
                  <a:solidFill>
                    <a:schemeClr val="bg1"/>
                  </a:solidFill>
                </a:rPr>
                <a:t>Launch</a:t>
              </a:r>
              <a:endParaRPr lang="zh-CN" altLang="en-US" sz="2400" b="1" dirty="0">
                <a:solidFill>
                  <a:schemeClr val="bg1"/>
                </a:solidFill>
              </a:endParaRPr>
            </a:p>
          </p:txBody>
        </p:sp>
        <p:sp>
          <p:nvSpPr>
            <p:cNvPr id="6" name="矩形: 圆顶角 5">
              <a:extLst>
                <a:ext uri="{FF2B5EF4-FFF2-40B4-BE49-F238E27FC236}">
                  <a16:creationId xmlns:a16="http://schemas.microsoft.com/office/drawing/2014/main" id="{AC2F4A43-61CE-403B-861A-B27C631F9C3D}"/>
                </a:ext>
              </a:extLst>
            </p:cNvPr>
            <p:cNvSpPr/>
            <p:nvPr/>
          </p:nvSpPr>
          <p:spPr>
            <a:xfrm rot="5400000">
              <a:off x="5057067" y="-166614"/>
              <a:ext cx="1454929" cy="4632961"/>
            </a:xfrm>
            <a:prstGeom prst="round2SameRect">
              <a:avLst>
                <a:gd name="adj1" fmla="val 16667"/>
                <a:gd name="adj2" fmla="val 0"/>
              </a:avLst>
            </a:prstGeom>
            <a:solidFill>
              <a:schemeClr val="bg1"/>
            </a:solid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540000" indent="-285750">
                <a:buFont typeface="Wingdings" panose="05000000000000000000" pitchFamily="2" charset="2"/>
                <a:buChar char="l"/>
              </a:pPr>
              <a:r>
                <a:rPr lang="en-US" altLang="zh-CN" dirty="0">
                  <a:solidFill>
                    <a:srgbClr val="6A005F"/>
                  </a:solidFill>
                </a:rPr>
                <a:t>Goals Elicitation</a:t>
              </a:r>
            </a:p>
            <a:p>
              <a:pPr marL="540000" indent="-285750">
                <a:buFont typeface="Wingdings" panose="05000000000000000000" pitchFamily="2" charset="2"/>
                <a:buChar char="l"/>
              </a:pPr>
              <a:r>
                <a:rPr lang="en-US" altLang="zh-CN" dirty="0">
                  <a:solidFill>
                    <a:srgbClr val="6A005F"/>
                  </a:solidFill>
                </a:rPr>
                <a:t>Goals Analysis and Criteria Identification</a:t>
              </a:r>
            </a:p>
            <a:p>
              <a:pPr marL="540000" indent="-285750">
                <a:buFont typeface="Wingdings" panose="05000000000000000000" pitchFamily="2" charset="2"/>
                <a:buChar char="l"/>
              </a:pPr>
              <a:r>
                <a:rPr lang="en-US" altLang="zh-CN" dirty="0">
                  <a:solidFill>
                    <a:srgbClr val="6A005F"/>
                  </a:solidFill>
                </a:rPr>
                <a:t>Goals Allocation</a:t>
              </a:r>
            </a:p>
            <a:p>
              <a:pPr marL="540000" indent="-285750">
                <a:buFont typeface="Wingdings" panose="05000000000000000000" pitchFamily="2" charset="2"/>
                <a:buChar char="l"/>
              </a:pPr>
              <a:r>
                <a:rPr lang="en-US" altLang="zh-CN" dirty="0">
                  <a:solidFill>
                    <a:srgbClr val="6A005F"/>
                  </a:solidFill>
                </a:rPr>
                <a:t>Goals Implementation Solution</a:t>
              </a:r>
            </a:p>
            <a:p>
              <a:pPr marL="540000" indent="-285750">
                <a:buFont typeface="Wingdings" panose="05000000000000000000" pitchFamily="2" charset="2"/>
                <a:buChar char="l"/>
              </a:pPr>
              <a:r>
                <a:rPr lang="en-US" altLang="zh-CN" dirty="0">
                  <a:solidFill>
                    <a:srgbClr val="6A005F"/>
                  </a:solidFill>
                </a:rPr>
                <a:t>Implementation Solution Consensus</a:t>
              </a:r>
            </a:p>
          </p:txBody>
        </p:sp>
      </p:grpSp>
      <p:grpSp>
        <p:nvGrpSpPr>
          <p:cNvPr id="15" name="组合 14">
            <a:extLst>
              <a:ext uri="{FF2B5EF4-FFF2-40B4-BE49-F238E27FC236}">
                <a16:creationId xmlns:a16="http://schemas.microsoft.com/office/drawing/2014/main" id="{8B1F3DD8-A99E-4BCB-AB40-EF32187ADD75}"/>
              </a:ext>
            </a:extLst>
          </p:cNvPr>
          <p:cNvGrpSpPr/>
          <p:nvPr/>
        </p:nvGrpSpPr>
        <p:grpSpPr>
          <a:xfrm>
            <a:off x="1353932" y="2947943"/>
            <a:ext cx="6436135" cy="1696721"/>
            <a:chOff x="1664877" y="1422402"/>
            <a:chExt cx="6436135" cy="1696721"/>
          </a:xfrm>
        </p:grpSpPr>
        <p:sp>
          <p:nvSpPr>
            <p:cNvPr id="16" name="箭头: V 形 15">
              <a:extLst>
                <a:ext uri="{FF2B5EF4-FFF2-40B4-BE49-F238E27FC236}">
                  <a16:creationId xmlns:a16="http://schemas.microsoft.com/office/drawing/2014/main" id="{82E37EFF-44EA-4A12-AF19-1FC441327870}"/>
                </a:ext>
              </a:extLst>
            </p:cNvPr>
            <p:cNvSpPr/>
            <p:nvPr/>
          </p:nvSpPr>
          <p:spPr>
            <a:xfrm rot="5400000">
              <a:off x="1718103" y="1369176"/>
              <a:ext cx="1696721" cy="1803173"/>
            </a:xfrm>
            <a:prstGeom prst="chevron">
              <a:avLst>
                <a:gd name="adj" fmla="val 14314"/>
              </a:avLst>
            </a:prstGeom>
            <a:solidFill>
              <a:srgbClr val="6A005F"/>
            </a:solid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400" b="1" dirty="0">
                  <a:solidFill>
                    <a:schemeClr val="bg1"/>
                  </a:solidFill>
                </a:rPr>
                <a:t>Development</a:t>
              </a:r>
              <a:endParaRPr lang="zh-CN" altLang="en-US" sz="2400" b="1" dirty="0">
                <a:solidFill>
                  <a:schemeClr val="bg1"/>
                </a:solidFill>
              </a:endParaRPr>
            </a:p>
          </p:txBody>
        </p:sp>
        <p:sp>
          <p:nvSpPr>
            <p:cNvPr id="17" name="矩形: 圆顶角 16">
              <a:extLst>
                <a:ext uri="{FF2B5EF4-FFF2-40B4-BE49-F238E27FC236}">
                  <a16:creationId xmlns:a16="http://schemas.microsoft.com/office/drawing/2014/main" id="{E1C6C718-02D7-4B2B-B810-11966DDF4CC6}"/>
                </a:ext>
              </a:extLst>
            </p:cNvPr>
            <p:cNvSpPr/>
            <p:nvPr/>
          </p:nvSpPr>
          <p:spPr>
            <a:xfrm rot="5400000">
              <a:off x="5057067" y="-166614"/>
              <a:ext cx="1454929" cy="4632961"/>
            </a:xfrm>
            <a:prstGeom prst="round2SameRect">
              <a:avLst>
                <a:gd name="adj1" fmla="val 16667"/>
                <a:gd name="adj2" fmla="val 0"/>
              </a:avLst>
            </a:prstGeom>
            <a:solidFill>
              <a:schemeClr val="bg1"/>
            </a:solid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540000" indent="-285750">
                <a:buFont typeface="Wingdings" panose="05000000000000000000" pitchFamily="2" charset="2"/>
                <a:buChar char="l"/>
              </a:pPr>
              <a:r>
                <a:rPr lang="en-US" altLang="zh-CN" dirty="0">
                  <a:solidFill>
                    <a:srgbClr val="6A005F"/>
                  </a:solidFill>
                </a:rPr>
                <a:t>Re-Launch (optional)</a:t>
              </a:r>
            </a:p>
            <a:p>
              <a:pPr marL="540000" indent="-285750">
                <a:buFont typeface="Wingdings" panose="05000000000000000000" pitchFamily="2" charset="2"/>
                <a:buChar char="l"/>
              </a:pPr>
              <a:r>
                <a:rPr lang="en-US" altLang="zh-CN" dirty="0">
                  <a:solidFill>
                    <a:srgbClr val="6A005F"/>
                  </a:solidFill>
                </a:rPr>
                <a:t>Goals Tracking and Status Reporting</a:t>
              </a:r>
            </a:p>
          </p:txBody>
        </p:sp>
      </p:grpSp>
      <p:grpSp>
        <p:nvGrpSpPr>
          <p:cNvPr id="18" name="组合 17">
            <a:extLst>
              <a:ext uri="{FF2B5EF4-FFF2-40B4-BE49-F238E27FC236}">
                <a16:creationId xmlns:a16="http://schemas.microsoft.com/office/drawing/2014/main" id="{F5716E6F-FF4A-45AE-A477-3312C2E8FBBF}"/>
              </a:ext>
            </a:extLst>
          </p:cNvPr>
          <p:cNvGrpSpPr/>
          <p:nvPr/>
        </p:nvGrpSpPr>
        <p:grpSpPr>
          <a:xfrm>
            <a:off x="1353932" y="4579118"/>
            <a:ext cx="6436135" cy="1696721"/>
            <a:chOff x="1664877" y="1422402"/>
            <a:chExt cx="6436135" cy="1696721"/>
          </a:xfrm>
        </p:grpSpPr>
        <p:sp>
          <p:nvSpPr>
            <p:cNvPr id="19" name="箭头: V 形 18">
              <a:extLst>
                <a:ext uri="{FF2B5EF4-FFF2-40B4-BE49-F238E27FC236}">
                  <a16:creationId xmlns:a16="http://schemas.microsoft.com/office/drawing/2014/main" id="{123AB0DE-45E7-43D9-A6AE-F6989DC96069}"/>
                </a:ext>
              </a:extLst>
            </p:cNvPr>
            <p:cNvSpPr/>
            <p:nvPr/>
          </p:nvSpPr>
          <p:spPr>
            <a:xfrm rot="5400000">
              <a:off x="1718103" y="1369176"/>
              <a:ext cx="1696721" cy="1803173"/>
            </a:xfrm>
            <a:prstGeom prst="chevron">
              <a:avLst>
                <a:gd name="adj" fmla="val 14314"/>
              </a:avLst>
            </a:prstGeom>
            <a:solidFill>
              <a:srgbClr val="6A005F"/>
            </a:solid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400" b="1" dirty="0">
                  <a:solidFill>
                    <a:schemeClr val="bg1"/>
                  </a:solidFill>
                </a:rPr>
                <a:t>Postmortem</a:t>
              </a:r>
              <a:endParaRPr lang="zh-CN" altLang="en-US" sz="2400" b="1" dirty="0">
                <a:solidFill>
                  <a:schemeClr val="bg1"/>
                </a:solidFill>
              </a:endParaRPr>
            </a:p>
          </p:txBody>
        </p:sp>
        <p:sp>
          <p:nvSpPr>
            <p:cNvPr id="20" name="矩形: 圆顶角 19">
              <a:extLst>
                <a:ext uri="{FF2B5EF4-FFF2-40B4-BE49-F238E27FC236}">
                  <a16:creationId xmlns:a16="http://schemas.microsoft.com/office/drawing/2014/main" id="{ED8BFD71-7616-46B9-AFD0-9F53796D82AB}"/>
                </a:ext>
              </a:extLst>
            </p:cNvPr>
            <p:cNvSpPr/>
            <p:nvPr/>
          </p:nvSpPr>
          <p:spPr>
            <a:xfrm rot="5400000">
              <a:off x="5057067" y="-166614"/>
              <a:ext cx="1454929" cy="4632961"/>
            </a:xfrm>
            <a:prstGeom prst="round2SameRect">
              <a:avLst>
                <a:gd name="adj1" fmla="val 16667"/>
                <a:gd name="adj2" fmla="val 0"/>
              </a:avLst>
            </a:prstGeom>
            <a:solidFill>
              <a:schemeClr val="bg1"/>
            </a:solid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540000" indent="-285750">
                <a:buFont typeface="Wingdings" panose="05000000000000000000" pitchFamily="2" charset="2"/>
                <a:buChar char="l"/>
              </a:pPr>
              <a:r>
                <a:rPr lang="en-US" altLang="zh-CN" dirty="0">
                  <a:solidFill>
                    <a:srgbClr val="6A005F"/>
                  </a:solidFill>
                </a:rPr>
                <a:t>Experience on Goals Elicitation</a:t>
              </a:r>
            </a:p>
            <a:p>
              <a:pPr marL="540000" indent="-285750">
                <a:buFont typeface="Wingdings" panose="05000000000000000000" pitchFamily="2" charset="2"/>
                <a:buChar char="l"/>
              </a:pPr>
              <a:r>
                <a:rPr lang="en-US" altLang="zh-CN" dirty="0">
                  <a:solidFill>
                    <a:srgbClr val="6A005F"/>
                  </a:solidFill>
                </a:rPr>
                <a:t>Experience on Implementation Solution</a:t>
              </a:r>
            </a:p>
          </p:txBody>
        </p:sp>
      </p:grpSp>
    </p:spTree>
    <p:extLst>
      <p:ext uri="{BB962C8B-B14F-4D97-AF65-F5344CB8AC3E}">
        <p14:creationId xmlns:p14="http://schemas.microsoft.com/office/powerpoint/2010/main" val="3612473787"/>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1016D96-C8C0-4F33-9F58-BF21354E6323}"/>
              </a:ext>
            </a:extLst>
          </p:cNvPr>
          <p:cNvSpPr>
            <a:spLocks noGrp="1"/>
          </p:cNvSpPr>
          <p:nvPr>
            <p:ph type="sldNum" sz="quarter" idx="12"/>
          </p:nvPr>
        </p:nvSpPr>
        <p:spPr/>
        <p:txBody>
          <a:bodyPr/>
          <a:lstStyle/>
          <a:p>
            <a:fld id="{51D91E7F-84B6-4064-9D4E-CC7D244BCA04}" type="slidenum">
              <a:rPr lang="zh-CN" altLang="en-US" smtClean="0"/>
              <a:pPr/>
              <a:t>14</a:t>
            </a:fld>
            <a:endParaRPr lang="zh-CN" altLang="en-US"/>
          </a:p>
        </p:txBody>
      </p:sp>
      <p:sp>
        <p:nvSpPr>
          <p:cNvPr id="3" name="文本占位符 2">
            <a:extLst>
              <a:ext uri="{FF2B5EF4-FFF2-40B4-BE49-F238E27FC236}">
                <a16:creationId xmlns:a16="http://schemas.microsoft.com/office/drawing/2014/main" id="{289B4FAC-9E56-49F4-A5BB-C6B21CE0A5BC}"/>
              </a:ext>
            </a:extLst>
          </p:cNvPr>
          <p:cNvSpPr>
            <a:spLocks noGrp="1"/>
          </p:cNvSpPr>
          <p:nvPr>
            <p:ph type="body" sz="quarter" idx="13"/>
          </p:nvPr>
        </p:nvSpPr>
        <p:spPr/>
        <p:txBody>
          <a:bodyPr/>
          <a:lstStyle/>
          <a:p>
            <a:r>
              <a:rPr lang="en-US" altLang="zh-CN" dirty="0"/>
              <a:t>GDD – </a:t>
            </a:r>
            <a:r>
              <a:rPr lang="en-US" altLang="zh-CN" dirty="0">
                <a:solidFill>
                  <a:srgbClr val="870078"/>
                </a:solidFill>
              </a:rPr>
              <a:t>Launch</a:t>
            </a:r>
            <a:endParaRPr lang="zh-CN" altLang="en-US" dirty="0">
              <a:solidFill>
                <a:srgbClr val="870078"/>
              </a:solidFill>
            </a:endParaRPr>
          </a:p>
        </p:txBody>
      </p:sp>
      <p:sp>
        <p:nvSpPr>
          <p:cNvPr id="7" name="矩形 6">
            <a:extLst>
              <a:ext uri="{FF2B5EF4-FFF2-40B4-BE49-F238E27FC236}">
                <a16:creationId xmlns:a16="http://schemas.microsoft.com/office/drawing/2014/main" id="{DD393B8B-6DC7-4DC1-836A-39961B510EF8}"/>
              </a:ext>
            </a:extLst>
          </p:cNvPr>
          <p:cNvSpPr/>
          <p:nvPr/>
        </p:nvSpPr>
        <p:spPr>
          <a:xfrm>
            <a:off x="774137" y="1584960"/>
            <a:ext cx="1999543" cy="360679"/>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Goals Elicitation</a:t>
            </a:r>
          </a:p>
        </p:txBody>
      </p:sp>
      <p:cxnSp>
        <p:nvCxnSpPr>
          <p:cNvPr id="8" name="直接连接符 7">
            <a:extLst>
              <a:ext uri="{FF2B5EF4-FFF2-40B4-BE49-F238E27FC236}">
                <a16:creationId xmlns:a16="http://schemas.microsoft.com/office/drawing/2014/main" id="{2BC0334B-CD06-4420-9463-21744ECF1525}"/>
              </a:ext>
            </a:extLst>
          </p:cNvPr>
          <p:cNvCxnSpPr>
            <a:cxnSpLocks/>
          </p:cNvCxnSpPr>
          <p:nvPr/>
        </p:nvCxnSpPr>
        <p:spPr>
          <a:xfrm>
            <a:off x="774137" y="1945640"/>
            <a:ext cx="7607861" cy="0"/>
          </a:xfrm>
          <a:prstGeom prst="line">
            <a:avLst/>
          </a:prstGeom>
          <a:ln w="19050">
            <a:solidFill>
              <a:srgbClr val="6A005F"/>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B4E5D06C-8AC3-4420-B4E1-133AF3FF8E07}"/>
              </a:ext>
            </a:extLst>
          </p:cNvPr>
          <p:cNvSpPr/>
          <p:nvPr/>
        </p:nvSpPr>
        <p:spPr>
          <a:xfrm>
            <a:off x="774137" y="2160272"/>
            <a:ext cx="7609838" cy="1099204"/>
          </a:xfrm>
          <a:prstGeom prst="rect">
            <a:avLst/>
          </a:prstGeom>
          <a:solidFill>
            <a:srgbClr val="ECECEC"/>
          </a:solid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B38B7D0C-7039-4140-AFB5-636EC088DF45}"/>
              </a:ext>
            </a:extLst>
          </p:cNvPr>
          <p:cNvSpPr txBox="1"/>
          <p:nvPr/>
        </p:nvSpPr>
        <p:spPr>
          <a:xfrm>
            <a:off x="1601318" y="2248209"/>
            <a:ext cx="5955476" cy="923330"/>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en-US" altLang="zh-CN" dirty="0">
                <a:solidFill>
                  <a:srgbClr val="6A005F"/>
                </a:solidFill>
              </a:rPr>
              <a:t>Break down high level goals via a </a:t>
            </a:r>
            <a:r>
              <a:rPr lang="en-US" altLang="zh-CN" dirty="0">
                <a:solidFill>
                  <a:srgbClr val="C00000"/>
                </a:solidFill>
              </a:rPr>
              <a:t>tree-styled diagram</a:t>
            </a:r>
          </a:p>
          <a:p>
            <a:pPr marL="285750" indent="-285750">
              <a:lnSpc>
                <a:spcPct val="150000"/>
              </a:lnSpc>
              <a:buFont typeface="Wingdings" panose="05000000000000000000" pitchFamily="2" charset="2"/>
              <a:buChar char="Ø"/>
            </a:pPr>
            <a:r>
              <a:rPr lang="en-US" altLang="zh-CN" dirty="0">
                <a:solidFill>
                  <a:srgbClr val="6A005F"/>
                </a:solidFill>
              </a:rPr>
              <a:t>Use this diagram as a </a:t>
            </a:r>
            <a:r>
              <a:rPr lang="en-US" altLang="zh-CN" dirty="0">
                <a:solidFill>
                  <a:srgbClr val="C00000"/>
                </a:solidFill>
              </a:rPr>
              <a:t>template</a:t>
            </a:r>
            <a:r>
              <a:rPr lang="en-US" altLang="zh-CN" dirty="0">
                <a:solidFill>
                  <a:srgbClr val="6A005F"/>
                </a:solidFill>
              </a:rPr>
              <a:t> to accelerate goal elicitation</a:t>
            </a:r>
            <a:endParaRPr lang="zh-CN" altLang="en-US" dirty="0">
              <a:solidFill>
                <a:srgbClr val="6A005F"/>
              </a:solidFill>
            </a:endParaRPr>
          </a:p>
        </p:txBody>
      </p:sp>
      <p:sp>
        <p:nvSpPr>
          <p:cNvPr id="12" name="矩形 11">
            <a:extLst>
              <a:ext uri="{FF2B5EF4-FFF2-40B4-BE49-F238E27FC236}">
                <a16:creationId xmlns:a16="http://schemas.microsoft.com/office/drawing/2014/main" id="{D60A1423-485D-4605-8495-5608C08A383F}"/>
              </a:ext>
            </a:extLst>
          </p:cNvPr>
          <p:cNvSpPr/>
          <p:nvPr/>
        </p:nvSpPr>
        <p:spPr>
          <a:xfrm>
            <a:off x="774137" y="3930704"/>
            <a:ext cx="3564183" cy="360679"/>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Goals Implementation Solution</a:t>
            </a:r>
          </a:p>
        </p:txBody>
      </p:sp>
      <p:cxnSp>
        <p:nvCxnSpPr>
          <p:cNvPr id="13" name="直接连接符 12">
            <a:extLst>
              <a:ext uri="{FF2B5EF4-FFF2-40B4-BE49-F238E27FC236}">
                <a16:creationId xmlns:a16="http://schemas.microsoft.com/office/drawing/2014/main" id="{DA8874C1-F45E-48BA-9E46-D4EBBC7640FE}"/>
              </a:ext>
            </a:extLst>
          </p:cNvPr>
          <p:cNvCxnSpPr>
            <a:cxnSpLocks/>
          </p:cNvCxnSpPr>
          <p:nvPr/>
        </p:nvCxnSpPr>
        <p:spPr>
          <a:xfrm>
            <a:off x="774137" y="4291384"/>
            <a:ext cx="7607861" cy="0"/>
          </a:xfrm>
          <a:prstGeom prst="line">
            <a:avLst/>
          </a:prstGeom>
          <a:ln w="19050">
            <a:solidFill>
              <a:srgbClr val="6A005F"/>
            </a:soli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D801BC4F-1815-4D71-BAE3-1FBC12897FF4}"/>
              </a:ext>
            </a:extLst>
          </p:cNvPr>
          <p:cNvSpPr/>
          <p:nvPr/>
        </p:nvSpPr>
        <p:spPr>
          <a:xfrm>
            <a:off x="774137" y="4506015"/>
            <a:ext cx="7609838" cy="1099203"/>
          </a:xfrm>
          <a:prstGeom prst="rect">
            <a:avLst/>
          </a:prstGeom>
          <a:solidFill>
            <a:srgbClr val="ECECEC"/>
          </a:solid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1EC610AC-D80B-452A-8F11-4ADD793621F2}"/>
              </a:ext>
            </a:extLst>
          </p:cNvPr>
          <p:cNvSpPr txBox="1"/>
          <p:nvPr/>
        </p:nvSpPr>
        <p:spPr>
          <a:xfrm>
            <a:off x="1793678" y="4593951"/>
            <a:ext cx="5570756" cy="923330"/>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en-US" altLang="zh-CN" dirty="0">
                <a:solidFill>
                  <a:srgbClr val="6A005F"/>
                </a:solidFill>
              </a:rPr>
              <a:t>Each goal has a </a:t>
            </a:r>
            <a:r>
              <a:rPr lang="en-US" altLang="zh-CN" dirty="0">
                <a:solidFill>
                  <a:srgbClr val="C00000"/>
                </a:solidFill>
              </a:rPr>
              <a:t>fixed</a:t>
            </a:r>
            <a:r>
              <a:rPr lang="en-US" altLang="zh-CN" dirty="0">
                <a:solidFill>
                  <a:srgbClr val="6A005F"/>
                </a:solidFill>
              </a:rPr>
              <a:t> </a:t>
            </a:r>
            <a:r>
              <a:rPr lang="en-US" altLang="zh-CN" dirty="0">
                <a:solidFill>
                  <a:srgbClr val="C00000"/>
                </a:solidFill>
              </a:rPr>
              <a:t>owner</a:t>
            </a:r>
          </a:p>
          <a:p>
            <a:pPr marL="285750" indent="-285750">
              <a:lnSpc>
                <a:spcPct val="150000"/>
              </a:lnSpc>
              <a:buFont typeface="Wingdings" panose="05000000000000000000" pitchFamily="2" charset="2"/>
              <a:buChar char="Ø"/>
            </a:pPr>
            <a:r>
              <a:rPr lang="en-US" altLang="zh-CN" dirty="0">
                <a:solidFill>
                  <a:srgbClr val="C00000"/>
                </a:solidFill>
              </a:rPr>
              <a:t>Consensus</a:t>
            </a:r>
            <a:r>
              <a:rPr lang="en-US" altLang="zh-CN" dirty="0">
                <a:solidFill>
                  <a:srgbClr val="6A005F"/>
                </a:solidFill>
              </a:rPr>
              <a:t> on implementation solutions of all the goals</a:t>
            </a:r>
            <a:endParaRPr lang="zh-CN" altLang="en-US" dirty="0">
              <a:solidFill>
                <a:srgbClr val="6A005F"/>
              </a:solidFill>
            </a:endParaRPr>
          </a:p>
        </p:txBody>
      </p:sp>
    </p:spTree>
    <p:extLst>
      <p:ext uri="{BB962C8B-B14F-4D97-AF65-F5344CB8AC3E}">
        <p14:creationId xmlns:p14="http://schemas.microsoft.com/office/powerpoint/2010/main" val="718058889"/>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25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25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1016D96-C8C0-4F33-9F58-BF21354E6323}"/>
              </a:ext>
            </a:extLst>
          </p:cNvPr>
          <p:cNvSpPr>
            <a:spLocks noGrp="1"/>
          </p:cNvSpPr>
          <p:nvPr>
            <p:ph type="sldNum" sz="quarter" idx="12"/>
          </p:nvPr>
        </p:nvSpPr>
        <p:spPr/>
        <p:txBody>
          <a:bodyPr/>
          <a:lstStyle/>
          <a:p>
            <a:fld id="{51D91E7F-84B6-4064-9D4E-CC7D244BCA04}" type="slidenum">
              <a:rPr lang="zh-CN" altLang="en-US" smtClean="0"/>
              <a:pPr/>
              <a:t>15</a:t>
            </a:fld>
            <a:endParaRPr lang="zh-CN" altLang="en-US"/>
          </a:p>
        </p:txBody>
      </p:sp>
      <p:sp>
        <p:nvSpPr>
          <p:cNvPr id="3" name="文本占位符 2">
            <a:extLst>
              <a:ext uri="{FF2B5EF4-FFF2-40B4-BE49-F238E27FC236}">
                <a16:creationId xmlns:a16="http://schemas.microsoft.com/office/drawing/2014/main" id="{289B4FAC-9E56-49F4-A5BB-C6B21CE0A5BC}"/>
              </a:ext>
            </a:extLst>
          </p:cNvPr>
          <p:cNvSpPr>
            <a:spLocks noGrp="1"/>
          </p:cNvSpPr>
          <p:nvPr>
            <p:ph type="body" sz="quarter" idx="13"/>
          </p:nvPr>
        </p:nvSpPr>
        <p:spPr/>
        <p:txBody>
          <a:bodyPr/>
          <a:lstStyle/>
          <a:p>
            <a:r>
              <a:rPr lang="en-US" altLang="zh-CN" dirty="0"/>
              <a:t>GDD – </a:t>
            </a:r>
            <a:r>
              <a:rPr lang="en-US" altLang="zh-CN" dirty="0">
                <a:solidFill>
                  <a:srgbClr val="870078"/>
                </a:solidFill>
              </a:rPr>
              <a:t>Development</a:t>
            </a:r>
            <a:endParaRPr lang="zh-CN" altLang="en-US" dirty="0">
              <a:solidFill>
                <a:srgbClr val="870078"/>
              </a:solidFill>
            </a:endParaRPr>
          </a:p>
        </p:txBody>
      </p:sp>
      <p:sp>
        <p:nvSpPr>
          <p:cNvPr id="4" name="矩形 3">
            <a:extLst>
              <a:ext uri="{FF2B5EF4-FFF2-40B4-BE49-F238E27FC236}">
                <a16:creationId xmlns:a16="http://schemas.microsoft.com/office/drawing/2014/main" id="{7D7C2CF4-EC4D-4C17-ACC7-D155A7649FC1}"/>
              </a:ext>
            </a:extLst>
          </p:cNvPr>
          <p:cNvSpPr/>
          <p:nvPr/>
        </p:nvSpPr>
        <p:spPr>
          <a:xfrm>
            <a:off x="774137" y="2529840"/>
            <a:ext cx="4234743" cy="360679"/>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Goals Tracking and Status Reporting</a:t>
            </a:r>
          </a:p>
        </p:txBody>
      </p:sp>
      <p:cxnSp>
        <p:nvCxnSpPr>
          <p:cNvPr id="5" name="直接连接符 4">
            <a:extLst>
              <a:ext uri="{FF2B5EF4-FFF2-40B4-BE49-F238E27FC236}">
                <a16:creationId xmlns:a16="http://schemas.microsoft.com/office/drawing/2014/main" id="{F84ED779-CBAB-4DD8-BCEE-A2419D5B118E}"/>
              </a:ext>
            </a:extLst>
          </p:cNvPr>
          <p:cNvCxnSpPr>
            <a:cxnSpLocks/>
          </p:cNvCxnSpPr>
          <p:nvPr/>
        </p:nvCxnSpPr>
        <p:spPr>
          <a:xfrm>
            <a:off x="774137" y="2890520"/>
            <a:ext cx="7607861" cy="0"/>
          </a:xfrm>
          <a:prstGeom prst="line">
            <a:avLst/>
          </a:prstGeom>
          <a:ln w="19050">
            <a:solidFill>
              <a:srgbClr val="6A005F"/>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E05673-29B0-48D0-93E2-D77D74FD7A89}"/>
              </a:ext>
            </a:extLst>
          </p:cNvPr>
          <p:cNvSpPr/>
          <p:nvPr/>
        </p:nvSpPr>
        <p:spPr>
          <a:xfrm>
            <a:off x="774137" y="3105152"/>
            <a:ext cx="7609838" cy="1099204"/>
          </a:xfrm>
          <a:prstGeom prst="rect">
            <a:avLst/>
          </a:prstGeom>
          <a:solidFill>
            <a:srgbClr val="ECECEC"/>
          </a:solid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858178EC-609F-4D9C-96E4-91DAE0EB389F}"/>
              </a:ext>
            </a:extLst>
          </p:cNvPr>
          <p:cNvSpPr txBox="1"/>
          <p:nvPr/>
        </p:nvSpPr>
        <p:spPr>
          <a:xfrm>
            <a:off x="2396628" y="3193089"/>
            <a:ext cx="4350743" cy="923330"/>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en-US" altLang="zh-CN" dirty="0">
                <a:solidFill>
                  <a:srgbClr val="6A005F"/>
                </a:solidFill>
              </a:rPr>
              <a:t>Track and report the status of all the goals</a:t>
            </a:r>
          </a:p>
          <a:p>
            <a:pPr marL="285750" indent="-285750">
              <a:lnSpc>
                <a:spcPct val="150000"/>
              </a:lnSpc>
              <a:buFont typeface="Wingdings" panose="05000000000000000000" pitchFamily="2" charset="2"/>
              <a:buChar char="Ø"/>
            </a:pPr>
            <a:r>
              <a:rPr lang="en-US" altLang="zh-CN" dirty="0">
                <a:solidFill>
                  <a:srgbClr val="6A005F"/>
                </a:solidFill>
              </a:rPr>
              <a:t>Team weekly meeting</a:t>
            </a:r>
            <a:endParaRPr lang="zh-CN" altLang="en-US" dirty="0">
              <a:solidFill>
                <a:srgbClr val="6A005F"/>
              </a:solidFill>
            </a:endParaRPr>
          </a:p>
        </p:txBody>
      </p:sp>
    </p:spTree>
    <p:extLst>
      <p:ext uri="{BB962C8B-B14F-4D97-AF65-F5344CB8AC3E}">
        <p14:creationId xmlns:p14="http://schemas.microsoft.com/office/powerpoint/2010/main" val="3594370247"/>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1016D96-C8C0-4F33-9F58-BF21354E6323}"/>
              </a:ext>
            </a:extLst>
          </p:cNvPr>
          <p:cNvSpPr>
            <a:spLocks noGrp="1"/>
          </p:cNvSpPr>
          <p:nvPr>
            <p:ph type="sldNum" sz="quarter" idx="12"/>
          </p:nvPr>
        </p:nvSpPr>
        <p:spPr/>
        <p:txBody>
          <a:bodyPr/>
          <a:lstStyle/>
          <a:p>
            <a:fld id="{51D91E7F-84B6-4064-9D4E-CC7D244BCA04}" type="slidenum">
              <a:rPr lang="zh-CN" altLang="en-US" smtClean="0"/>
              <a:pPr/>
              <a:t>16</a:t>
            </a:fld>
            <a:endParaRPr lang="zh-CN" altLang="en-US"/>
          </a:p>
        </p:txBody>
      </p:sp>
      <p:sp>
        <p:nvSpPr>
          <p:cNvPr id="3" name="文本占位符 2">
            <a:extLst>
              <a:ext uri="{FF2B5EF4-FFF2-40B4-BE49-F238E27FC236}">
                <a16:creationId xmlns:a16="http://schemas.microsoft.com/office/drawing/2014/main" id="{289B4FAC-9E56-49F4-A5BB-C6B21CE0A5BC}"/>
              </a:ext>
            </a:extLst>
          </p:cNvPr>
          <p:cNvSpPr>
            <a:spLocks noGrp="1"/>
          </p:cNvSpPr>
          <p:nvPr>
            <p:ph type="body" sz="quarter" idx="13"/>
          </p:nvPr>
        </p:nvSpPr>
        <p:spPr/>
        <p:txBody>
          <a:bodyPr/>
          <a:lstStyle/>
          <a:p>
            <a:r>
              <a:rPr lang="en-US" altLang="zh-CN" dirty="0"/>
              <a:t>GDD – </a:t>
            </a:r>
            <a:r>
              <a:rPr lang="en-US" altLang="zh-CN" dirty="0">
                <a:solidFill>
                  <a:srgbClr val="870078"/>
                </a:solidFill>
              </a:rPr>
              <a:t>Postmortem</a:t>
            </a:r>
            <a:endParaRPr lang="zh-CN" altLang="en-US" dirty="0">
              <a:solidFill>
                <a:srgbClr val="870078"/>
              </a:solidFill>
            </a:endParaRPr>
          </a:p>
        </p:txBody>
      </p:sp>
      <p:grpSp>
        <p:nvGrpSpPr>
          <p:cNvPr id="4" name="组合 3">
            <a:extLst>
              <a:ext uri="{FF2B5EF4-FFF2-40B4-BE49-F238E27FC236}">
                <a16:creationId xmlns:a16="http://schemas.microsoft.com/office/drawing/2014/main" id="{6A1B0D91-C4E3-438D-AF94-E6668669C2AD}"/>
              </a:ext>
            </a:extLst>
          </p:cNvPr>
          <p:cNvGrpSpPr/>
          <p:nvPr/>
        </p:nvGrpSpPr>
        <p:grpSpPr>
          <a:xfrm>
            <a:off x="1129738" y="2698469"/>
            <a:ext cx="1603302" cy="1603302"/>
            <a:chOff x="1457739" y="1828800"/>
            <a:chExt cx="1987826" cy="1987826"/>
          </a:xfrm>
        </p:grpSpPr>
        <p:sp>
          <p:nvSpPr>
            <p:cNvPr id="5" name="椭圆 4">
              <a:extLst>
                <a:ext uri="{FF2B5EF4-FFF2-40B4-BE49-F238E27FC236}">
                  <a16:creationId xmlns:a16="http://schemas.microsoft.com/office/drawing/2014/main" id="{AE54FCBF-0D68-4729-9637-33E2CD53C60E}"/>
                </a:ext>
              </a:extLst>
            </p:cNvPr>
            <p:cNvSpPr/>
            <p:nvPr/>
          </p:nvSpPr>
          <p:spPr>
            <a:xfrm>
              <a:off x="1537252" y="1908313"/>
              <a:ext cx="1828800" cy="1828800"/>
            </a:xfrm>
            <a:prstGeom prst="ellipse">
              <a:avLst/>
            </a:prstGeom>
            <a:solidFill>
              <a:srgbClr val="6A005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8800" b="1" kern="0" dirty="0">
                  <a:solidFill>
                    <a:prstClr val="white"/>
                  </a:solidFill>
                </a:rPr>
                <a:t>?</a:t>
              </a:r>
              <a:endParaRPr kumimoji="0" lang="zh-CN" altLang="en-US" sz="8800" b="1" i="0" u="none" strike="noStrike" kern="0" cap="none" spc="0" normalizeH="0" noProof="0" dirty="0">
                <a:ln>
                  <a:noFill/>
                </a:ln>
                <a:solidFill>
                  <a:prstClr val="white"/>
                </a:solidFill>
                <a:effectLst/>
                <a:uLnTx/>
                <a:uFillTx/>
                <a:cs typeface="+mn-cs"/>
              </a:endParaRPr>
            </a:p>
          </p:txBody>
        </p:sp>
        <p:sp>
          <p:nvSpPr>
            <p:cNvPr id="6" name="椭圆 5">
              <a:extLst>
                <a:ext uri="{FF2B5EF4-FFF2-40B4-BE49-F238E27FC236}">
                  <a16:creationId xmlns:a16="http://schemas.microsoft.com/office/drawing/2014/main" id="{FEDE3368-18DF-4D89-B89F-66C1739BFC87}"/>
                </a:ext>
              </a:extLst>
            </p:cNvPr>
            <p:cNvSpPr/>
            <p:nvPr/>
          </p:nvSpPr>
          <p:spPr>
            <a:xfrm>
              <a:off x="1457739" y="1828800"/>
              <a:ext cx="1987826" cy="1987826"/>
            </a:xfrm>
            <a:prstGeom prst="ellipse">
              <a:avLst/>
            </a:prstGeom>
            <a:noFill/>
            <a:ln w="12700" cap="flat" cmpd="sng" algn="ctr">
              <a:solidFill>
                <a:srgbClr val="6A005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Verdana"/>
                <a:ea typeface="微软雅黑" panose="020B0503020204020204" pitchFamily="34" charset="-122"/>
                <a:cs typeface="+mn-cs"/>
              </a:endParaRPr>
            </a:p>
          </p:txBody>
        </p:sp>
      </p:grpSp>
      <p:sp>
        <p:nvSpPr>
          <p:cNvPr id="7" name="左大括号 6">
            <a:extLst>
              <a:ext uri="{FF2B5EF4-FFF2-40B4-BE49-F238E27FC236}">
                <a16:creationId xmlns:a16="http://schemas.microsoft.com/office/drawing/2014/main" id="{C6102332-33EF-4818-B8D9-A6F3D3B6450D}"/>
              </a:ext>
            </a:extLst>
          </p:cNvPr>
          <p:cNvSpPr/>
          <p:nvPr/>
        </p:nvSpPr>
        <p:spPr>
          <a:xfrm>
            <a:off x="2976880" y="1823720"/>
            <a:ext cx="396240" cy="3352800"/>
          </a:xfrm>
          <a:prstGeom prst="leftBrace">
            <a:avLst>
              <a:gd name="adj1" fmla="val 136538"/>
              <a:gd name="adj2" fmla="val 50000"/>
            </a:avLst>
          </a:prstGeom>
          <a:ln w="19050">
            <a:solidFill>
              <a:srgbClr val="6A005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0388C4BE-4E35-4401-B34D-87A7456CA50D}"/>
              </a:ext>
            </a:extLst>
          </p:cNvPr>
          <p:cNvSpPr txBox="1"/>
          <p:nvPr/>
        </p:nvSpPr>
        <p:spPr>
          <a:xfrm>
            <a:off x="3616960" y="1823720"/>
            <a:ext cx="4302918" cy="1421992"/>
          </a:xfrm>
          <a:prstGeom prst="rect">
            <a:avLst/>
          </a:prstGeom>
          <a:noFill/>
        </p:spPr>
        <p:txBody>
          <a:bodyPr wrap="square" rtlCol="0">
            <a:spAutoFit/>
          </a:bodyPr>
          <a:lstStyle/>
          <a:p>
            <a:pPr>
              <a:lnSpc>
                <a:spcPct val="150000"/>
              </a:lnSpc>
            </a:pPr>
            <a:r>
              <a:rPr lang="en-US" altLang="zh-CN" sz="2000" dirty="0">
                <a:solidFill>
                  <a:srgbClr val="6A005F"/>
                </a:solidFill>
              </a:rPr>
              <a:t>1. How did all the goals identified in the development process support the expectations of all the stakeholders?</a:t>
            </a:r>
            <a:endParaRPr lang="zh-CN" altLang="en-US" sz="2000" dirty="0">
              <a:solidFill>
                <a:srgbClr val="6A005F"/>
              </a:solidFill>
            </a:endParaRPr>
          </a:p>
        </p:txBody>
      </p:sp>
      <p:sp>
        <p:nvSpPr>
          <p:cNvPr id="9" name="文本框 8">
            <a:extLst>
              <a:ext uri="{FF2B5EF4-FFF2-40B4-BE49-F238E27FC236}">
                <a16:creationId xmlns:a16="http://schemas.microsoft.com/office/drawing/2014/main" id="{B6DECB12-4C27-40C0-B15C-79C7A70DF917}"/>
              </a:ext>
            </a:extLst>
          </p:cNvPr>
          <p:cNvSpPr txBox="1"/>
          <p:nvPr/>
        </p:nvSpPr>
        <p:spPr>
          <a:xfrm>
            <a:off x="3616960" y="4160857"/>
            <a:ext cx="4302918" cy="1015663"/>
          </a:xfrm>
          <a:prstGeom prst="rect">
            <a:avLst/>
          </a:prstGeom>
          <a:noFill/>
        </p:spPr>
        <p:txBody>
          <a:bodyPr wrap="square" rtlCol="0">
            <a:spAutoFit/>
          </a:bodyPr>
          <a:lstStyle/>
          <a:p>
            <a:pPr>
              <a:lnSpc>
                <a:spcPct val="150000"/>
              </a:lnSpc>
            </a:pPr>
            <a:r>
              <a:rPr lang="en-US" altLang="zh-CN" sz="2000" dirty="0">
                <a:solidFill>
                  <a:srgbClr val="6A005F"/>
                </a:solidFill>
              </a:rPr>
              <a:t>2. How did all the implementation solutions help to achieve project goals?</a:t>
            </a:r>
            <a:endParaRPr lang="zh-CN" altLang="en-US" sz="2000" dirty="0">
              <a:solidFill>
                <a:srgbClr val="6A005F"/>
              </a:solidFill>
            </a:endParaRPr>
          </a:p>
        </p:txBody>
      </p:sp>
    </p:spTree>
    <p:extLst>
      <p:ext uri="{BB962C8B-B14F-4D97-AF65-F5344CB8AC3E}">
        <p14:creationId xmlns:p14="http://schemas.microsoft.com/office/powerpoint/2010/main" val="161766384"/>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147348" y="2069036"/>
            <a:ext cx="581352" cy="338554"/>
          </a:xfrm>
          <a:prstGeom prst="rect">
            <a:avLst/>
          </a:prstGeom>
        </p:spPr>
        <p:txBody>
          <a:bodyPr wrap="square">
            <a:spAutoFit/>
          </a:bodyPr>
          <a:lstStyle/>
          <a:p>
            <a:pPr defTabSz="685766">
              <a:defRPr/>
            </a:pPr>
            <a:r>
              <a:rPr lang="en-US" altLang="zh-CN" sz="100" kern="0" dirty="0">
                <a:solidFill>
                  <a:sysClr val="window" lastClr="FFFFFF"/>
                </a:solidFill>
              </a:rPr>
              <a:t>PPT</a:t>
            </a:r>
            <a:r>
              <a:rPr lang="zh-CN" altLang="en-US" sz="100" kern="0">
                <a:solidFill>
                  <a:sysClr val="window" lastClr="FFFFFF"/>
                </a:solidFill>
              </a:rPr>
              <a:t>模板下载：</a:t>
            </a:r>
            <a:r>
              <a:rPr lang="en-US" altLang="zh-CN" sz="100" kern="0" dirty="0">
                <a:solidFill>
                  <a:sysClr val="window" lastClr="FFFFFF"/>
                </a:solidFill>
              </a:rPr>
              <a:t>www.1ppt.com/moban/     </a:t>
            </a:r>
            <a:r>
              <a:rPr lang="zh-CN" altLang="en-US" sz="100" kern="0">
                <a:solidFill>
                  <a:sysClr val="window" lastClr="FFFFFF"/>
                </a:solidFill>
              </a:rPr>
              <a:t>行业</a:t>
            </a:r>
            <a:r>
              <a:rPr lang="en-US" altLang="zh-CN" sz="100" kern="0" dirty="0">
                <a:solidFill>
                  <a:sysClr val="window" lastClr="FFFFFF"/>
                </a:solidFill>
              </a:rPr>
              <a:t>PPT</a:t>
            </a:r>
            <a:r>
              <a:rPr lang="zh-CN" altLang="en-US" sz="100" kern="0">
                <a:solidFill>
                  <a:sysClr val="window" lastClr="FFFFFF"/>
                </a:solidFill>
              </a:rPr>
              <a:t>模板：</a:t>
            </a:r>
            <a:r>
              <a:rPr lang="en-US" altLang="zh-CN" sz="100" kern="0" dirty="0">
                <a:solidFill>
                  <a:sysClr val="window" lastClr="FFFFFF"/>
                </a:solidFill>
              </a:rPr>
              <a:t>www.1ppt.com/hangye/ </a:t>
            </a:r>
          </a:p>
          <a:p>
            <a:pPr defTabSz="685766">
              <a:defRPr/>
            </a:pPr>
            <a:r>
              <a:rPr lang="zh-CN" altLang="en-US" sz="100" kern="0">
                <a:solidFill>
                  <a:sysClr val="window" lastClr="FFFFFF"/>
                </a:solidFill>
              </a:rPr>
              <a:t>节日</a:t>
            </a:r>
            <a:r>
              <a:rPr lang="en-US" altLang="zh-CN" sz="100" kern="0" dirty="0">
                <a:solidFill>
                  <a:sysClr val="window" lastClr="FFFFFF"/>
                </a:solidFill>
              </a:rPr>
              <a:t>PPT</a:t>
            </a:r>
            <a:r>
              <a:rPr lang="zh-CN" altLang="en-US" sz="100" kern="0">
                <a:solidFill>
                  <a:sysClr val="window" lastClr="FFFFFF"/>
                </a:solidFill>
              </a:rPr>
              <a:t>模板：</a:t>
            </a:r>
            <a:r>
              <a:rPr lang="en-US" altLang="zh-CN" sz="100" kern="0" dirty="0">
                <a:solidFill>
                  <a:sysClr val="window" lastClr="FFFFFF"/>
                </a:solidFill>
              </a:rPr>
              <a:t>www.1ppt.com/jieri/           PPT</a:t>
            </a:r>
            <a:r>
              <a:rPr lang="zh-CN" altLang="en-US" sz="100" kern="0">
                <a:solidFill>
                  <a:sysClr val="window" lastClr="FFFFFF"/>
                </a:solidFill>
              </a:rPr>
              <a:t>素材下载：</a:t>
            </a:r>
            <a:r>
              <a:rPr lang="en-US" altLang="zh-CN" sz="100" kern="0" dirty="0">
                <a:solidFill>
                  <a:sysClr val="window" lastClr="FFFFFF"/>
                </a:solidFill>
              </a:rPr>
              <a:t>www.1ppt.com/sucai/</a:t>
            </a:r>
          </a:p>
          <a:p>
            <a:pPr defTabSz="685766">
              <a:defRPr/>
            </a:pPr>
            <a:r>
              <a:rPr lang="en-US" altLang="zh-CN" sz="100" kern="0" dirty="0">
                <a:solidFill>
                  <a:sysClr val="window" lastClr="FFFFFF"/>
                </a:solidFill>
              </a:rPr>
              <a:t>PPT</a:t>
            </a:r>
            <a:r>
              <a:rPr lang="zh-CN" altLang="en-US" sz="100" kern="0">
                <a:solidFill>
                  <a:sysClr val="window" lastClr="FFFFFF"/>
                </a:solidFill>
              </a:rPr>
              <a:t>背景图片：</a:t>
            </a:r>
            <a:r>
              <a:rPr lang="en-US" altLang="zh-CN" sz="100" kern="0" dirty="0">
                <a:solidFill>
                  <a:sysClr val="window" lastClr="FFFFFF"/>
                </a:solidFill>
              </a:rPr>
              <a:t>www.1ppt.com/beijing/      PPT</a:t>
            </a:r>
            <a:r>
              <a:rPr lang="zh-CN" altLang="en-US" sz="100" kern="0">
                <a:solidFill>
                  <a:sysClr val="window" lastClr="FFFFFF"/>
                </a:solidFill>
              </a:rPr>
              <a:t>图表下载：</a:t>
            </a:r>
            <a:r>
              <a:rPr lang="en-US" altLang="zh-CN" sz="100" kern="0" dirty="0">
                <a:solidFill>
                  <a:sysClr val="window" lastClr="FFFFFF"/>
                </a:solidFill>
              </a:rPr>
              <a:t>www.1ppt.com/tubiao/      </a:t>
            </a:r>
          </a:p>
          <a:p>
            <a:pPr defTabSz="685766">
              <a:defRPr/>
            </a:pPr>
            <a:r>
              <a:rPr lang="zh-CN" altLang="en-US" sz="100" kern="0">
                <a:solidFill>
                  <a:sysClr val="window" lastClr="FFFFFF"/>
                </a:solidFill>
              </a:rPr>
              <a:t>优秀</a:t>
            </a:r>
            <a:r>
              <a:rPr lang="en-US" altLang="zh-CN" sz="100" kern="0" dirty="0">
                <a:solidFill>
                  <a:sysClr val="window" lastClr="FFFFFF"/>
                </a:solidFill>
              </a:rPr>
              <a:t>PPT</a:t>
            </a:r>
            <a:r>
              <a:rPr lang="zh-CN" altLang="en-US" sz="100" kern="0">
                <a:solidFill>
                  <a:sysClr val="window" lastClr="FFFFFF"/>
                </a:solidFill>
              </a:rPr>
              <a:t>下载：</a:t>
            </a:r>
            <a:r>
              <a:rPr lang="en-US" altLang="zh-CN" sz="100" kern="0" dirty="0">
                <a:solidFill>
                  <a:sysClr val="window" lastClr="FFFFFF"/>
                </a:solidFill>
              </a:rPr>
              <a:t>www.1ppt.com/xiazai/        PPT</a:t>
            </a:r>
            <a:r>
              <a:rPr lang="zh-CN" altLang="en-US" sz="100" kern="0">
                <a:solidFill>
                  <a:sysClr val="window" lastClr="FFFFFF"/>
                </a:solidFill>
              </a:rPr>
              <a:t>教程： </a:t>
            </a:r>
            <a:r>
              <a:rPr lang="en-US" altLang="zh-CN" sz="100" kern="0" dirty="0">
                <a:solidFill>
                  <a:sysClr val="window" lastClr="FFFFFF"/>
                </a:solidFill>
              </a:rPr>
              <a:t>www.1ppt.com/powerpoint/      </a:t>
            </a:r>
          </a:p>
          <a:p>
            <a:pPr defTabSz="685766">
              <a:defRPr/>
            </a:pPr>
            <a:r>
              <a:rPr lang="en-US" altLang="zh-CN" sz="100" kern="0" dirty="0">
                <a:solidFill>
                  <a:sysClr val="window" lastClr="FFFFFF"/>
                </a:solidFill>
              </a:rPr>
              <a:t>Word</a:t>
            </a:r>
            <a:r>
              <a:rPr lang="zh-CN" altLang="en-US" sz="100" kern="0">
                <a:solidFill>
                  <a:sysClr val="window" lastClr="FFFFFF"/>
                </a:solidFill>
              </a:rPr>
              <a:t>教程： </a:t>
            </a:r>
            <a:r>
              <a:rPr lang="en-US" altLang="zh-CN" sz="100" kern="0" dirty="0">
                <a:solidFill>
                  <a:sysClr val="window" lastClr="FFFFFF"/>
                </a:solidFill>
              </a:rPr>
              <a:t>www.1ppt.com/word/              Excel</a:t>
            </a:r>
            <a:r>
              <a:rPr lang="zh-CN" altLang="en-US" sz="100" kern="0">
                <a:solidFill>
                  <a:sysClr val="window" lastClr="FFFFFF"/>
                </a:solidFill>
              </a:rPr>
              <a:t>教程：</a:t>
            </a:r>
            <a:r>
              <a:rPr lang="en-US" altLang="zh-CN" sz="100" kern="0" dirty="0">
                <a:solidFill>
                  <a:sysClr val="window" lastClr="FFFFFF"/>
                </a:solidFill>
              </a:rPr>
              <a:t>www.1ppt.com/excel/  </a:t>
            </a:r>
          </a:p>
          <a:p>
            <a:pPr defTabSz="685766">
              <a:defRPr/>
            </a:pPr>
            <a:r>
              <a:rPr lang="zh-CN" altLang="en-US" sz="100" kern="0">
                <a:solidFill>
                  <a:sysClr val="window" lastClr="FFFFFF"/>
                </a:solidFill>
              </a:rPr>
              <a:t>资料下载：</a:t>
            </a:r>
            <a:r>
              <a:rPr lang="en-US" altLang="zh-CN" sz="100" kern="0" dirty="0">
                <a:solidFill>
                  <a:sysClr val="window" lastClr="FFFFFF"/>
                </a:solidFill>
              </a:rPr>
              <a:t>www.1ppt.com/ziliao/                PPT</a:t>
            </a:r>
            <a:r>
              <a:rPr lang="zh-CN" altLang="en-US" sz="100" kern="0">
                <a:solidFill>
                  <a:sysClr val="window" lastClr="FFFFFF"/>
                </a:solidFill>
              </a:rPr>
              <a:t>课件下载：</a:t>
            </a:r>
            <a:r>
              <a:rPr lang="en-US" altLang="zh-CN" sz="100" kern="0" dirty="0">
                <a:solidFill>
                  <a:sysClr val="window" lastClr="FFFFFF"/>
                </a:solidFill>
              </a:rPr>
              <a:t>www.1ppt.com/kejian/ </a:t>
            </a:r>
          </a:p>
          <a:p>
            <a:pPr defTabSz="685766">
              <a:defRPr/>
            </a:pPr>
            <a:r>
              <a:rPr lang="zh-CN" altLang="en-US" sz="100" kern="0">
                <a:solidFill>
                  <a:sysClr val="window" lastClr="FFFFFF"/>
                </a:solidFill>
              </a:rPr>
              <a:t>范文下载：</a:t>
            </a:r>
            <a:r>
              <a:rPr lang="en-US" altLang="zh-CN" sz="100" kern="0" dirty="0">
                <a:solidFill>
                  <a:sysClr val="window" lastClr="FFFFFF"/>
                </a:solidFill>
              </a:rPr>
              <a:t>www.1ppt.com/fanwen/             </a:t>
            </a:r>
            <a:r>
              <a:rPr lang="zh-CN" altLang="en-US" sz="100" kern="0">
                <a:solidFill>
                  <a:sysClr val="window" lastClr="FFFFFF"/>
                </a:solidFill>
              </a:rPr>
              <a:t>试卷下载：</a:t>
            </a:r>
            <a:r>
              <a:rPr lang="en-US" altLang="zh-CN" sz="100" kern="0" dirty="0">
                <a:solidFill>
                  <a:sysClr val="window" lastClr="FFFFFF"/>
                </a:solidFill>
              </a:rPr>
              <a:t>www.1ppt.com/shiti/  </a:t>
            </a:r>
          </a:p>
          <a:p>
            <a:pPr defTabSz="685766">
              <a:defRPr/>
            </a:pPr>
            <a:r>
              <a:rPr lang="zh-CN" altLang="en-US" sz="100" kern="0">
                <a:solidFill>
                  <a:sysClr val="window" lastClr="FFFFFF"/>
                </a:solidFill>
              </a:rPr>
              <a:t>教案下载：</a:t>
            </a:r>
            <a:r>
              <a:rPr lang="en-US" altLang="zh-CN" sz="100" kern="0" dirty="0">
                <a:solidFill>
                  <a:sysClr val="window" lastClr="FFFFFF"/>
                </a:solidFill>
              </a:rPr>
              <a:t>www.1ppt.com/jiaoan/        PPT</a:t>
            </a:r>
            <a:r>
              <a:rPr lang="zh-CN" altLang="en-US" sz="100" kern="0">
                <a:solidFill>
                  <a:sysClr val="window" lastClr="FFFFFF"/>
                </a:solidFill>
              </a:rPr>
              <a:t>论坛：</a:t>
            </a:r>
            <a:r>
              <a:rPr lang="en-US" altLang="zh-CN" sz="100" kern="0" dirty="0">
                <a:solidFill>
                  <a:sysClr val="window" lastClr="FFFFFF"/>
                </a:solidFill>
              </a:rPr>
              <a:t>www.1ppt.cn</a:t>
            </a:r>
          </a:p>
          <a:p>
            <a:pPr defTabSz="685766">
              <a:defRPr/>
            </a:pPr>
            <a:r>
              <a:rPr lang="en-US" altLang="zh-CN" sz="100" kern="0" dirty="0">
                <a:solidFill>
                  <a:sysClr val="window" lastClr="FFFFFF"/>
                </a:solidFill>
              </a:rPr>
              <a:t> </a:t>
            </a:r>
            <a:endParaRPr lang="zh-CN" altLang="en-US" sz="100" kern="0">
              <a:solidFill>
                <a:sysClr val="window" lastClr="FFFFFF"/>
              </a:solidFill>
            </a:endParaRPr>
          </a:p>
        </p:txBody>
      </p:sp>
      <p:sp>
        <p:nvSpPr>
          <p:cNvPr id="6" name="矩形 5"/>
          <p:cNvSpPr/>
          <p:nvPr/>
        </p:nvSpPr>
        <p:spPr>
          <a:xfrm>
            <a:off x="0" y="0"/>
            <a:ext cx="2412206" cy="6858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文本框 7"/>
          <p:cNvSpPr txBox="1"/>
          <p:nvPr/>
        </p:nvSpPr>
        <p:spPr>
          <a:xfrm>
            <a:off x="0" y="3152001"/>
            <a:ext cx="2412206" cy="553998"/>
          </a:xfrm>
          <a:prstGeom prst="rect">
            <a:avLst/>
          </a:prstGeom>
          <a:noFill/>
        </p:spPr>
        <p:txBody>
          <a:bodyPr wrap="square" rtlCol="0">
            <a:spAutoFit/>
          </a:bodyPr>
          <a:lstStyle/>
          <a:p>
            <a:pPr algn="r"/>
            <a:r>
              <a:rPr lang="en-US" altLang="zh-CN" sz="3000" b="1" dirty="0">
                <a:solidFill>
                  <a:schemeClr val="bg1"/>
                </a:solidFill>
                <a:cs typeface="Times New Roman" panose="02020603050405020304" pitchFamily="18" charset="0"/>
              </a:rPr>
              <a:t>CONTENTS</a:t>
            </a:r>
            <a:endParaRPr lang="zh-CN" altLang="en-US" sz="3000" b="1">
              <a:solidFill>
                <a:schemeClr val="bg1"/>
              </a:solidFill>
              <a:cs typeface="Times New Roman" panose="02020603050405020304" pitchFamily="18" charset="0"/>
            </a:endParaRPr>
          </a:p>
        </p:txBody>
      </p:sp>
      <p:grpSp>
        <p:nvGrpSpPr>
          <p:cNvPr id="3" name="组合 2">
            <a:extLst>
              <a:ext uri="{FF2B5EF4-FFF2-40B4-BE49-F238E27FC236}">
                <a16:creationId xmlns:a16="http://schemas.microsoft.com/office/drawing/2014/main" id="{3E634234-3C5A-4151-8835-9EC52F93FBE6}"/>
              </a:ext>
            </a:extLst>
          </p:cNvPr>
          <p:cNvGrpSpPr/>
          <p:nvPr/>
        </p:nvGrpSpPr>
        <p:grpSpPr>
          <a:xfrm>
            <a:off x="2771852" y="1476242"/>
            <a:ext cx="2814632" cy="755934"/>
            <a:chOff x="3381452" y="1483360"/>
            <a:chExt cx="2814632" cy="755934"/>
          </a:xfrm>
        </p:grpSpPr>
        <p:sp>
          <p:nvSpPr>
            <p:cNvPr id="29" name="文本框 28">
              <a:extLst>
                <a:ext uri="{FF2B5EF4-FFF2-40B4-BE49-F238E27FC236}">
                  <a16:creationId xmlns:a16="http://schemas.microsoft.com/office/drawing/2014/main" id="{A57C3715-C4D2-43CC-AEB9-A61F82291B38}"/>
                </a:ext>
              </a:extLst>
            </p:cNvPr>
            <p:cNvSpPr txBox="1"/>
            <p:nvPr/>
          </p:nvSpPr>
          <p:spPr>
            <a:xfrm>
              <a:off x="4137386" y="1599716"/>
              <a:ext cx="2058698" cy="523220"/>
            </a:xfrm>
            <a:prstGeom prst="rect">
              <a:avLst/>
            </a:prstGeom>
            <a:noFill/>
          </p:spPr>
          <p:txBody>
            <a:bodyPr wrap="square" rtlCol="0">
              <a:spAutoFit/>
            </a:bodyPr>
            <a:lstStyle/>
            <a:p>
              <a:r>
                <a:rPr lang="en-US" altLang="zh-CN" sz="2800" b="1" dirty="0"/>
                <a:t>Overview</a:t>
              </a:r>
              <a:endParaRPr lang="zh-CN" altLang="en-US" sz="2800" b="1" dirty="0"/>
            </a:p>
          </p:txBody>
        </p:sp>
        <p:grpSp>
          <p:nvGrpSpPr>
            <p:cNvPr id="2" name="组合 1">
              <a:extLst>
                <a:ext uri="{FF2B5EF4-FFF2-40B4-BE49-F238E27FC236}">
                  <a16:creationId xmlns:a16="http://schemas.microsoft.com/office/drawing/2014/main" id="{6BB36206-7EF2-4275-804D-5914D0063608}"/>
                </a:ext>
              </a:extLst>
            </p:cNvPr>
            <p:cNvGrpSpPr/>
            <p:nvPr/>
          </p:nvGrpSpPr>
          <p:grpSpPr>
            <a:xfrm>
              <a:off x="3381452" y="1483360"/>
              <a:ext cx="755934" cy="755934"/>
              <a:chOff x="3381452" y="1483360"/>
              <a:chExt cx="755934" cy="755934"/>
            </a:xfrm>
          </p:grpSpPr>
          <p:sp>
            <p:nvSpPr>
              <p:cNvPr id="31" name="文本框 30">
                <a:extLst>
                  <a:ext uri="{FF2B5EF4-FFF2-40B4-BE49-F238E27FC236}">
                    <a16:creationId xmlns:a16="http://schemas.microsoft.com/office/drawing/2014/main" id="{941A55C8-3D03-4F0B-A114-E6953ECF12E6}"/>
                  </a:ext>
                </a:extLst>
              </p:cNvPr>
              <p:cNvSpPr txBox="1"/>
              <p:nvPr/>
            </p:nvSpPr>
            <p:spPr>
              <a:xfrm>
                <a:off x="3381452" y="1568939"/>
                <a:ext cx="755934" cy="584775"/>
              </a:xfrm>
              <a:prstGeom prst="rect">
                <a:avLst/>
              </a:prstGeom>
              <a:noFill/>
              <a:ln>
                <a:noFill/>
              </a:ln>
            </p:spPr>
            <p:txBody>
              <a:bodyPr wrap="square" rtlCol="0" anchor="ctr" anchorCtr="0">
                <a:spAutoFit/>
              </a:bodyPr>
              <a:lstStyle/>
              <a:p>
                <a:pPr algn="ctr"/>
                <a:r>
                  <a:rPr lang="en-US" altLang="zh-CN" sz="3200" b="1" dirty="0">
                    <a:solidFill>
                      <a:srgbClr val="9E008F"/>
                    </a:solidFill>
                    <a:latin typeface="+mn-ea"/>
                  </a:rPr>
                  <a:t>01</a:t>
                </a:r>
              </a:p>
            </p:txBody>
          </p:sp>
          <p:sp>
            <p:nvSpPr>
              <p:cNvPr id="33" name="矩形 32">
                <a:extLst>
                  <a:ext uri="{FF2B5EF4-FFF2-40B4-BE49-F238E27FC236}">
                    <a16:creationId xmlns:a16="http://schemas.microsoft.com/office/drawing/2014/main" id="{58D29653-8817-4CE2-B992-124EF9C8F1C6}"/>
                  </a:ext>
                </a:extLst>
              </p:cNvPr>
              <p:cNvSpPr/>
              <p:nvPr/>
            </p:nvSpPr>
            <p:spPr>
              <a:xfrm>
                <a:off x="3381452" y="1483360"/>
                <a:ext cx="755934"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32" name="组合 31">
            <a:extLst>
              <a:ext uri="{FF2B5EF4-FFF2-40B4-BE49-F238E27FC236}">
                <a16:creationId xmlns:a16="http://schemas.microsoft.com/office/drawing/2014/main" id="{3D508C5B-6681-41E4-8B55-36EF54515551}"/>
              </a:ext>
            </a:extLst>
          </p:cNvPr>
          <p:cNvGrpSpPr/>
          <p:nvPr/>
        </p:nvGrpSpPr>
        <p:grpSpPr>
          <a:xfrm>
            <a:off x="5943288" y="1476242"/>
            <a:ext cx="2814632" cy="755934"/>
            <a:chOff x="3381452" y="1483360"/>
            <a:chExt cx="2814632" cy="755934"/>
          </a:xfrm>
        </p:grpSpPr>
        <p:sp>
          <p:nvSpPr>
            <p:cNvPr id="50" name="文本框 49">
              <a:extLst>
                <a:ext uri="{FF2B5EF4-FFF2-40B4-BE49-F238E27FC236}">
                  <a16:creationId xmlns:a16="http://schemas.microsoft.com/office/drawing/2014/main" id="{440ED7AC-2D5B-4799-AF37-EDD283FDF1F9}"/>
                </a:ext>
              </a:extLst>
            </p:cNvPr>
            <p:cNvSpPr txBox="1"/>
            <p:nvPr/>
          </p:nvSpPr>
          <p:spPr>
            <a:xfrm>
              <a:off x="4137386" y="1599716"/>
              <a:ext cx="2058698" cy="523220"/>
            </a:xfrm>
            <a:prstGeom prst="rect">
              <a:avLst/>
            </a:prstGeom>
            <a:noFill/>
          </p:spPr>
          <p:txBody>
            <a:bodyPr wrap="square" rtlCol="0">
              <a:spAutoFit/>
            </a:bodyPr>
            <a:lstStyle/>
            <a:p>
              <a:r>
                <a:rPr lang="en-US" altLang="zh-CN" sz="2800" b="1" dirty="0"/>
                <a:t>Background</a:t>
              </a:r>
              <a:endParaRPr lang="zh-CN" altLang="en-US" sz="2800" b="1" dirty="0"/>
            </a:p>
          </p:txBody>
        </p:sp>
        <p:grpSp>
          <p:nvGrpSpPr>
            <p:cNvPr id="51" name="组合 50">
              <a:extLst>
                <a:ext uri="{FF2B5EF4-FFF2-40B4-BE49-F238E27FC236}">
                  <a16:creationId xmlns:a16="http://schemas.microsoft.com/office/drawing/2014/main" id="{DC126A78-DC36-4B0A-93A5-4A045D58771C}"/>
                </a:ext>
              </a:extLst>
            </p:cNvPr>
            <p:cNvGrpSpPr/>
            <p:nvPr/>
          </p:nvGrpSpPr>
          <p:grpSpPr>
            <a:xfrm>
              <a:off x="3381452" y="1483360"/>
              <a:ext cx="755934" cy="755934"/>
              <a:chOff x="3381452" y="1483360"/>
              <a:chExt cx="755934" cy="755934"/>
            </a:xfrm>
          </p:grpSpPr>
          <p:sp>
            <p:nvSpPr>
              <p:cNvPr id="52" name="文本框 51">
                <a:extLst>
                  <a:ext uri="{FF2B5EF4-FFF2-40B4-BE49-F238E27FC236}">
                    <a16:creationId xmlns:a16="http://schemas.microsoft.com/office/drawing/2014/main" id="{EC4051D8-E7A7-43F0-9E80-E2788B4816F5}"/>
                  </a:ext>
                </a:extLst>
              </p:cNvPr>
              <p:cNvSpPr txBox="1"/>
              <p:nvPr/>
            </p:nvSpPr>
            <p:spPr>
              <a:xfrm>
                <a:off x="3381452" y="1568939"/>
                <a:ext cx="755934" cy="584775"/>
              </a:xfrm>
              <a:prstGeom prst="rect">
                <a:avLst/>
              </a:prstGeom>
              <a:noFill/>
              <a:ln>
                <a:noFill/>
              </a:ln>
            </p:spPr>
            <p:txBody>
              <a:bodyPr wrap="square" rtlCol="0" anchor="ctr" anchorCtr="0">
                <a:spAutoFit/>
              </a:bodyPr>
              <a:lstStyle/>
              <a:p>
                <a:pPr algn="ctr"/>
                <a:r>
                  <a:rPr lang="en-US" altLang="zh-CN" sz="3200" b="1" dirty="0">
                    <a:solidFill>
                      <a:srgbClr val="9E008F"/>
                    </a:solidFill>
                    <a:latin typeface="+mn-ea"/>
                  </a:rPr>
                  <a:t>02</a:t>
                </a:r>
              </a:p>
            </p:txBody>
          </p:sp>
          <p:sp>
            <p:nvSpPr>
              <p:cNvPr id="53" name="矩形 52">
                <a:extLst>
                  <a:ext uri="{FF2B5EF4-FFF2-40B4-BE49-F238E27FC236}">
                    <a16:creationId xmlns:a16="http://schemas.microsoft.com/office/drawing/2014/main" id="{9828C8B0-71A4-43D6-BC20-0F4BD40CDB38}"/>
                  </a:ext>
                </a:extLst>
              </p:cNvPr>
              <p:cNvSpPr/>
              <p:nvPr/>
            </p:nvSpPr>
            <p:spPr>
              <a:xfrm>
                <a:off x="3381452" y="1483360"/>
                <a:ext cx="755934"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15" name="组合 14">
            <a:extLst>
              <a:ext uri="{FF2B5EF4-FFF2-40B4-BE49-F238E27FC236}">
                <a16:creationId xmlns:a16="http://schemas.microsoft.com/office/drawing/2014/main" id="{7030A286-0AA4-4832-BDC4-089A27F2E750}"/>
              </a:ext>
            </a:extLst>
          </p:cNvPr>
          <p:cNvGrpSpPr/>
          <p:nvPr/>
        </p:nvGrpSpPr>
        <p:grpSpPr>
          <a:xfrm>
            <a:off x="2771852" y="3051032"/>
            <a:ext cx="2814632" cy="755934"/>
            <a:chOff x="3381452" y="1483360"/>
            <a:chExt cx="2814632" cy="755934"/>
          </a:xfrm>
        </p:grpSpPr>
        <p:sp>
          <p:nvSpPr>
            <p:cNvPr id="16" name="文本框 15">
              <a:extLst>
                <a:ext uri="{FF2B5EF4-FFF2-40B4-BE49-F238E27FC236}">
                  <a16:creationId xmlns:a16="http://schemas.microsoft.com/office/drawing/2014/main" id="{B473D347-3EF7-4AAA-AA5C-8FC313CB52BE}"/>
                </a:ext>
              </a:extLst>
            </p:cNvPr>
            <p:cNvSpPr txBox="1"/>
            <p:nvPr/>
          </p:nvSpPr>
          <p:spPr>
            <a:xfrm>
              <a:off x="4137386" y="1599716"/>
              <a:ext cx="2058698" cy="523220"/>
            </a:xfrm>
            <a:prstGeom prst="rect">
              <a:avLst/>
            </a:prstGeom>
            <a:noFill/>
          </p:spPr>
          <p:txBody>
            <a:bodyPr wrap="square" rtlCol="0">
              <a:spAutoFit/>
            </a:bodyPr>
            <a:lstStyle/>
            <a:p>
              <a:r>
                <a:rPr lang="en-US" altLang="zh-CN" sz="2800" b="1" dirty="0"/>
                <a:t>GDD</a:t>
              </a:r>
              <a:endParaRPr lang="zh-CN" altLang="en-US" sz="2800" b="1" dirty="0"/>
            </a:p>
          </p:txBody>
        </p:sp>
        <p:grpSp>
          <p:nvGrpSpPr>
            <p:cNvPr id="17" name="组合 16">
              <a:extLst>
                <a:ext uri="{FF2B5EF4-FFF2-40B4-BE49-F238E27FC236}">
                  <a16:creationId xmlns:a16="http://schemas.microsoft.com/office/drawing/2014/main" id="{28083D96-F6B4-4918-80C4-FD69637F3944}"/>
                </a:ext>
              </a:extLst>
            </p:cNvPr>
            <p:cNvGrpSpPr/>
            <p:nvPr/>
          </p:nvGrpSpPr>
          <p:grpSpPr>
            <a:xfrm>
              <a:off x="3381452" y="1483360"/>
              <a:ext cx="755934" cy="755934"/>
              <a:chOff x="3381452" y="1483360"/>
              <a:chExt cx="755934" cy="755934"/>
            </a:xfrm>
          </p:grpSpPr>
          <p:sp>
            <p:nvSpPr>
              <p:cNvPr id="18" name="文本框 17">
                <a:extLst>
                  <a:ext uri="{FF2B5EF4-FFF2-40B4-BE49-F238E27FC236}">
                    <a16:creationId xmlns:a16="http://schemas.microsoft.com/office/drawing/2014/main" id="{6EE68D79-308E-451F-B0D5-8E972CE3DF6F}"/>
                  </a:ext>
                </a:extLst>
              </p:cNvPr>
              <p:cNvSpPr txBox="1"/>
              <p:nvPr/>
            </p:nvSpPr>
            <p:spPr>
              <a:xfrm>
                <a:off x="3381452" y="1568939"/>
                <a:ext cx="755934" cy="584775"/>
              </a:xfrm>
              <a:prstGeom prst="rect">
                <a:avLst/>
              </a:prstGeom>
              <a:noFill/>
              <a:ln>
                <a:noFill/>
              </a:ln>
            </p:spPr>
            <p:txBody>
              <a:bodyPr wrap="square" rtlCol="0" anchor="ctr" anchorCtr="0">
                <a:spAutoFit/>
              </a:bodyPr>
              <a:lstStyle/>
              <a:p>
                <a:pPr algn="ctr"/>
                <a:r>
                  <a:rPr lang="en-US" altLang="zh-CN" sz="3200" b="1" dirty="0">
                    <a:solidFill>
                      <a:srgbClr val="9E008F"/>
                    </a:solidFill>
                    <a:latin typeface="+mn-ea"/>
                  </a:rPr>
                  <a:t>03</a:t>
                </a:r>
              </a:p>
            </p:txBody>
          </p:sp>
          <p:sp>
            <p:nvSpPr>
              <p:cNvPr id="19" name="矩形 18">
                <a:extLst>
                  <a:ext uri="{FF2B5EF4-FFF2-40B4-BE49-F238E27FC236}">
                    <a16:creationId xmlns:a16="http://schemas.microsoft.com/office/drawing/2014/main" id="{6D15A17C-CAFF-438B-B2C3-06338FD5B285}"/>
                  </a:ext>
                </a:extLst>
              </p:cNvPr>
              <p:cNvSpPr/>
              <p:nvPr/>
            </p:nvSpPr>
            <p:spPr>
              <a:xfrm>
                <a:off x="3381452" y="1483360"/>
                <a:ext cx="755934"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20" name="组合 19">
            <a:extLst>
              <a:ext uri="{FF2B5EF4-FFF2-40B4-BE49-F238E27FC236}">
                <a16:creationId xmlns:a16="http://schemas.microsoft.com/office/drawing/2014/main" id="{FA2296BF-BEDD-43E3-875E-F9EFBCC84CA2}"/>
              </a:ext>
            </a:extLst>
          </p:cNvPr>
          <p:cNvGrpSpPr/>
          <p:nvPr/>
        </p:nvGrpSpPr>
        <p:grpSpPr>
          <a:xfrm>
            <a:off x="5943288" y="3051032"/>
            <a:ext cx="2814632" cy="755934"/>
            <a:chOff x="3381452" y="1483360"/>
            <a:chExt cx="2814632" cy="755934"/>
          </a:xfrm>
        </p:grpSpPr>
        <p:sp>
          <p:nvSpPr>
            <p:cNvPr id="21" name="文本框 20">
              <a:extLst>
                <a:ext uri="{FF2B5EF4-FFF2-40B4-BE49-F238E27FC236}">
                  <a16:creationId xmlns:a16="http://schemas.microsoft.com/office/drawing/2014/main" id="{7890B385-BA21-41D2-93CB-0B7E9D459E27}"/>
                </a:ext>
              </a:extLst>
            </p:cNvPr>
            <p:cNvSpPr txBox="1"/>
            <p:nvPr/>
          </p:nvSpPr>
          <p:spPr>
            <a:xfrm>
              <a:off x="4137386" y="1599716"/>
              <a:ext cx="2058698" cy="523220"/>
            </a:xfrm>
            <a:prstGeom prst="rect">
              <a:avLst/>
            </a:prstGeom>
            <a:noFill/>
          </p:spPr>
          <p:txBody>
            <a:bodyPr wrap="square" rtlCol="0">
              <a:spAutoFit/>
            </a:bodyPr>
            <a:lstStyle/>
            <a:p>
              <a:r>
                <a:rPr lang="en-US" altLang="zh-CN" sz="2800" b="1" dirty="0">
                  <a:solidFill>
                    <a:srgbClr val="870078"/>
                  </a:solidFill>
                </a:rPr>
                <a:t>GDD-KM</a:t>
              </a:r>
              <a:endParaRPr lang="zh-CN" altLang="en-US" sz="2800" b="1" dirty="0">
                <a:solidFill>
                  <a:srgbClr val="870078"/>
                </a:solidFill>
              </a:endParaRPr>
            </a:p>
          </p:txBody>
        </p:sp>
        <p:grpSp>
          <p:nvGrpSpPr>
            <p:cNvPr id="22" name="组合 21">
              <a:extLst>
                <a:ext uri="{FF2B5EF4-FFF2-40B4-BE49-F238E27FC236}">
                  <a16:creationId xmlns:a16="http://schemas.microsoft.com/office/drawing/2014/main" id="{E55FE3E3-0374-48F8-B338-FC91007C883F}"/>
                </a:ext>
              </a:extLst>
            </p:cNvPr>
            <p:cNvGrpSpPr/>
            <p:nvPr/>
          </p:nvGrpSpPr>
          <p:grpSpPr>
            <a:xfrm>
              <a:off x="3381452" y="1483360"/>
              <a:ext cx="755934" cy="755934"/>
              <a:chOff x="3381452" y="1483360"/>
              <a:chExt cx="755934" cy="755934"/>
            </a:xfrm>
          </p:grpSpPr>
          <p:sp>
            <p:nvSpPr>
              <p:cNvPr id="23" name="文本框 22">
                <a:extLst>
                  <a:ext uri="{FF2B5EF4-FFF2-40B4-BE49-F238E27FC236}">
                    <a16:creationId xmlns:a16="http://schemas.microsoft.com/office/drawing/2014/main" id="{E32466EF-3CCB-4EE3-AD18-FF47454F3160}"/>
                  </a:ext>
                </a:extLst>
              </p:cNvPr>
              <p:cNvSpPr txBox="1"/>
              <p:nvPr/>
            </p:nvSpPr>
            <p:spPr>
              <a:xfrm>
                <a:off x="3381452" y="1568939"/>
                <a:ext cx="755934" cy="584775"/>
              </a:xfrm>
              <a:prstGeom prst="rect">
                <a:avLst/>
              </a:prstGeom>
              <a:noFill/>
              <a:ln>
                <a:noFill/>
              </a:ln>
            </p:spPr>
            <p:txBody>
              <a:bodyPr wrap="square" rtlCol="0" anchor="ctr" anchorCtr="0">
                <a:spAutoFit/>
              </a:bodyPr>
              <a:lstStyle/>
              <a:p>
                <a:pPr algn="ctr"/>
                <a:r>
                  <a:rPr lang="en-US" altLang="zh-CN" sz="3200" b="1" dirty="0">
                    <a:solidFill>
                      <a:srgbClr val="9E008F"/>
                    </a:solidFill>
                    <a:latin typeface="+mn-ea"/>
                  </a:rPr>
                  <a:t>04</a:t>
                </a:r>
              </a:p>
            </p:txBody>
          </p:sp>
          <p:sp>
            <p:nvSpPr>
              <p:cNvPr id="24" name="矩形 23">
                <a:extLst>
                  <a:ext uri="{FF2B5EF4-FFF2-40B4-BE49-F238E27FC236}">
                    <a16:creationId xmlns:a16="http://schemas.microsoft.com/office/drawing/2014/main" id="{711CAB83-9BF5-4456-B467-88BE4CD27E56}"/>
                  </a:ext>
                </a:extLst>
              </p:cNvPr>
              <p:cNvSpPr/>
              <p:nvPr/>
            </p:nvSpPr>
            <p:spPr>
              <a:xfrm>
                <a:off x="3381452" y="1483360"/>
                <a:ext cx="755934"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25" name="组合 24">
            <a:extLst>
              <a:ext uri="{FF2B5EF4-FFF2-40B4-BE49-F238E27FC236}">
                <a16:creationId xmlns:a16="http://schemas.microsoft.com/office/drawing/2014/main" id="{7A61C0A5-CCBC-4618-A363-A1106DB236E9}"/>
              </a:ext>
            </a:extLst>
          </p:cNvPr>
          <p:cNvGrpSpPr/>
          <p:nvPr/>
        </p:nvGrpSpPr>
        <p:grpSpPr>
          <a:xfrm>
            <a:off x="2771852" y="4624255"/>
            <a:ext cx="2814632" cy="755934"/>
            <a:chOff x="3381452" y="1483360"/>
            <a:chExt cx="2814632" cy="755934"/>
          </a:xfrm>
        </p:grpSpPr>
        <p:sp>
          <p:nvSpPr>
            <p:cNvPr id="26" name="文本框 25">
              <a:extLst>
                <a:ext uri="{FF2B5EF4-FFF2-40B4-BE49-F238E27FC236}">
                  <a16:creationId xmlns:a16="http://schemas.microsoft.com/office/drawing/2014/main" id="{6252A222-6EAD-41E0-A748-87280A79D8FD}"/>
                </a:ext>
              </a:extLst>
            </p:cNvPr>
            <p:cNvSpPr txBox="1"/>
            <p:nvPr/>
          </p:nvSpPr>
          <p:spPr>
            <a:xfrm>
              <a:off x="4137386" y="1599716"/>
              <a:ext cx="2058698" cy="523220"/>
            </a:xfrm>
            <a:prstGeom prst="rect">
              <a:avLst/>
            </a:prstGeom>
            <a:noFill/>
          </p:spPr>
          <p:txBody>
            <a:bodyPr wrap="square" rtlCol="0">
              <a:spAutoFit/>
            </a:bodyPr>
            <a:lstStyle/>
            <a:p>
              <a:r>
                <a:rPr lang="en-US" altLang="zh-CN" sz="2800" b="1" dirty="0"/>
                <a:t>Case Study</a:t>
              </a:r>
              <a:endParaRPr lang="zh-CN" altLang="en-US" sz="2800" b="1" dirty="0"/>
            </a:p>
          </p:txBody>
        </p:sp>
        <p:grpSp>
          <p:nvGrpSpPr>
            <p:cNvPr id="27" name="组合 26">
              <a:extLst>
                <a:ext uri="{FF2B5EF4-FFF2-40B4-BE49-F238E27FC236}">
                  <a16:creationId xmlns:a16="http://schemas.microsoft.com/office/drawing/2014/main" id="{E5ADD703-8272-4E86-B158-C906733EFA86}"/>
                </a:ext>
              </a:extLst>
            </p:cNvPr>
            <p:cNvGrpSpPr/>
            <p:nvPr/>
          </p:nvGrpSpPr>
          <p:grpSpPr>
            <a:xfrm>
              <a:off x="3381452" y="1483360"/>
              <a:ext cx="755934" cy="755934"/>
              <a:chOff x="3381452" y="1483360"/>
              <a:chExt cx="755934" cy="755934"/>
            </a:xfrm>
          </p:grpSpPr>
          <p:sp>
            <p:nvSpPr>
              <p:cNvPr id="28" name="文本框 27">
                <a:extLst>
                  <a:ext uri="{FF2B5EF4-FFF2-40B4-BE49-F238E27FC236}">
                    <a16:creationId xmlns:a16="http://schemas.microsoft.com/office/drawing/2014/main" id="{A517E702-16FA-4511-AD04-D05D982A924C}"/>
                  </a:ext>
                </a:extLst>
              </p:cNvPr>
              <p:cNvSpPr txBox="1"/>
              <p:nvPr/>
            </p:nvSpPr>
            <p:spPr>
              <a:xfrm>
                <a:off x="3381452" y="1568939"/>
                <a:ext cx="755934" cy="584775"/>
              </a:xfrm>
              <a:prstGeom prst="rect">
                <a:avLst/>
              </a:prstGeom>
              <a:noFill/>
              <a:ln>
                <a:noFill/>
              </a:ln>
            </p:spPr>
            <p:txBody>
              <a:bodyPr wrap="square" rtlCol="0" anchor="ctr" anchorCtr="0">
                <a:spAutoFit/>
              </a:bodyPr>
              <a:lstStyle/>
              <a:p>
                <a:pPr algn="ctr"/>
                <a:r>
                  <a:rPr lang="en-US" altLang="zh-CN" sz="3200" b="1" dirty="0">
                    <a:solidFill>
                      <a:srgbClr val="9E008F"/>
                    </a:solidFill>
                    <a:latin typeface="+mn-ea"/>
                  </a:rPr>
                  <a:t>05</a:t>
                </a:r>
              </a:p>
            </p:txBody>
          </p:sp>
          <p:sp>
            <p:nvSpPr>
              <p:cNvPr id="30" name="矩形 29">
                <a:extLst>
                  <a:ext uri="{FF2B5EF4-FFF2-40B4-BE49-F238E27FC236}">
                    <a16:creationId xmlns:a16="http://schemas.microsoft.com/office/drawing/2014/main" id="{40104CB8-DFF9-4F44-8119-743F5F10DB2C}"/>
                  </a:ext>
                </a:extLst>
              </p:cNvPr>
              <p:cNvSpPr/>
              <p:nvPr/>
            </p:nvSpPr>
            <p:spPr>
              <a:xfrm>
                <a:off x="3381452" y="1483360"/>
                <a:ext cx="755934"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34" name="组合 33">
            <a:extLst>
              <a:ext uri="{FF2B5EF4-FFF2-40B4-BE49-F238E27FC236}">
                <a16:creationId xmlns:a16="http://schemas.microsoft.com/office/drawing/2014/main" id="{C579C1A0-50E0-45E4-B2FC-E00DF1FD6721}"/>
              </a:ext>
            </a:extLst>
          </p:cNvPr>
          <p:cNvGrpSpPr/>
          <p:nvPr/>
        </p:nvGrpSpPr>
        <p:grpSpPr>
          <a:xfrm>
            <a:off x="5943288" y="4624254"/>
            <a:ext cx="2814632" cy="755934"/>
            <a:chOff x="3381452" y="1483360"/>
            <a:chExt cx="2814632" cy="755934"/>
          </a:xfrm>
        </p:grpSpPr>
        <p:sp>
          <p:nvSpPr>
            <p:cNvPr id="35" name="文本框 34">
              <a:extLst>
                <a:ext uri="{FF2B5EF4-FFF2-40B4-BE49-F238E27FC236}">
                  <a16:creationId xmlns:a16="http://schemas.microsoft.com/office/drawing/2014/main" id="{7B292BD2-DCB3-4C9F-9FD6-8C382B0183CF}"/>
                </a:ext>
              </a:extLst>
            </p:cNvPr>
            <p:cNvSpPr txBox="1"/>
            <p:nvPr/>
          </p:nvSpPr>
          <p:spPr>
            <a:xfrm>
              <a:off x="4137386" y="1599716"/>
              <a:ext cx="2058698" cy="523220"/>
            </a:xfrm>
            <a:prstGeom prst="rect">
              <a:avLst/>
            </a:prstGeom>
            <a:noFill/>
          </p:spPr>
          <p:txBody>
            <a:bodyPr wrap="square" rtlCol="0">
              <a:spAutoFit/>
            </a:bodyPr>
            <a:lstStyle/>
            <a:p>
              <a:r>
                <a:rPr lang="en-US" altLang="zh-CN" sz="2800" b="1" dirty="0"/>
                <a:t>Conclusion</a:t>
              </a:r>
              <a:endParaRPr lang="zh-CN" altLang="en-US" sz="2800" b="1" dirty="0"/>
            </a:p>
          </p:txBody>
        </p:sp>
        <p:grpSp>
          <p:nvGrpSpPr>
            <p:cNvPr id="36" name="组合 35">
              <a:extLst>
                <a:ext uri="{FF2B5EF4-FFF2-40B4-BE49-F238E27FC236}">
                  <a16:creationId xmlns:a16="http://schemas.microsoft.com/office/drawing/2014/main" id="{CF8BB6D7-5D5B-457B-8AB8-7891BD029785}"/>
                </a:ext>
              </a:extLst>
            </p:cNvPr>
            <p:cNvGrpSpPr/>
            <p:nvPr/>
          </p:nvGrpSpPr>
          <p:grpSpPr>
            <a:xfrm>
              <a:off x="3381452" y="1483360"/>
              <a:ext cx="755934" cy="755934"/>
              <a:chOff x="3381452" y="1483360"/>
              <a:chExt cx="755934" cy="755934"/>
            </a:xfrm>
          </p:grpSpPr>
          <p:sp>
            <p:nvSpPr>
              <p:cNvPr id="37" name="文本框 36">
                <a:extLst>
                  <a:ext uri="{FF2B5EF4-FFF2-40B4-BE49-F238E27FC236}">
                    <a16:creationId xmlns:a16="http://schemas.microsoft.com/office/drawing/2014/main" id="{B1AF64C1-FB56-464B-B6A2-2F1FBF423FA8}"/>
                  </a:ext>
                </a:extLst>
              </p:cNvPr>
              <p:cNvSpPr txBox="1"/>
              <p:nvPr/>
            </p:nvSpPr>
            <p:spPr>
              <a:xfrm>
                <a:off x="3381452" y="1568939"/>
                <a:ext cx="755934" cy="584775"/>
              </a:xfrm>
              <a:prstGeom prst="rect">
                <a:avLst/>
              </a:prstGeom>
              <a:noFill/>
              <a:ln>
                <a:noFill/>
              </a:ln>
            </p:spPr>
            <p:txBody>
              <a:bodyPr wrap="square" rtlCol="0" anchor="ctr" anchorCtr="0">
                <a:spAutoFit/>
              </a:bodyPr>
              <a:lstStyle/>
              <a:p>
                <a:pPr algn="ctr"/>
                <a:r>
                  <a:rPr lang="en-US" altLang="zh-CN" sz="3200" b="1" dirty="0">
                    <a:solidFill>
                      <a:srgbClr val="9E008F"/>
                    </a:solidFill>
                    <a:latin typeface="+mn-ea"/>
                  </a:rPr>
                  <a:t>06</a:t>
                </a:r>
              </a:p>
            </p:txBody>
          </p:sp>
          <p:sp>
            <p:nvSpPr>
              <p:cNvPr id="38" name="矩形 37">
                <a:extLst>
                  <a:ext uri="{FF2B5EF4-FFF2-40B4-BE49-F238E27FC236}">
                    <a16:creationId xmlns:a16="http://schemas.microsoft.com/office/drawing/2014/main" id="{93F585C5-4C60-48CE-B83F-AD4D53FFBF60}"/>
                  </a:ext>
                </a:extLst>
              </p:cNvPr>
              <p:cNvSpPr/>
              <p:nvPr/>
            </p:nvSpPr>
            <p:spPr>
              <a:xfrm>
                <a:off x="3381452" y="1483360"/>
                <a:ext cx="755934"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4112022838"/>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1016D96-C8C0-4F33-9F58-BF21354E6323}"/>
              </a:ext>
            </a:extLst>
          </p:cNvPr>
          <p:cNvSpPr>
            <a:spLocks noGrp="1"/>
          </p:cNvSpPr>
          <p:nvPr>
            <p:ph type="sldNum" sz="quarter" idx="12"/>
          </p:nvPr>
        </p:nvSpPr>
        <p:spPr/>
        <p:txBody>
          <a:bodyPr/>
          <a:lstStyle/>
          <a:p>
            <a:fld id="{51D91E7F-84B6-4064-9D4E-CC7D244BCA04}" type="slidenum">
              <a:rPr lang="zh-CN" altLang="en-US" smtClean="0"/>
              <a:pPr/>
              <a:t>18</a:t>
            </a:fld>
            <a:endParaRPr lang="zh-CN" altLang="en-US"/>
          </a:p>
        </p:txBody>
      </p:sp>
      <p:sp>
        <p:nvSpPr>
          <p:cNvPr id="3" name="文本占位符 2">
            <a:extLst>
              <a:ext uri="{FF2B5EF4-FFF2-40B4-BE49-F238E27FC236}">
                <a16:creationId xmlns:a16="http://schemas.microsoft.com/office/drawing/2014/main" id="{289B4FAC-9E56-49F4-A5BB-C6B21CE0A5BC}"/>
              </a:ext>
            </a:extLst>
          </p:cNvPr>
          <p:cNvSpPr>
            <a:spLocks noGrp="1"/>
          </p:cNvSpPr>
          <p:nvPr>
            <p:ph type="body" sz="quarter" idx="13"/>
          </p:nvPr>
        </p:nvSpPr>
        <p:spPr/>
        <p:txBody>
          <a:bodyPr/>
          <a:lstStyle/>
          <a:p>
            <a:r>
              <a:rPr lang="en-US" altLang="zh-CN" dirty="0"/>
              <a:t>GDD-KM</a:t>
            </a:r>
            <a:endParaRPr lang="zh-CN" altLang="en-US" dirty="0"/>
          </a:p>
        </p:txBody>
      </p:sp>
      <p:sp>
        <p:nvSpPr>
          <p:cNvPr id="4" name="矩形: 圆角 3">
            <a:extLst>
              <a:ext uri="{FF2B5EF4-FFF2-40B4-BE49-F238E27FC236}">
                <a16:creationId xmlns:a16="http://schemas.microsoft.com/office/drawing/2014/main" id="{694AD6E0-6B69-4696-81E1-FA025FA245B3}"/>
              </a:ext>
            </a:extLst>
          </p:cNvPr>
          <p:cNvSpPr/>
          <p:nvPr/>
        </p:nvSpPr>
        <p:spPr>
          <a:xfrm>
            <a:off x="774138" y="2183647"/>
            <a:ext cx="1675594" cy="914400"/>
          </a:xfrm>
          <a:prstGeom prst="roundRect">
            <a:avLst/>
          </a:prstGeom>
          <a:solidFill>
            <a:schemeClr val="bg1"/>
          </a:solidFill>
          <a:ln w="19050">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6A005F"/>
                </a:solidFill>
              </a:rPr>
              <a:t>Creation</a:t>
            </a:r>
            <a:endParaRPr lang="zh-CN" altLang="en-US" b="1" dirty="0">
              <a:solidFill>
                <a:srgbClr val="6A005F"/>
              </a:solidFill>
            </a:endParaRPr>
          </a:p>
        </p:txBody>
      </p:sp>
      <p:sp>
        <p:nvSpPr>
          <p:cNvPr id="5" name="矩形: 圆角 4">
            <a:extLst>
              <a:ext uri="{FF2B5EF4-FFF2-40B4-BE49-F238E27FC236}">
                <a16:creationId xmlns:a16="http://schemas.microsoft.com/office/drawing/2014/main" id="{EEA3D863-D642-4BB7-8896-44CA56AAA32A}"/>
              </a:ext>
            </a:extLst>
          </p:cNvPr>
          <p:cNvSpPr/>
          <p:nvPr/>
        </p:nvSpPr>
        <p:spPr>
          <a:xfrm>
            <a:off x="3734203" y="2183647"/>
            <a:ext cx="1675594" cy="914400"/>
          </a:xfrm>
          <a:prstGeom prst="roundRect">
            <a:avLst/>
          </a:prstGeom>
          <a:solidFill>
            <a:schemeClr val="bg1"/>
          </a:solidFill>
          <a:ln w="19050">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6A005F"/>
                </a:solidFill>
              </a:rPr>
              <a:t>Integration</a:t>
            </a:r>
          </a:p>
          <a:p>
            <a:pPr algn="ctr"/>
            <a:r>
              <a:rPr lang="en-US" altLang="zh-CN" b="1" dirty="0">
                <a:solidFill>
                  <a:srgbClr val="6A005F"/>
                </a:solidFill>
              </a:rPr>
              <a:t>/Formation</a:t>
            </a:r>
            <a:endParaRPr lang="zh-CN" altLang="en-US" b="1" dirty="0">
              <a:solidFill>
                <a:srgbClr val="6A005F"/>
              </a:solidFill>
            </a:endParaRPr>
          </a:p>
        </p:txBody>
      </p:sp>
      <p:sp>
        <p:nvSpPr>
          <p:cNvPr id="6" name="矩形: 圆角 5">
            <a:extLst>
              <a:ext uri="{FF2B5EF4-FFF2-40B4-BE49-F238E27FC236}">
                <a16:creationId xmlns:a16="http://schemas.microsoft.com/office/drawing/2014/main" id="{FEECAAC5-562D-4F52-9DBA-323EBCF02AD0}"/>
              </a:ext>
            </a:extLst>
          </p:cNvPr>
          <p:cNvSpPr/>
          <p:nvPr/>
        </p:nvSpPr>
        <p:spPr>
          <a:xfrm>
            <a:off x="5409797" y="4483105"/>
            <a:ext cx="1675594" cy="914400"/>
          </a:xfrm>
          <a:prstGeom prst="roundRect">
            <a:avLst/>
          </a:prstGeom>
          <a:solidFill>
            <a:schemeClr val="bg1"/>
          </a:solidFill>
          <a:ln w="19050">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6A005F"/>
                </a:solidFill>
              </a:rPr>
              <a:t>Evolution</a:t>
            </a:r>
            <a:endParaRPr lang="zh-CN" altLang="en-US" b="1" dirty="0">
              <a:solidFill>
                <a:srgbClr val="6A005F"/>
              </a:solidFill>
            </a:endParaRPr>
          </a:p>
        </p:txBody>
      </p:sp>
      <p:sp>
        <p:nvSpPr>
          <p:cNvPr id="7" name="矩形: 圆角 6">
            <a:extLst>
              <a:ext uri="{FF2B5EF4-FFF2-40B4-BE49-F238E27FC236}">
                <a16:creationId xmlns:a16="http://schemas.microsoft.com/office/drawing/2014/main" id="{6173FC08-E19A-4E52-82DB-33B4C9CC24BF}"/>
              </a:ext>
            </a:extLst>
          </p:cNvPr>
          <p:cNvSpPr/>
          <p:nvPr/>
        </p:nvSpPr>
        <p:spPr>
          <a:xfrm>
            <a:off x="2058609" y="4483105"/>
            <a:ext cx="1675594" cy="914400"/>
          </a:xfrm>
          <a:prstGeom prst="roundRect">
            <a:avLst/>
          </a:prstGeom>
          <a:solidFill>
            <a:schemeClr val="bg1"/>
          </a:solidFill>
          <a:ln w="19050">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6A005F"/>
                </a:solidFill>
              </a:rPr>
              <a:t>Dissemination/Application</a:t>
            </a:r>
            <a:endParaRPr lang="zh-CN" altLang="en-US" b="1" dirty="0">
              <a:solidFill>
                <a:srgbClr val="6A005F"/>
              </a:solidFill>
            </a:endParaRPr>
          </a:p>
        </p:txBody>
      </p:sp>
      <p:sp>
        <p:nvSpPr>
          <p:cNvPr id="8" name="矩形: 圆角 7">
            <a:extLst>
              <a:ext uri="{FF2B5EF4-FFF2-40B4-BE49-F238E27FC236}">
                <a16:creationId xmlns:a16="http://schemas.microsoft.com/office/drawing/2014/main" id="{8C6952DB-0B58-4132-89BE-5F67C608F184}"/>
              </a:ext>
            </a:extLst>
          </p:cNvPr>
          <p:cNvSpPr/>
          <p:nvPr/>
        </p:nvSpPr>
        <p:spPr>
          <a:xfrm>
            <a:off x="6694268" y="2183647"/>
            <a:ext cx="1675594" cy="914400"/>
          </a:xfrm>
          <a:prstGeom prst="roundRect">
            <a:avLst/>
          </a:prstGeom>
          <a:solidFill>
            <a:schemeClr val="bg1"/>
          </a:solidFill>
          <a:ln w="19050">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6A005F"/>
                </a:solidFill>
              </a:rPr>
              <a:t>Outdate</a:t>
            </a:r>
            <a:endParaRPr lang="zh-CN" altLang="en-US" b="1" dirty="0">
              <a:solidFill>
                <a:srgbClr val="6A005F"/>
              </a:solidFill>
            </a:endParaRPr>
          </a:p>
        </p:txBody>
      </p:sp>
      <p:cxnSp>
        <p:nvCxnSpPr>
          <p:cNvPr id="10" name="直接箭头连接符 9">
            <a:extLst>
              <a:ext uri="{FF2B5EF4-FFF2-40B4-BE49-F238E27FC236}">
                <a16:creationId xmlns:a16="http://schemas.microsoft.com/office/drawing/2014/main" id="{6552ACEB-D502-46F1-BA04-37A3074F5F77}"/>
              </a:ext>
            </a:extLst>
          </p:cNvPr>
          <p:cNvCxnSpPr>
            <a:cxnSpLocks/>
          </p:cNvCxnSpPr>
          <p:nvPr/>
        </p:nvCxnSpPr>
        <p:spPr>
          <a:xfrm>
            <a:off x="2600960" y="2640847"/>
            <a:ext cx="978408" cy="0"/>
          </a:xfrm>
          <a:prstGeom prst="straightConnector1">
            <a:avLst/>
          </a:prstGeom>
          <a:ln w="76200">
            <a:solidFill>
              <a:srgbClr val="6A005F"/>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74F806A8-0AF8-41AE-BAFF-B1271FD9507A}"/>
              </a:ext>
            </a:extLst>
          </p:cNvPr>
          <p:cNvCxnSpPr>
            <a:cxnSpLocks/>
          </p:cNvCxnSpPr>
          <p:nvPr/>
        </p:nvCxnSpPr>
        <p:spPr>
          <a:xfrm>
            <a:off x="5562828" y="2640847"/>
            <a:ext cx="978408" cy="0"/>
          </a:xfrm>
          <a:prstGeom prst="straightConnector1">
            <a:avLst/>
          </a:prstGeom>
          <a:ln w="76200">
            <a:solidFill>
              <a:srgbClr val="6A005F"/>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49AE5336-E1AC-4F94-8BD8-7E6C76709B50}"/>
              </a:ext>
            </a:extLst>
          </p:cNvPr>
          <p:cNvCxnSpPr>
            <a:cxnSpLocks/>
          </p:cNvCxnSpPr>
          <p:nvPr/>
        </p:nvCxnSpPr>
        <p:spPr>
          <a:xfrm rot="10800000" flipV="1">
            <a:off x="2602765" y="3202380"/>
            <a:ext cx="837797" cy="1036508"/>
          </a:xfrm>
          <a:prstGeom prst="curvedConnector2">
            <a:avLst/>
          </a:prstGeom>
          <a:ln w="76200">
            <a:solidFill>
              <a:srgbClr val="6A005F"/>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16035034-B501-4455-A2FD-3E5E40B8E74D}"/>
              </a:ext>
            </a:extLst>
          </p:cNvPr>
          <p:cNvCxnSpPr>
            <a:cxnSpLocks/>
          </p:cNvCxnSpPr>
          <p:nvPr/>
        </p:nvCxnSpPr>
        <p:spPr>
          <a:xfrm>
            <a:off x="4082796" y="4909072"/>
            <a:ext cx="978408" cy="0"/>
          </a:xfrm>
          <a:prstGeom prst="straightConnector1">
            <a:avLst/>
          </a:prstGeom>
          <a:ln w="76200">
            <a:solidFill>
              <a:srgbClr val="6A005F"/>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5D2E3DC2-02E4-4747-AAAA-8CBDE4810670}"/>
              </a:ext>
            </a:extLst>
          </p:cNvPr>
          <p:cNvCxnSpPr>
            <a:cxnSpLocks/>
          </p:cNvCxnSpPr>
          <p:nvPr/>
        </p:nvCxnSpPr>
        <p:spPr>
          <a:xfrm rot="16200000" flipV="1">
            <a:off x="5604083" y="3301735"/>
            <a:ext cx="1036508" cy="837797"/>
          </a:xfrm>
          <a:prstGeom prst="curvedConnector2">
            <a:avLst/>
          </a:prstGeom>
          <a:ln w="76200">
            <a:solidFill>
              <a:srgbClr val="6A005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2846144"/>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grpId="0" nodeType="clickEffect">
                                  <p:stCondLst>
                                    <p:cond delay="0"/>
                                  </p:stCondLst>
                                  <p:childTnLst>
                                    <p:animClr clrSpc="rgb" dir="cw">
                                      <p:cBhvr>
                                        <p:cTn id="6" dur="250" fill="hold"/>
                                        <p:tgtEl>
                                          <p:spTgt spid="4"/>
                                        </p:tgtEl>
                                        <p:attrNameLst>
                                          <p:attrName>stroke.color</p:attrName>
                                        </p:attrNameLst>
                                      </p:cBhvr>
                                      <p:to>
                                        <a:srgbClr val="C00000"/>
                                      </p:to>
                                    </p:animClr>
                                    <p:set>
                                      <p:cBhvr>
                                        <p:cTn id="7" dur="250" fill="hold"/>
                                        <p:tgtEl>
                                          <p:spTgt spid="4"/>
                                        </p:tgtEl>
                                        <p:attrNameLst>
                                          <p:attrName>stroke.on</p:attrName>
                                        </p:attrNameLst>
                                      </p:cBhvr>
                                      <p:to>
                                        <p:strVal val="true"/>
                                      </p:to>
                                    </p:set>
                                  </p:childTnLst>
                                </p:cTn>
                              </p:par>
                              <p:par>
                                <p:cTn id="8" presetID="3" presetClass="emph" presetSubtype="2" fill="hold" grpId="1" nodeType="withEffect">
                                  <p:stCondLst>
                                    <p:cond delay="0"/>
                                  </p:stCondLst>
                                  <p:childTnLst>
                                    <p:animClr clrSpc="rgb" dir="cw">
                                      <p:cBhvr override="childStyle">
                                        <p:cTn id="9" dur="250" fill="hold"/>
                                        <p:tgtEl>
                                          <p:spTgt spid="4"/>
                                        </p:tgtEl>
                                        <p:attrNameLst>
                                          <p:attrName>style.color</p:attrName>
                                        </p:attrNameLst>
                                      </p:cBhvr>
                                      <p:to>
                                        <a:srgbClr val="C0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1016D96-C8C0-4F33-9F58-BF21354E6323}"/>
              </a:ext>
            </a:extLst>
          </p:cNvPr>
          <p:cNvSpPr>
            <a:spLocks noGrp="1"/>
          </p:cNvSpPr>
          <p:nvPr>
            <p:ph type="sldNum" sz="quarter" idx="12"/>
          </p:nvPr>
        </p:nvSpPr>
        <p:spPr/>
        <p:txBody>
          <a:bodyPr/>
          <a:lstStyle/>
          <a:p>
            <a:fld id="{51D91E7F-84B6-4064-9D4E-CC7D244BCA04}" type="slidenum">
              <a:rPr lang="zh-CN" altLang="en-US" smtClean="0"/>
              <a:pPr/>
              <a:t>19</a:t>
            </a:fld>
            <a:endParaRPr lang="zh-CN" altLang="en-US"/>
          </a:p>
        </p:txBody>
      </p:sp>
      <p:sp>
        <p:nvSpPr>
          <p:cNvPr id="3" name="文本占位符 2">
            <a:extLst>
              <a:ext uri="{FF2B5EF4-FFF2-40B4-BE49-F238E27FC236}">
                <a16:creationId xmlns:a16="http://schemas.microsoft.com/office/drawing/2014/main" id="{289B4FAC-9E56-49F4-A5BB-C6B21CE0A5BC}"/>
              </a:ext>
            </a:extLst>
          </p:cNvPr>
          <p:cNvSpPr>
            <a:spLocks noGrp="1"/>
          </p:cNvSpPr>
          <p:nvPr>
            <p:ph type="body" sz="quarter" idx="13"/>
          </p:nvPr>
        </p:nvSpPr>
        <p:spPr>
          <a:xfrm>
            <a:off x="774138" y="328713"/>
            <a:ext cx="8125656" cy="523220"/>
          </a:xfrm>
        </p:spPr>
        <p:txBody>
          <a:bodyPr/>
          <a:lstStyle/>
          <a:p>
            <a:r>
              <a:rPr lang="en-US" altLang="zh-CN" dirty="0"/>
              <a:t>GDD-KM – </a:t>
            </a:r>
            <a:r>
              <a:rPr lang="en-US" altLang="zh-CN" dirty="0">
                <a:solidFill>
                  <a:srgbClr val="870078"/>
                </a:solidFill>
              </a:rPr>
              <a:t>Integration and Formation</a:t>
            </a:r>
            <a:endParaRPr lang="zh-CN" altLang="en-US" dirty="0">
              <a:solidFill>
                <a:srgbClr val="870078"/>
              </a:solidFill>
            </a:endParaRPr>
          </a:p>
        </p:txBody>
      </p:sp>
      <p:sp>
        <p:nvSpPr>
          <p:cNvPr id="9" name="文本框 8">
            <a:extLst>
              <a:ext uri="{FF2B5EF4-FFF2-40B4-BE49-F238E27FC236}">
                <a16:creationId xmlns:a16="http://schemas.microsoft.com/office/drawing/2014/main" id="{473A8C93-7C57-4289-8814-6071490EFC56}"/>
              </a:ext>
            </a:extLst>
          </p:cNvPr>
          <p:cNvSpPr txBox="1"/>
          <p:nvPr/>
        </p:nvSpPr>
        <p:spPr>
          <a:xfrm>
            <a:off x="1417931" y="5461000"/>
            <a:ext cx="6308137" cy="400110"/>
          </a:xfrm>
          <a:prstGeom prst="rect">
            <a:avLst/>
          </a:prstGeom>
          <a:noFill/>
        </p:spPr>
        <p:txBody>
          <a:bodyPr wrap="none" rtlCol="0">
            <a:spAutoFit/>
          </a:bodyPr>
          <a:lstStyle/>
          <a:p>
            <a:r>
              <a:rPr lang="en-US" altLang="zh-CN" sz="2000" dirty="0">
                <a:solidFill>
                  <a:srgbClr val="6A005F"/>
                </a:solidFill>
              </a:rPr>
              <a:t>The basic structure of knowledge and experience repository</a:t>
            </a:r>
            <a:endParaRPr lang="zh-CN" altLang="en-US" sz="2000" dirty="0">
              <a:solidFill>
                <a:srgbClr val="6A005F"/>
              </a:solidFill>
            </a:endParaRPr>
          </a:p>
        </p:txBody>
      </p:sp>
      <p:graphicFrame>
        <p:nvGraphicFramePr>
          <p:cNvPr id="11" name="图示 10">
            <a:extLst>
              <a:ext uri="{FF2B5EF4-FFF2-40B4-BE49-F238E27FC236}">
                <a16:creationId xmlns:a16="http://schemas.microsoft.com/office/drawing/2014/main" id="{99665B03-58C5-4D36-AF5E-BF37685554E8}"/>
              </a:ext>
            </a:extLst>
          </p:cNvPr>
          <p:cNvGraphicFramePr/>
          <p:nvPr>
            <p:extLst>
              <p:ext uri="{D42A27DB-BD31-4B8C-83A1-F6EECF244321}">
                <p14:modId xmlns:p14="http://schemas.microsoft.com/office/powerpoint/2010/main" val="412499928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67021260"/>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147348" y="2069036"/>
            <a:ext cx="581352" cy="338554"/>
          </a:xfrm>
          <a:prstGeom prst="rect">
            <a:avLst/>
          </a:prstGeom>
        </p:spPr>
        <p:txBody>
          <a:bodyPr wrap="square">
            <a:spAutoFit/>
          </a:bodyPr>
          <a:lstStyle/>
          <a:p>
            <a:pPr defTabSz="685766">
              <a:defRPr/>
            </a:pPr>
            <a:r>
              <a:rPr lang="en-US" altLang="zh-CN" sz="100" kern="0" dirty="0">
                <a:solidFill>
                  <a:sysClr val="window" lastClr="FFFFFF"/>
                </a:solidFill>
              </a:rPr>
              <a:t>PPT</a:t>
            </a:r>
            <a:r>
              <a:rPr lang="zh-CN" altLang="en-US" sz="100" kern="0">
                <a:solidFill>
                  <a:sysClr val="window" lastClr="FFFFFF"/>
                </a:solidFill>
              </a:rPr>
              <a:t>模板下载：</a:t>
            </a:r>
            <a:r>
              <a:rPr lang="en-US" altLang="zh-CN" sz="100" kern="0" dirty="0">
                <a:solidFill>
                  <a:sysClr val="window" lastClr="FFFFFF"/>
                </a:solidFill>
              </a:rPr>
              <a:t>www.1ppt.com/moban/     </a:t>
            </a:r>
            <a:r>
              <a:rPr lang="zh-CN" altLang="en-US" sz="100" kern="0">
                <a:solidFill>
                  <a:sysClr val="window" lastClr="FFFFFF"/>
                </a:solidFill>
              </a:rPr>
              <a:t>行业</a:t>
            </a:r>
            <a:r>
              <a:rPr lang="en-US" altLang="zh-CN" sz="100" kern="0" dirty="0">
                <a:solidFill>
                  <a:sysClr val="window" lastClr="FFFFFF"/>
                </a:solidFill>
              </a:rPr>
              <a:t>PPT</a:t>
            </a:r>
            <a:r>
              <a:rPr lang="zh-CN" altLang="en-US" sz="100" kern="0">
                <a:solidFill>
                  <a:sysClr val="window" lastClr="FFFFFF"/>
                </a:solidFill>
              </a:rPr>
              <a:t>模板：</a:t>
            </a:r>
            <a:r>
              <a:rPr lang="en-US" altLang="zh-CN" sz="100" kern="0" dirty="0">
                <a:solidFill>
                  <a:sysClr val="window" lastClr="FFFFFF"/>
                </a:solidFill>
              </a:rPr>
              <a:t>www.1ppt.com/hangye/ </a:t>
            </a:r>
          </a:p>
          <a:p>
            <a:pPr defTabSz="685766">
              <a:defRPr/>
            </a:pPr>
            <a:r>
              <a:rPr lang="zh-CN" altLang="en-US" sz="100" kern="0">
                <a:solidFill>
                  <a:sysClr val="window" lastClr="FFFFFF"/>
                </a:solidFill>
              </a:rPr>
              <a:t>节日</a:t>
            </a:r>
            <a:r>
              <a:rPr lang="en-US" altLang="zh-CN" sz="100" kern="0" dirty="0">
                <a:solidFill>
                  <a:sysClr val="window" lastClr="FFFFFF"/>
                </a:solidFill>
              </a:rPr>
              <a:t>PPT</a:t>
            </a:r>
            <a:r>
              <a:rPr lang="zh-CN" altLang="en-US" sz="100" kern="0">
                <a:solidFill>
                  <a:sysClr val="window" lastClr="FFFFFF"/>
                </a:solidFill>
              </a:rPr>
              <a:t>模板：</a:t>
            </a:r>
            <a:r>
              <a:rPr lang="en-US" altLang="zh-CN" sz="100" kern="0" dirty="0">
                <a:solidFill>
                  <a:sysClr val="window" lastClr="FFFFFF"/>
                </a:solidFill>
              </a:rPr>
              <a:t>www.1ppt.com/jieri/           PPT</a:t>
            </a:r>
            <a:r>
              <a:rPr lang="zh-CN" altLang="en-US" sz="100" kern="0">
                <a:solidFill>
                  <a:sysClr val="window" lastClr="FFFFFF"/>
                </a:solidFill>
              </a:rPr>
              <a:t>素材下载：</a:t>
            </a:r>
            <a:r>
              <a:rPr lang="en-US" altLang="zh-CN" sz="100" kern="0" dirty="0">
                <a:solidFill>
                  <a:sysClr val="window" lastClr="FFFFFF"/>
                </a:solidFill>
              </a:rPr>
              <a:t>www.1ppt.com/sucai/</a:t>
            </a:r>
          </a:p>
          <a:p>
            <a:pPr defTabSz="685766">
              <a:defRPr/>
            </a:pPr>
            <a:r>
              <a:rPr lang="en-US" altLang="zh-CN" sz="100" kern="0" dirty="0">
                <a:solidFill>
                  <a:sysClr val="window" lastClr="FFFFFF"/>
                </a:solidFill>
              </a:rPr>
              <a:t>PPT</a:t>
            </a:r>
            <a:r>
              <a:rPr lang="zh-CN" altLang="en-US" sz="100" kern="0">
                <a:solidFill>
                  <a:sysClr val="window" lastClr="FFFFFF"/>
                </a:solidFill>
              </a:rPr>
              <a:t>背景图片：</a:t>
            </a:r>
            <a:r>
              <a:rPr lang="en-US" altLang="zh-CN" sz="100" kern="0" dirty="0">
                <a:solidFill>
                  <a:sysClr val="window" lastClr="FFFFFF"/>
                </a:solidFill>
              </a:rPr>
              <a:t>www.1ppt.com/beijing/      PPT</a:t>
            </a:r>
            <a:r>
              <a:rPr lang="zh-CN" altLang="en-US" sz="100" kern="0">
                <a:solidFill>
                  <a:sysClr val="window" lastClr="FFFFFF"/>
                </a:solidFill>
              </a:rPr>
              <a:t>图表下载：</a:t>
            </a:r>
            <a:r>
              <a:rPr lang="en-US" altLang="zh-CN" sz="100" kern="0" dirty="0">
                <a:solidFill>
                  <a:sysClr val="window" lastClr="FFFFFF"/>
                </a:solidFill>
              </a:rPr>
              <a:t>www.1ppt.com/tubiao/      </a:t>
            </a:r>
          </a:p>
          <a:p>
            <a:pPr defTabSz="685766">
              <a:defRPr/>
            </a:pPr>
            <a:r>
              <a:rPr lang="zh-CN" altLang="en-US" sz="100" kern="0">
                <a:solidFill>
                  <a:sysClr val="window" lastClr="FFFFFF"/>
                </a:solidFill>
              </a:rPr>
              <a:t>优秀</a:t>
            </a:r>
            <a:r>
              <a:rPr lang="en-US" altLang="zh-CN" sz="100" kern="0" dirty="0">
                <a:solidFill>
                  <a:sysClr val="window" lastClr="FFFFFF"/>
                </a:solidFill>
              </a:rPr>
              <a:t>PPT</a:t>
            </a:r>
            <a:r>
              <a:rPr lang="zh-CN" altLang="en-US" sz="100" kern="0">
                <a:solidFill>
                  <a:sysClr val="window" lastClr="FFFFFF"/>
                </a:solidFill>
              </a:rPr>
              <a:t>下载：</a:t>
            </a:r>
            <a:r>
              <a:rPr lang="en-US" altLang="zh-CN" sz="100" kern="0" dirty="0">
                <a:solidFill>
                  <a:sysClr val="window" lastClr="FFFFFF"/>
                </a:solidFill>
              </a:rPr>
              <a:t>www.1ppt.com/xiazai/        PPT</a:t>
            </a:r>
            <a:r>
              <a:rPr lang="zh-CN" altLang="en-US" sz="100" kern="0">
                <a:solidFill>
                  <a:sysClr val="window" lastClr="FFFFFF"/>
                </a:solidFill>
              </a:rPr>
              <a:t>教程： </a:t>
            </a:r>
            <a:r>
              <a:rPr lang="en-US" altLang="zh-CN" sz="100" kern="0" dirty="0">
                <a:solidFill>
                  <a:sysClr val="window" lastClr="FFFFFF"/>
                </a:solidFill>
              </a:rPr>
              <a:t>www.1ppt.com/powerpoint/      </a:t>
            </a:r>
          </a:p>
          <a:p>
            <a:pPr defTabSz="685766">
              <a:defRPr/>
            </a:pPr>
            <a:r>
              <a:rPr lang="en-US" altLang="zh-CN" sz="100" kern="0" dirty="0">
                <a:solidFill>
                  <a:sysClr val="window" lastClr="FFFFFF"/>
                </a:solidFill>
              </a:rPr>
              <a:t>Word</a:t>
            </a:r>
            <a:r>
              <a:rPr lang="zh-CN" altLang="en-US" sz="100" kern="0">
                <a:solidFill>
                  <a:sysClr val="window" lastClr="FFFFFF"/>
                </a:solidFill>
              </a:rPr>
              <a:t>教程： </a:t>
            </a:r>
            <a:r>
              <a:rPr lang="en-US" altLang="zh-CN" sz="100" kern="0" dirty="0">
                <a:solidFill>
                  <a:sysClr val="window" lastClr="FFFFFF"/>
                </a:solidFill>
              </a:rPr>
              <a:t>www.1ppt.com/word/              Excel</a:t>
            </a:r>
            <a:r>
              <a:rPr lang="zh-CN" altLang="en-US" sz="100" kern="0">
                <a:solidFill>
                  <a:sysClr val="window" lastClr="FFFFFF"/>
                </a:solidFill>
              </a:rPr>
              <a:t>教程：</a:t>
            </a:r>
            <a:r>
              <a:rPr lang="en-US" altLang="zh-CN" sz="100" kern="0" dirty="0">
                <a:solidFill>
                  <a:sysClr val="window" lastClr="FFFFFF"/>
                </a:solidFill>
              </a:rPr>
              <a:t>www.1ppt.com/excel/  </a:t>
            </a:r>
          </a:p>
          <a:p>
            <a:pPr defTabSz="685766">
              <a:defRPr/>
            </a:pPr>
            <a:r>
              <a:rPr lang="zh-CN" altLang="en-US" sz="100" kern="0">
                <a:solidFill>
                  <a:sysClr val="window" lastClr="FFFFFF"/>
                </a:solidFill>
              </a:rPr>
              <a:t>资料下载：</a:t>
            </a:r>
            <a:r>
              <a:rPr lang="en-US" altLang="zh-CN" sz="100" kern="0" dirty="0">
                <a:solidFill>
                  <a:sysClr val="window" lastClr="FFFFFF"/>
                </a:solidFill>
              </a:rPr>
              <a:t>www.1ppt.com/ziliao/                PPT</a:t>
            </a:r>
            <a:r>
              <a:rPr lang="zh-CN" altLang="en-US" sz="100" kern="0">
                <a:solidFill>
                  <a:sysClr val="window" lastClr="FFFFFF"/>
                </a:solidFill>
              </a:rPr>
              <a:t>课件下载：</a:t>
            </a:r>
            <a:r>
              <a:rPr lang="en-US" altLang="zh-CN" sz="100" kern="0" dirty="0">
                <a:solidFill>
                  <a:sysClr val="window" lastClr="FFFFFF"/>
                </a:solidFill>
              </a:rPr>
              <a:t>www.1ppt.com/kejian/ </a:t>
            </a:r>
          </a:p>
          <a:p>
            <a:pPr defTabSz="685766">
              <a:defRPr/>
            </a:pPr>
            <a:r>
              <a:rPr lang="zh-CN" altLang="en-US" sz="100" kern="0">
                <a:solidFill>
                  <a:sysClr val="window" lastClr="FFFFFF"/>
                </a:solidFill>
              </a:rPr>
              <a:t>范文下载：</a:t>
            </a:r>
            <a:r>
              <a:rPr lang="en-US" altLang="zh-CN" sz="100" kern="0" dirty="0">
                <a:solidFill>
                  <a:sysClr val="window" lastClr="FFFFFF"/>
                </a:solidFill>
              </a:rPr>
              <a:t>www.1ppt.com/fanwen/             </a:t>
            </a:r>
            <a:r>
              <a:rPr lang="zh-CN" altLang="en-US" sz="100" kern="0">
                <a:solidFill>
                  <a:sysClr val="window" lastClr="FFFFFF"/>
                </a:solidFill>
              </a:rPr>
              <a:t>试卷下载：</a:t>
            </a:r>
            <a:r>
              <a:rPr lang="en-US" altLang="zh-CN" sz="100" kern="0" dirty="0">
                <a:solidFill>
                  <a:sysClr val="window" lastClr="FFFFFF"/>
                </a:solidFill>
              </a:rPr>
              <a:t>www.1ppt.com/shiti/  </a:t>
            </a:r>
          </a:p>
          <a:p>
            <a:pPr defTabSz="685766">
              <a:defRPr/>
            </a:pPr>
            <a:r>
              <a:rPr lang="zh-CN" altLang="en-US" sz="100" kern="0">
                <a:solidFill>
                  <a:sysClr val="window" lastClr="FFFFFF"/>
                </a:solidFill>
              </a:rPr>
              <a:t>教案下载：</a:t>
            </a:r>
            <a:r>
              <a:rPr lang="en-US" altLang="zh-CN" sz="100" kern="0" dirty="0">
                <a:solidFill>
                  <a:sysClr val="window" lastClr="FFFFFF"/>
                </a:solidFill>
              </a:rPr>
              <a:t>www.1ppt.com/jiaoan/        PPT</a:t>
            </a:r>
            <a:r>
              <a:rPr lang="zh-CN" altLang="en-US" sz="100" kern="0">
                <a:solidFill>
                  <a:sysClr val="window" lastClr="FFFFFF"/>
                </a:solidFill>
              </a:rPr>
              <a:t>论坛：</a:t>
            </a:r>
            <a:r>
              <a:rPr lang="en-US" altLang="zh-CN" sz="100" kern="0" dirty="0">
                <a:solidFill>
                  <a:sysClr val="window" lastClr="FFFFFF"/>
                </a:solidFill>
              </a:rPr>
              <a:t>www.1ppt.cn</a:t>
            </a:r>
          </a:p>
          <a:p>
            <a:pPr defTabSz="685766">
              <a:defRPr/>
            </a:pPr>
            <a:r>
              <a:rPr lang="en-US" altLang="zh-CN" sz="100" kern="0" dirty="0">
                <a:solidFill>
                  <a:sysClr val="window" lastClr="FFFFFF"/>
                </a:solidFill>
              </a:rPr>
              <a:t> </a:t>
            </a:r>
            <a:endParaRPr lang="zh-CN" altLang="en-US" sz="100" kern="0">
              <a:solidFill>
                <a:sysClr val="window" lastClr="FFFFFF"/>
              </a:solidFill>
            </a:endParaRPr>
          </a:p>
        </p:txBody>
      </p:sp>
      <p:sp>
        <p:nvSpPr>
          <p:cNvPr id="6" name="矩形 5"/>
          <p:cNvSpPr/>
          <p:nvPr/>
        </p:nvSpPr>
        <p:spPr>
          <a:xfrm>
            <a:off x="0" y="0"/>
            <a:ext cx="2412206" cy="6858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文本框 7"/>
          <p:cNvSpPr txBox="1"/>
          <p:nvPr/>
        </p:nvSpPr>
        <p:spPr>
          <a:xfrm>
            <a:off x="0" y="3152001"/>
            <a:ext cx="2412206" cy="553998"/>
          </a:xfrm>
          <a:prstGeom prst="rect">
            <a:avLst/>
          </a:prstGeom>
          <a:noFill/>
        </p:spPr>
        <p:txBody>
          <a:bodyPr wrap="square" rtlCol="0">
            <a:spAutoFit/>
          </a:bodyPr>
          <a:lstStyle/>
          <a:p>
            <a:pPr algn="r"/>
            <a:r>
              <a:rPr lang="en-US" altLang="zh-CN" sz="3000" b="1" dirty="0">
                <a:solidFill>
                  <a:schemeClr val="bg1"/>
                </a:solidFill>
                <a:cs typeface="Times New Roman" panose="02020603050405020304" pitchFamily="18" charset="0"/>
              </a:rPr>
              <a:t>CONTENTS</a:t>
            </a:r>
            <a:endParaRPr lang="zh-CN" altLang="en-US" sz="3000" b="1">
              <a:solidFill>
                <a:schemeClr val="bg1"/>
              </a:solidFill>
              <a:cs typeface="Times New Roman" panose="02020603050405020304" pitchFamily="18" charset="0"/>
            </a:endParaRPr>
          </a:p>
        </p:txBody>
      </p:sp>
      <p:grpSp>
        <p:nvGrpSpPr>
          <p:cNvPr id="3" name="组合 2">
            <a:extLst>
              <a:ext uri="{FF2B5EF4-FFF2-40B4-BE49-F238E27FC236}">
                <a16:creationId xmlns:a16="http://schemas.microsoft.com/office/drawing/2014/main" id="{3E634234-3C5A-4151-8835-9EC52F93FBE6}"/>
              </a:ext>
            </a:extLst>
          </p:cNvPr>
          <p:cNvGrpSpPr/>
          <p:nvPr/>
        </p:nvGrpSpPr>
        <p:grpSpPr>
          <a:xfrm>
            <a:off x="2771852" y="1476242"/>
            <a:ext cx="2814632" cy="755934"/>
            <a:chOff x="3381452" y="1483360"/>
            <a:chExt cx="2814632" cy="755934"/>
          </a:xfrm>
        </p:grpSpPr>
        <p:sp>
          <p:nvSpPr>
            <p:cNvPr id="29" name="文本框 28">
              <a:extLst>
                <a:ext uri="{FF2B5EF4-FFF2-40B4-BE49-F238E27FC236}">
                  <a16:creationId xmlns:a16="http://schemas.microsoft.com/office/drawing/2014/main" id="{A57C3715-C4D2-43CC-AEB9-A61F82291B38}"/>
                </a:ext>
              </a:extLst>
            </p:cNvPr>
            <p:cNvSpPr txBox="1"/>
            <p:nvPr/>
          </p:nvSpPr>
          <p:spPr>
            <a:xfrm>
              <a:off x="4137386" y="1599716"/>
              <a:ext cx="2058698" cy="523220"/>
            </a:xfrm>
            <a:prstGeom prst="rect">
              <a:avLst/>
            </a:prstGeom>
            <a:noFill/>
          </p:spPr>
          <p:txBody>
            <a:bodyPr wrap="square" rtlCol="0">
              <a:spAutoFit/>
            </a:bodyPr>
            <a:lstStyle/>
            <a:p>
              <a:r>
                <a:rPr lang="en-US" altLang="zh-CN" sz="2800" b="1" dirty="0">
                  <a:solidFill>
                    <a:srgbClr val="870078"/>
                  </a:solidFill>
                </a:rPr>
                <a:t>Overview</a:t>
              </a:r>
              <a:endParaRPr lang="zh-CN" altLang="en-US" sz="2800" b="1" dirty="0">
                <a:solidFill>
                  <a:srgbClr val="870078"/>
                </a:solidFill>
              </a:endParaRPr>
            </a:p>
          </p:txBody>
        </p:sp>
        <p:grpSp>
          <p:nvGrpSpPr>
            <p:cNvPr id="2" name="组合 1">
              <a:extLst>
                <a:ext uri="{FF2B5EF4-FFF2-40B4-BE49-F238E27FC236}">
                  <a16:creationId xmlns:a16="http://schemas.microsoft.com/office/drawing/2014/main" id="{6BB36206-7EF2-4275-804D-5914D0063608}"/>
                </a:ext>
              </a:extLst>
            </p:cNvPr>
            <p:cNvGrpSpPr/>
            <p:nvPr/>
          </p:nvGrpSpPr>
          <p:grpSpPr>
            <a:xfrm>
              <a:off x="3381452" y="1483360"/>
              <a:ext cx="755934" cy="755934"/>
              <a:chOff x="3381452" y="1483360"/>
              <a:chExt cx="755934" cy="755934"/>
            </a:xfrm>
          </p:grpSpPr>
          <p:sp>
            <p:nvSpPr>
              <p:cNvPr id="31" name="文本框 30">
                <a:extLst>
                  <a:ext uri="{FF2B5EF4-FFF2-40B4-BE49-F238E27FC236}">
                    <a16:creationId xmlns:a16="http://schemas.microsoft.com/office/drawing/2014/main" id="{941A55C8-3D03-4F0B-A114-E6953ECF12E6}"/>
                  </a:ext>
                </a:extLst>
              </p:cNvPr>
              <p:cNvSpPr txBox="1"/>
              <p:nvPr/>
            </p:nvSpPr>
            <p:spPr>
              <a:xfrm>
                <a:off x="3381452" y="1568939"/>
                <a:ext cx="755934" cy="584775"/>
              </a:xfrm>
              <a:prstGeom prst="rect">
                <a:avLst/>
              </a:prstGeom>
              <a:noFill/>
              <a:ln>
                <a:noFill/>
              </a:ln>
            </p:spPr>
            <p:txBody>
              <a:bodyPr wrap="square" rtlCol="0" anchor="ctr" anchorCtr="0">
                <a:spAutoFit/>
              </a:bodyPr>
              <a:lstStyle/>
              <a:p>
                <a:pPr algn="ctr"/>
                <a:r>
                  <a:rPr lang="en-US" altLang="zh-CN" sz="3200" b="1" dirty="0">
                    <a:solidFill>
                      <a:srgbClr val="9E008F"/>
                    </a:solidFill>
                    <a:latin typeface="+mn-ea"/>
                  </a:rPr>
                  <a:t>01</a:t>
                </a:r>
              </a:p>
            </p:txBody>
          </p:sp>
          <p:sp>
            <p:nvSpPr>
              <p:cNvPr id="33" name="矩形 32">
                <a:extLst>
                  <a:ext uri="{FF2B5EF4-FFF2-40B4-BE49-F238E27FC236}">
                    <a16:creationId xmlns:a16="http://schemas.microsoft.com/office/drawing/2014/main" id="{58D29653-8817-4CE2-B992-124EF9C8F1C6}"/>
                  </a:ext>
                </a:extLst>
              </p:cNvPr>
              <p:cNvSpPr/>
              <p:nvPr/>
            </p:nvSpPr>
            <p:spPr>
              <a:xfrm>
                <a:off x="3381452" y="1483360"/>
                <a:ext cx="755934"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32" name="组合 31">
            <a:extLst>
              <a:ext uri="{FF2B5EF4-FFF2-40B4-BE49-F238E27FC236}">
                <a16:creationId xmlns:a16="http://schemas.microsoft.com/office/drawing/2014/main" id="{3D508C5B-6681-41E4-8B55-36EF54515551}"/>
              </a:ext>
            </a:extLst>
          </p:cNvPr>
          <p:cNvGrpSpPr/>
          <p:nvPr/>
        </p:nvGrpSpPr>
        <p:grpSpPr>
          <a:xfrm>
            <a:off x="5943288" y="1476242"/>
            <a:ext cx="2814632" cy="755934"/>
            <a:chOff x="3381452" y="1483360"/>
            <a:chExt cx="2814632" cy="755934"/>
          </a:xfrm>
        </p:grpSpPr>
        <p:sp>
          <p:nvSpPr>
            <p:cNvPr id="50" name="文本框 49">
              <a:extLst>
                <a:ext uri="{FF2B5EF4-FFF2-40B4-BE49-F238E27FC236}">
                  <a16:creationId xmlns:a16="http://schemas.microsoft.com/office/drawing/2014/main" id="{440ED7AC-2D5B-4799-AF37-EDD283FDF1F9}"/>
                </a:ext>
              </a:extLst>
            </p:cNvPr>
            <p:cNvSpPr txBox="1"/>
            <p:nvPr/>
          </p:nvSpPr>
          <p:spPr>
            <a:xfrm>
              <a:off x="4137386" y="1599716"/>
              <a:ext cx="2058698" cy="523220"/>
            </a:xfrm>
            <a:prstGeom prst="rect">
              <a:avLst/>
            </a:prstGeom>
            <a:noFill/>
          </p:spPr>
          <p:txBody>
            <a:bodyPr wrap="square" rtlCol="0">
              <a:spAutoFit/>
            </a:bodyPr>
            <a:lstStyle/>
            <a:p>
              <a:r>
                <a:rPr lang="en-US" altLang="zh-CN" sz="2800" b="1" dirty="0"/>
                <a:t>Background</a:t>
              </a:r>
              <a:endParaRPr lang="zh-CN" altLang="en-US" sz="2800" b="1" dirty="0"/>
            </a:p>
          </p:txBody>
        </p:sp>
        <p:grpSp>
          <p:nvGrpSpPr>
            <p:cNvPr id="51" name="组合 50">
              <a:extLst>
                <a:ext uri="{FF2B5EF4-FFF2-40B4-BE49-F238E27FC236}">
                  <a16:creationId xmlns:a16="http://schemas.microsoft.com/office/drawing/2014/main" id="{DC126A78-DC36-4B0A-93A5-4A045D58771C}"/>
                </a:ext>
              </a:extLst>
            </p:cNvPr>
            <p:cNvGrpSpPr/>
            <p:nvPr/>
          </p:nvGrpSpPr>
          <p:grpSpPr>
            <a:xfrm>
              <a:off x="3381452" y="1483360"/>
              <a:ext cx="755934" cy="755934"/>
              <a:chOff x="3381452" y="1483360"/>
              <a:chExt cx="755934" cy="755934"/>
            </a:xfrm>
          </p:grpSpPr>
          <p:sp>
            <p:nvSpPr>
              <p:cNvPr id="52" name="文本框 51">
                <a:extLst>
                  <a:ext uri="{FF2B5EF4-FFF2-40B4-BE49-F238E27FC236}">
                    <a16:creationId xmlns:a16="http://schemas.microsoft.com/office/drawing/2014/main" id="{EC4051D8-E7A7-43F0-9E80-E2788B4816F5}"/>
                  </a:ext>
                </a:extLst>
              </p:cNvPr>
              <p:cNvSpPr txBox="1"/>
              <p:nvPr/>
            </p:nvSpPr>
            <p:spPr>
              <a:xfrm>
                <a:off x="3381452" y="1568939"/>
                <a:ext cx="755934" cy="584775"/>
              </a:xfrm>
              <a:prstGeom prst="rect">
                <a:avLst/>
              </a:prstGeom>
              <a:noFill/>
              <a:ln>
                <a:noFill/>
              </a:ln>
            </p:spPr>
            <p:txBody>
              <a:bodyPr wrap="square" rtlCol="0" anchor="ctr" anchorCtr="0">
                <a:spAutoFit/>
              </a:bodyPr>
              <a:lstStyle/>
              <a:p>
                <a:pPr algn="ctr"/>
                <a:r>
                  <a:rPr lang="en-US" altLang="zh-CN" sz="3200" b="1" dirty="0">
                    <a:solidFill>
                      <a:srgbClr val="9E008F"/>
                    </a:solidFill>
                    <a:latin typeface="+mn-ea"/>
                  </a:rPr>
                  <a:t>02</a:t>
                </a:r>
              </a:p>
            </p:txBody>
          </p:sp>
          <p:sp>
            <p:nvSpPr>
              <p:cNvPr id="53" name="矩形 52">
                <a:extLst>
                  <a:ext uri="{FF2B5EF4-FFF2-40B4-BE49-F238E27FC236}">
                    <a16:creationId xmlns:a16="http://schemas.microsoft.com/office/drawing/2014/main" id="{9828C8B0-71A4-43D6-BC20-0F4BD40CDB38}"/>
                  </a:ext>
                </a:extLst>
              </p:cNvPr>
              <p:cNvSpPr/>
              <p:nvPr/>
            </p:nvSpPr>
            <p:spPr>
              <a:xfrm>
                <a:off x="3381452" y="1483360"/>
                <a:ext cx="755934"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15" name="组合 14">
            <a:extLst>
              <a:ext uri="{FF2B5EF4-FFF2-40B4-BE49-F238E27FC236}">
                <a16:creationId xmlns:a16="http://schemas.microsoft.com/office/drawing/2014/main" id="{7030A286-0AA4-4832-BDC4-089A27F2E750}"/>
              </a:ext>
            </a:extLst>
          </p:cNvPr>
          <p:cNvGrpSpPr/>
          <p:nvPr/>
        </p:nvGrpSpPr>
        <p:grpSpPr>
          <a:xfrm>
            <a:off x="2771852" y="3051032"/>
            <a:ext cx="2814632" cy="755934"/>
            <a:chOff x="3381452" y="1483360"/>
            <a:chExt cx="2814632" cy="755934"/>
          </a:xfrm>
        </p:grpSpPr>
        <p:sp>
          <p:nvSpPr>
            <p:cNvPr id="16" name="文本框 15">
              <a:extLst>
                <a:ext uri="{FF2B5EF4-FFF2-40B4-BE49-F238E27FC236}">
                  <a16:creationId xmlns:a16="http://schemas.microsoft.com/office/drawing/2014/main" id="{B473D347-3EF7-4AAA-AA5C-8FC313CB52BE}"/>
                </a:ext>
              </a:extLst>
            </p:cNvPr>
            <p:cNvSpPr txBox="1"/>
            <p:nvPr/>
          </p:nvSpPr>
          <p:spPr>
            <a:xfrm>
              <a:off x="4137386" y="1599716"/>
              <a:ext cx="2058698" cy="523220"/>
            </a:xfrm>
            <a:prstGeom prst="rect">
              <a:avLst/>
            </a:prstGeom>
            <a:noFill/>
          </p:spPr>
          <p:txBody>
            <a:bodyPr wrap="square" rtlCol="0">
              <a:spAutoFit/>
            </a:bodyPr>
            <a:lstStyle/>
            <a:p>
              <a:r>
                <a:rPr lang="en-US" altLang="zh-CN" sz="2800" b="1" dirty="0"/>
                <a:t>GDD</a:t>
              </a:r>
              <a:endParaRPr lang="zh-CN" altLang="en-US" sz="2800" b="1" dirty="0"/>
            </a:p>
          </p:txBody>
        </p:sp>
        <p:grpSp>
          <p:nvGrpSpPr>
            <p:cNvPr id="17" name="组合 16">
              <a:extLst>
                <a:ext uri="{FF2B5EF4-FFF2-40B4-BE49-F238E27FC236}">
                  <a16:creationId xmlns:a16="http://schemas.microsoft.com/office/drawing/2014/main" id="{28083D96-F6B4-4918-80C4-FD69637F3944}"/>
                </a:ext>
              </a:extLst>
            </p:cNvPr>
            <p:cNvGrpSpPr/>
            <p:nvPr/>
          </p:nvGrpSpPr>
          <p:grpSpPr>
            <a:xfrm>
              <a:off x="3381452" y="1483360"/>
              <a:ext cx="755934" cy="755934"/>
              <a:chOff x="3381452" y="1483360"/>
              <a:chExt cx="755934" cy="755934"/>
            </a:xfrm>
          </p:grpSpPr>
          <p:sp>
            <p:nvSpPr>
              <p:cNvPr id="18" name="文本框 17">
                <a:extLst>
                  <a:ext uri="{FF2B5EF4-FFF2-40B4-BE49-F238E27FC236}">
                    <a16:creationId xmlns:a16="http://schemas.microsoft.com/office/drawing/2014/main" id="{6EE68D79-308E-451F-B0D5-8E972CE3DF6F}"/>
                  </a:ext>
                </a:extLst>
              </p:cNvPr>
              <p:cNvSpPr txBox="1"/>
              <p:nvPr/>
            </p:nvSpPr>
            <p:spPr>
              <a:xfrm>
                <a:off x="3381452" y="1568939"/>
                <a:ext cx="755934" cy="584775"/>
              </a:xfrm>
              <a:prstGeom prst="rect">
                <a:avLst/>
              </a:prstGeom>
              <a:noFill/>
              <a:ln>
                <a:noFill/>
              </a:ln>
            </p:spPr>
            <p:txBody>
              <a:bodyPr wrap="square" rtlCol="0" anchor="ctr" anchorCtr="0">
                <a:spAutoFit/>
              </a:bodyPr>
              <a:lstStyle/>
              <a:p>
                <a:pPr algn="ctr"/>
                <a:r>
                  <a:rPr lang="en-US" altLang="zh-CN" sz="3200" b="1" dirty="0">
                    <a:solidFill>
                      <a:srgbClr val="9E008F"/>
                    </a:solidFill>
                    <a:latin typeface="+mn-ea"/>
                  </a:rPr>
                  <a:t>03</a:t>
                </a:r>
              </a:p>
            </p:txBody>
          </p:sp>
          <p:sp>
            <p:nvSpPr>
              <p:cNvPr id="19" name="矩形 18">
                <a:extLst>
                  <a:ext uri="{FF2B5EF4-FFF2-40B4-BE49-F238E27FC236}">
                    <a16:creationId xmlns:a16="http://schemas.microsoft.com/office/drawing/2014/main" id="{6D15A17C-CAFF-438B-B2C3-06338FD5B285}"/>
                  </a:ext>
                </a:extLst>
              </p:cNvPr>
              <p:cNvSpPr/>
              <p:nvPr/>
            </p:nvSpPr>
            <p:spPr>
              <a:xfrm>
                <a:off x="3381452" y="1483360"/>
                <a:ext cx="755934"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20" name="组合 19">
            <a:extLst>
              <a:ext uri="{FF2B5EF4-FFF2-40B4-BE49-F238E27FC236}">
                <a16:creationId xmlns:a16="http://schemas.microsoft.com/office/drawing/2014/main" id="{FA2296BF-BEDD-43E3-875E-F9EFBCC84CA2}"/>
              </a:ext>
            </a:extLst>
          </p:cNvPr>
          <p:cNvGrpSpPr/>
          <p:nvPr/>
        </p:nvGrpSpPr>
        <p:grpSpPr>
          <a:xfrm>
            <a:off x="5943288" y="3051032"/>
            <a:ext cx="2814632" cy="755934"/>
            <a:chOff x="3381452" y="1483360"/>
            <a:chExt cx="2814632" cy="755934"/>
          </a:xfrm>
        </p:grpSpPr>
        <p:sp>
          <p:nvSpPr>
            <p:cNvPr id="21" name="文本框 20">
              <a:extLst>
                <a:ext uri="{FF2B5EF4-FFF2-40B4-BE49-F238E27FC236}">
                  <a16:creationId xmlns:a16="http://schemas.microsoft.com/office/drawing/2014/main" id="{7890B385-BA21-41D2-93CB-0B7E9D459E27}"/>
                </a:ext>
              </a:extLst>
            </p:cNvPr>
            <p:cNvSpPr txBox="1"/>
            <p:nvPr/>
          </p:nvSpPr>
          <p:spPr>
            <a:xfrm>
              <a:off x="4137386" y="1599716"/>
              <a:ext cx="2058698" cy="523220"/>
            </a:xfrm>
            <a:prstGeom prst="rect">
              <a:avLst/>
            </a:prstGeom>
            <a:noFill/>
          </p:spPr>
          <p:txBody>
            <a:bodyPr wrap="square" rtlCol="0">
              <a:spAutoFit/>
            </a:bodyPr>
            <a:lstStyle/>
            <a:p>
              <a:r>
                <a:rPr lang="en-US" altLang="zh-CN" sz="2800" b="1" dirty="0"/>
                <a:t>GDD-KM</a:t>
              </a:r>
              <a:endParaRPr lang="zh-CN" altLang="en-US" sz="2800" b="1" dirty="0"/>
            </a:p>
          </p:txBody>
        </p:sp>
        <p:grpSp>
          <p:nvGrpSpPr>
            <p:cNvPr id="22" name="组合 21">
              <a:extLst>
                <a:ext uri="{FF2B5EF4-FFF2-40B4-BE49-F238E27FC236}">
                  <a16:creationId xmlns:a16="http://schemas.microsoft.com/office/drawing/2014/main" id="{E55FE3E3-0374-48F8-B338-FC91007C883F}"/>
                </a:ext>
              </a:extLst>
            </p:cNvPr>
            <p:cNvGrpSpPr/>
            <p:nvPr/>
          </p:nvGrpSpPr>
          <p:grpSpPr>
            <a:xfrm>
              <a:off x="3381452" y="1483360"/>
              <a:ext cx="755934" cy="755934"/>
              <a:chOff x="3381452" y="1483360"/>
              <a:chExt cx="755934" cy="755934"/>
            </a:xfrm>
          </p:grpSpPr>
          <p:sp>
            <p:nvSpPr>
              <p:cNvPr id="23" name="文本框 22">
                <a:extLst>
                  <a:ext uri="{FF2B5EF4-FFF2-40B4-BE49-F238E27FC236}">
                    <a16:creationId xmlns:a16="http://schemas.microsoft.com/office/drawing/2014/main" id="{E32466EF-3CCB-4EE3-AD18-FF47454F3160}"/>
                  </a:ext>
                </a:extLst>
              </p:cNvPr>
              <p:cNvSpPr txBox="1"/>
              <p:nvPr/>
            </p:nvSpPr>
            <p:spPr>
              <a:xfrm>
                <a:off x="3381452" y="1568939"/>
                <a:ext cx="755934" cy="584775"/>
              </a:xfrm>
              <a:prstGeom prst="rect">
                <a:avLst/>
              </a:prstGeom>
              <a:noFill/>
              <a:ln>
                <a:noFill/>
              </a:ln>
            </p:spPr>
            <p:txBody>
              <a:bodyPr wrap="square" rtlCol="0" anchor="ctr" anchorCtr="0">
                <a:spAutoFit/>
              </a:bodyPr>
              <a:lstStyle/>
              <a:p>
                <a:pPr algn="ctr"/>
                <a:r>
                  <a:rPr lang="en-US" altLang="zh-CN" sz="3200" b="1" dirty="0">
                    <a:solidFill>
                      <a:srgbClr val="9E008F"/>
                    </a:solidFill>
                    <a:latin typeface="+mn-ea"/>
                  </a:rPr>
                  <a:t>04</a:t>
                </a:r>
              </a:p>
            </p:txBody>
          </p:sp>
          <p:sp>
            <p:nvSpPr>
              <p:cNvPr id="24" name="矩形 23">
                <a:extLst>
                  <a:ext uri="{FF2B5EF4-FFF2-40B4-BE49-F238E27FC236}">
                    <a16:creationId xmlns:a16="http://schemas.microsoft.com/office/drawing/2014/main" id="{711CAB83-9BF5-4456-B467-88BE4CD27E56}"/>
                  </a:ext>
                </a:extLst>
              </p:cNvPr>
              <p:cNvSpPr/>
              <p:nvPr/>
            </p:nvSpPr>
            <p:spPr>
              <a:xfrm>
                <a:off x="3381452" y="1483360"/>
                <a:ext cx="755934"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25" name="组合 24">
            <a:extLst>
              <a:ext uri="{FF2B5EF4-FFF2-40B4-BE49-F238E27FC236}">
                <a16:creationId xmlns:a16="http://schemas.microsoft.com/office/drawing/2014/main" id="{7A61C0A5-CCBC-4618-A363-A1106DB236E9}"/>
              </a:ext>
            </a:extLst>
          </p:cNvPr>
          <p:cNvGrpSpPr/>
          <p:nvPr/>
        </p:nvGrpSpPr>
        <p:grpSpPr>
          <a:xfrm>
            <a:off x="2771852" y="4624255"/>
            <a:ext cx="2814632" cy="755934"/>
            <a:chOff x="3381452" y="1483360"/>
            <a:chExt cx="2814632" cy="755934"/>
          </a:xfrm>
        </p:grpSpPr>
        <p:sp>
          <p:nvSpPr>
            <p:cNvPr id="26" name="文本框 25">
              <a:extLst>
                <a:ext uri="{FF2B5EF4-FFF2-40B4-BE49-F238E27FC236}">
                  <a16:creationId xmlns:a16="http://schemas.microsoft.com/office/drawing/2014/main" id="{6252A222-6EAD-41E0-A748-87280A79D8FD}"/>
                </a:ext>
              </a:extLst>
            </p:cNvPr>
            <p:cNvSpPr txBox="1"/>
            <p:nvPr/>
          </p:nvSpPr>
          <p:spPr>
            <a:xfrm>
              <a:off x="4137386" y="1599716"/>
              <a:ext cx="2058698" cy="523220"/>
            </a:xfrm>
            <a:prstGeom prst="rect">
              <a:avLst/>
            </a:prstGeom>
            <a:noFill/>
          </p:spPr>
          <p:txBody>
            <a:bodyPr wrap="square" rtlCol="0">
              <a:spAutoFit/>
            </a:bodyPr>
            <a:lstStyle/>
            <a:p>
              <a:r>
                <a:rPr lang="en-US" altLang="zh-CN" sz="2800" b="1" dirty="0"/>
                <a:t>Case Study</a:t>
              </a:r>
              <a:endParaRPr lang="zh-CN" altLang="en-US" sz="2800" b="1" dirty="0"/>
            </a:p>
          </p:txBody>
        </p:sp>
        <p:grpSp>
          <p:nvGrpSpPr>
            <p:cNvPr id="27" name="组合 26">
              <a:extLst>
                <a:ext uri="{FF2B5EF4-FFF2-40B4-BE49-F238E27FC236}">
                  <a16:creationId xmlns:a16="http://schemas.microsoft.com/office/drawing/2014/main" id="{E5ADD703-8272-4E86-B158-C906733EFA86}"/>
                </a:ext>
              </a:extLst>
            </p:cNvPr>
            <p:cNvGrpSpPr/>
            <p:nvPr/>
          </p:nvGrpSpPr>
          <p:grpSpPr>
            <a:xfrm>
              <a:off x="3381452" y="1483360"/>
              <a:ext cx="755934" cy="755934"/>
              <a:chOff x="3381452" y="1483360"/>
              <a:chExt cx="755934" cy="755934"/>
            </a:xfrm>
          </p:grpSpPr>
          <p:sp>
            <p:nvSpPr>
              <p:cNvPr id="28" name="文本框 27">
                <a:extLst>
                  <a:ext uri="{FF2B5EF4-FFF2-40B4-BE49-F238E27FC236}">
                    <a16:creationId xmlns:a16="http://schemas.microsoft.com/office/drawing/2014/main" id="{A517E702-16FA-4511-AD04-D05D982A924C}"/>
                  </a:ext>
                </a:extLst>
              </p:cNvPr>
              <p:cNvSpPr txBox="1"/>
              <p:nvPr/>
            </p:nvSpPr>
            <p:spPr>
              <a:xfrm>
                <a:off x="3381452" y="1568939"/>
                <a:ext cx="755934" cy="584775"/>
              </a:xfrm>
              <a:prstGeom prst="rect">
                <a:avLst/>
              </a:prstGeom>
              <a:noFill/>
              <a:ln>
                <a:noFill/>
              </a:ln>
            </p:spPr>
            <p:txBody>
              <a:bodyPr wrap="square" rtlCol="0" anchor="ctr" anchorCtr="0">
                <a:spAutoFit/>
              </a:bodyPr>
              <a:lstStyle/>
              <a:p>
                <a:pPr algn="ctr"/>
                <a:r>
                  <a:rPr lang="en-US" altLang="zh-CN" sz="3200" b="1" dirty="0">
                    <a:solidFill>
                      <a:srgbClr val="9E008F"/>
                    </a:solidFill>
                    <a:latin typeface="+mn-ea"/>
                  </a:rPr>
                  <a:t>05</a:t>
                </a:r>
              </a:p>
            </p:txBody>
          </p:sp>
          <p:sp>
            <p:nvSpPr>
              <p:cNvPr id="30" name="矩形 29">
                <a:extLst>
                  <a:ext uri="{FF2B5EF4-FFF2-40B4-BE49-F238E27FC236}">
                    <a16:creationId xmlns:a16="http://schemas.microsoft.com/office/drawing/2014/main" id="{40104CB8-DFF9-4F44-8119-743F5F10DB2C}"/>
                  </a:ext>
                </a:extLst>
              </p:cNvPr>
              <p:cNvSpPr/>
              <p:nvPr/>
            </p:nvSpPr>
            <p:spPr>
              <a:xfrm>
                <a:off x="3381452" y="1483360"/>
                <a:ext cx="755934"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34" name="组合 33">
            <a:extLst>
              <a:ext uri="{FF2B5EF4-FFF2-40B4-BE49-F238E27FC236}">
                <a16:creationId xmlns:a16="http://schemas.microsoft.com/office/drawing/2014/main" id="{C579C1A0-50E0-45E4-B2FC-E00DF1FD6721}"/>
              </a:ext>
            </a:extLst>
          </p:cNvPr>
          <p:cNvGrpSpPr/>
          <p:nvPr/>
        </p:nvGrpSpPr>
        <p:grpSpPr>
          <a:xfrm>
            <a:off x="5943288" y="4624254"/>
            <a:ext cx="2814632" cy="755934"/>
            <a:chOff x="3381452" y="1483360"/>
            <a:chExt cx="2814632" cy="755934"/>
          </a:xfrm>
        </p:grpSpPr>
        <p:sp>
          <p:nvSpPr>
            <p:cNvPr id="35" name="文本框 34">
              <a:extLst>
                <a:ext uri="{FF2B5EF4-FFF2-40B4-BE49-F238E27FC236}">
                  <a16:creationId xmlns:a16="http://schemas.microsoft.com/office/drawing/2014/main" id="{7B292BD2-DCB3-4C9F-9FD6-8C382B0183CF}"/>
                </a:ext>
              </a:extLst>
            </p:cNvPr>
            <p:cNvSpPr txBox="1"/>
            <p:nvPr/>
          </p:nvSpPr>
          <p:spPr>
            <a:xfrm>
              <a:off x="4137386" y="1599716"/>
              <a:ext cx="2058698" cy="523220"/>
            </a:xfrm>
            <a:prstGeom prst="rect">
              <a:avLst/>
            </a:prstGeom>
            <a:noFill/>
          </p:spPr>
          <p:txBody>
            <a:bodyPr wrap="square" rtlCol="0">
              <a:spAutoFit/>
            </a:bodyPr>
            <a:lstStyle/>
            <a:p>
              <a:r>
                <a:rPr lang="en-US" altLang="zh-CN" sz="2800" b="1" dirty="0"/>
                <a:t>Conclusion</a:t>
              </a:r>
              <a:endParaRPr lang="zh-CN" altLang="en-US" sz="2800" b="1" dirty="0"/>
            </a:p>
          </p:txBody>
        </p:sp>
        <p:grpSp>
          <p:nvGrpSpPr>
            <p:cNvPr id="36" name="组合 35">
              <a:extLst>
                <a:ext uri="{FF2B5EF4-FFF2-40B4-BE49-F238E27FC236}">
                  <a16:creationId xmlns:a16="http://schemas.microsoft.com/office/drawing/2014/main" id="{CF8BB6D7-5D5B-457B-8AB8-7891BD029785}"/>
                </a:ext>
              </a:extLst>
            </p:cNvPr>
            <p:cNvGrpSpPr/>
            <p:nvPr/>
          </p:nvGrpSpPr>
          <p:grpSpPr>
            <a:xfrm>
              <a:off x="3381452" y="1483360"/>
              <a:ext cx="755934" cy="755934"/>
              <a:chOff x="3381452" y="1483360"/>
              <a:chExt cx="755934" cy="755934"/>
            </a:xfrm>
          </p:grpSpPr>
          <p:sp>
            <p:nvSpPr>
              <p:cNvPr id="37" name="文本框 36">
                <a:extLst>
                  <a:ext uri="{FF2B5EF4-FFF2-40B4-BE49-F238E27FC236}">
                    <a16:creationId xmlns:a16="http://schemas.microsoft.com/office/drawing/2014/main" id="{B1AF64C1-FB56-464B-B6A2-2F1FBF423FA8}"/>
                  </a:ext>
                </a:extLst>
              </p:cNvPr>
              <p:cNvSpPr txBox="1"/>
              <p:nvPr/>
            </p:nvSpPr>
            <p:spPr>
              <a:xfrm>
                <a:off x="3381452" y="1568939"/>
                <a:ext cx="755934" cy="584775"/>
              </a:xfrm>
              <a:prstGeom prst="rect">
                <a:avLst/>
              </a:prstGeom>
              <a:noFill/>
              <a:ln>
                <a:noFill/>
              </a:ln>
            </p:spPr>
            <p:txBody>
              <a:bodyPr wrap="square" rtlCol="0" anchor="ctr" anchorCtr="0">
                <a:spAutoFit/>
              </a:bodyPr>
              <a:lstStyle/>
              <a:p>
                <a:pPr algn="ctr"/>
                <a:r>
                  <a:rPr lang="en-US" altLang="zh-CN" sz="3200" b="1" dirty="0">
                    <a:solidFill>
                      <a:srgbClr val="9E008F"/>
                    </a:solidFill>
                    <a:latin typeface="+mn-ea"/>
                  </a:rPr>
                  <a:t>06</a:t>
                </a:r>
              </a:p>
            </p:txBody>
          </p:sp>
          <p:sp>
            <p:nvSpPr>
              <p:cNvPr id="38" name="矩形 37">
                <a:extLst>
                  <a:ext uri="{FF2B5EF4-FFF2-40B4-BE49-F238E27FC236}">
                    <a16:creationId xmlns:a16="http://schemas.microsoft.com/office/drawing/2014/main" id="{93F585C5-4C60-48CE-B83F-AD4D53FFBF60}"/>
                  </a:ext>
                </a:extLst>
              </p:cNvPr>
              <p:cNvSpPr/>
              <p:nvPr/>
            </p:nvSpPr>
            <p:spPr>
              <a:xfrm>
                <a:off x="3381452" y="1483360"/>
                <a:ext cx="755934"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2370133825"/>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61DEDAF-4CC1-405E-B329-7A5393280688}"/>
              </a:ext>
            </a:extLst>
          </p:cNvPr>
          <p:cNvSpPr>
            <a:spLocks noGrp="1"/>
          </p:cNvSpPr>
          <p:nvPr>
            <p:ph type="sldNum" sz="quarter" idx="12"/>
          </p:nvPr>
        </p:nvSpPr>
        <p:spPr/>
        <p:txBody>
          <a:bodyPr/>
          <a:lstStyle/>
          <a:p>
            <a:fld id="{51D91E7F-84B6-4064-9D4E-CC7D244BCA04}" type="slidenum">
              <a:rPr lang="zh-CN" altLang="en-US" smtClean="0"/>
              <a:pPr/>
              <a:t>20</a:t>
            </a:fld>
            <a:endParaRPr lang="zh-CN" altLang="en-US"/>
          </a:p>
        </p:txBody>
      </p:sp>
      <p:sp>
        <p:nvSpPr>
          <p:cNvPr id="3" name="文本占位符 2">
            <a:extLst>
              <a:ext uri="{FF2B5EF4-FFF2-40B4-BE49-F238E27FC236}">
                <a16:creationId xmlns:a16="http://schemas.microsoft.com/office/drawing/2014/main" id="{6AD51638-356B-4635-9894-D7A0710FE172}"/>
              </a:ext>
            </a:extLst>
          </p:cNvPr>
          <p:cNvSpPr>
            <a:spLocks noGrp="1"/>
          </p:cNvSpPr>
          <p:nvPr>
            <p:ph type="body" sz="quarter" idx="13"/>
          </p:nvPr>
        </p:nvSpPr>
        <p:spPr>
          <a:xfrm>
            <a:off x="774138" y="328713"/>
            <a:ext cx="8125656" cy="523220"/>
          </a:xfrm>
        </p:spPr>
        <p:txBody>
          <a:bodyPr/>
          <a:lstStyle/>
          <a:p>
            <a:r>
              <a:rPr lang="en-US" altLang="zh-CN" dirty="0"/>
              <a:t>GDD-KM – </a:t>
            </a:r>
            <a:r>
              <a:rPr lang="en-US" altLang="zh-CN" dirty="0">
                <a:solidFill>
                  <a:srgbClr val="870078"/>
                </a:solidFill>
              </a:rPr>
              <a:t>Dissemination and Application</a:t>
            </a:r>
            <a:endParaRPr lang="zh-CN" altLang="en-US" dirty="0">
              <a:solidFill>
                <a:srgbClr val="870078"/>
              </a:solidFill>
            </a:endParaRPr>
          </a:p>
        </p:txBody>
      </p:sp>
      <p:sp>
        <p:nvSpPr>
          <p:cNvPr id="4" name="矩形 3">
            <a:extLst>
              <a:ext uri="{FF2B5EF4-FFF2-40B4-BE49-F238E27FC236}">
                <a16:creationId xmlns:a16="http://schemas.microsoft.com/office/drawing/2014/main" id="{1B6F2D2E-CACA-4CE3-9209-613B7A9B7C2E}"/>
              </a:ext>
            </a:extLst>
          </p:cNvPr>
          <p:cNvSpPr/>
          <p:nvPr/>
        </p:nvSpPr>
        <p:spPr>
          <a:xfrm>
            <a:off x="774137" y="1584960"/>
            <a:ext cx="3421943" cy="360679"/>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Typical Application Scenarios</a:t>
            </a:r>
          </a:p>
        </p:txBody>
      </p:sp>
      <p:cxnSp>
        <p:nvCxnSpPr>
          <p:cNvPr id="5" name="直接连接符 4">
            <a:extLst>
              <a:ext uri="{FF2B5EF4-FFF2-40B4-BE49-F238E27FC236}">
                <a16:creationId xmlns:a16="http://schemas.microsoft.com/office/drawing/2014/main" id="{A418E43F-CCF1-4FAA-BEEC-53CA6AC03952}"/>
              </a:ext>
            </a:extLst>
          </p:cNvPr>
          <p:cNvCxnSpPr>
            <a:cxnSpLocks/>
          </p:cNvCxnSpPr>
          <p:nvPr/>
        </p:nvCxnSpPr>
        <p:spPr>
          <a:xfrm>
            <a:off x="774137" y="1945639"/>
            <a:ext cx="7607861" cy="0"/>
          </a:xfrm>
          <a:prstGeom prst="line">
            <a:avLst/>
          </a:prstGeom>
          <a:ln w="19050">
            <a:solidFill>
              <a:srgbClr val="6A005F"/>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867542C0-BB21-4A38-961D-2A8FB3A91B08}"/>
              </a:ext>
            </a:extLst>
          </p:cNvPr>
          <p:cNvSpPr/>
          <p:nvPr/>
        </p:nvSpPr>
        <p:spPr>
          <a:xfrm>
            <a:off x="774137" y="2160272"/>
            <a:ext cx="7609838" cy="3702045"/>
          </a:xfrm>
          <a:prstGeom prst="rect">
            <a:avLst/>
          </a:prstGeom>
          <a:solidFill>
            <a:srgbClr val="ECECEC"/>
          </a:solid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38C990D7-6215-4329-B146-3CEABC8D6A79}"/>
              </a:ext>
            </a:extLst>
          </p:cNvPr>
          <p:cNvSpPr txBox="1"/>
          <p:nvPr/>
        </p:nvSpPr>
        <p:spPr>
          <a:xfrm>
            <a:off x="957387" y="2342289"/>
            <a:ext cx="4153093" cy="1338828"/>
          </a:xfrm>
          <a:prstGeom prst="rect">
            <a:avLst/>
          </a:prstGeom>
          <a:noFill/>
        </p:spPr>
        <p:txBody>
          <a:bodyPr wrap="square" rtlCol="0">
            <a:spAutoFit/>
          </a:bodyPr>
          <a:lstStyle/>
          <a:p>
            <a:pPr>
              <a:lnSpc>
                <a:spcPct val="150000"/>
              </a:lnSpc>
            </a:pPr>
            <a:r>
              <a:rPr lang="en-US" altLang="zh-CN" b="1" dirty="0">
                <a:solidFill>
                  <a:srgbClr val="6A005F"/>
                </a:solidFill>
              </a:rPr>
              <a:t>Goals Elicitation:</a:t>
            </a:r>
          </a:p>
          <a:p>
            <a:pPr marL="285750" indent="-285750">
              <a:lnSpc>
                <a:spcPct val="150000"/>
              </a:lnSpc>
              <a:buFont typeface="Wingdings" panose="05000000000000000000" pitchFamily="2" charset="2"/>
              <a:buChar char="Ø"/>
            </a:pPr>
            <a:r>
              <a:rPr lang="en-US" altLang="zh-CN" dirty="0">
                <a:solidFill>
                  <a:srgbClr val="6A005F"/>
                </a:solidFill>
              </a:rPr>
              <a:t>a goal template</a:t>
            </a:r>
          </a:p>
          <a:p>
            <a:pPr marL="285750" indent="-285750">
              <a:lnSpc>
                <a:spcPct val="150000"/>
              </a:lnSpc>
              <a:buFont typeface="Wingdings" panose="05000000000000000000" pitchFamily="2" charset="2"/>
              <a:buChar char="Ø"/>
            </a:pPr>
            <a:r>
              <a:rPr lang="en-US" altLang="zh-CN" dirty="0">
                <a:solidFill>
                  <a:srgbClr val="6A005F"/>
                </a:solidFill>
              </a:rPr>
              <a:t>Similar project context</a:t>
            </a:r>
          </a:p>
        </p:txBody>
      </p:sp>
      <p:sp>
        <p:nvSpPr>
          <p:cNvPr id="8" name="文本框 7">
            <a:extLst>
              <a:ext uri="{FF2B5EF4-FFF2-40B4-BE49-F238E27FC236}">
                <a16:creationId xmlns:a16="http://schemas.microsoft.com/office/drawing/2014/main" id="{D6DD2DF6-5402-4CAD-9729-4EE1578E03C4}"/>
              </a:ext>
            </a:extLst>
          </p:cNvPr>
          <p:cNvSpPr txBox="1"/>
          <p:nvPr/>
        </p:nvSpPr>
        <p:spPr>
          <a:xfrm>
            <a:off x="957387" y="3863134"/>
            <a:ext cx="4153093" cy="1754326"/>
          </a:xfrm>
          <a:prstGeom prst="rect">
            <a:avLst/>
          </a:prstGeom>
          <a:noFill/>
        </p:spPr>
        <p:txBody>
          <a:bodyPr wrap="square" rtlCol="0">
            <a:spAutoFit/>
          </a:bodyPr>
          <a:lstStyle/>
          <a:p>
            <a:pPr>
              <a:lnSpc>
                <a:spcPct val="150000"/>
              </a:lnSpc>
            </a:pPr>
            <a:r>
              <a:rPr lang="en-US" altLang="zh-CN" b="1" dirty="0">
                <a:solidFill>
                  <a:srgbClr val="6A005F"/>
                </a:solidFill>
              </a:rPr>
              <a:t>Goals Implementation Solution:</a:t>
            </a:r>
          </a:p>
          <a:p>
            <a:pPr marL="285750" indent="-285750">
              <a:lnSpc>
                <a:spcPct val="150000"/>
              </a:lnSpc>
              <a:buFont typeface="Wingdings" panose="05000000000000000000" pitchFamily="2" charset="2"/>
              <a:buChar char="Ø"/>
            </a:pPr>
            <a:r>
              <a:rPr lang="en-US" altLang="zh-CN" dirty="0">
                <a:solidFill>
                  <a:srgbClr val="6A005F"/>
                </a:solidFill>
              </a:rPr>
              <a:t>Solutions are attached to certain project goals in repository</a:t>
            </a:r>
          </a:p>
          <a:p>
            <a:pPr marL="285750" indent="-285750">
              <a:lnSpc>
                <a:spcPct val="150000"/>
              </a:lnSpc>
              <a:buFont typeface="Wingdings" panose="05000000000000000000" pitchFamily="2" charset="2"/>
              <a:buChar char="Ø"/>
            </a:pPr>
            <a:r>
              <a:rPr lang="en-US" altLang="zh-CN" dirty="0">
                <a:solidFill>
                  <a:srgbClr val="6A005F"/>
                </a:solidFill>
              </a:rPr>
              <a:t>Similar goals</a:t>
            </a:r>
          </a:p>
        </p:txBody>
      </p:sp>
      <p:sp>
        <p:nvSpPr>
          <p:cNvPr id="9" name="文本框 8">
            <a:extLst>
              <a:ext uri="{FF2B5EF4-FFF2-40B4-BE49-F238E27FC236}">
                <a16:creationId xmlns:a16="http://schemas.microsoft.com/office/drawing/2014/main" id="{FB190D22-A6A2-4AC9-BB10-03CA257D78F2}"/>
              </a:ext>
            </a:extLst>
          </p:cNvPr>
          <p:cNvSpPr txBox="1"/>
          <p:nvPr/>
        </p:nvSpPr>
        <p:spPr>
          <a:xfrm>
            <a:off x="6452163" y="2827037"/>
            <a:ext cx="1648849" cy="369332"/>
          </a:xfrm>
          <a:prstGeom prst="rect">
            <a:avLst/>
          </a:prstGeom>
          <a:noFill/>
        </p:spPr>
        <p:txBody>
          <a:bodyPr wrap="none" rtlCol="0">
            <a:spAutoFit/>
          </a:bodyPr>
          <a:lstStyle/>
          <a:p>
            <a:r>
              <a:rPr lang="en-US" altLang="zh-CN" b="1" dirty="0">
                <a:solidFill>
                  <a:srgbClr val="C00000"/>
                </a:solidFill>
              </a:rPr>
              <a:t>Minor changes</a:t>
            </a:r>
            <a:endParaRPr lang="zh-CN" altLang="en-US" b="1" dirty="0">
              <a:solidFill>
                <a:srgbClr val="C00000"/>
              </a:solidFill>
            </a:endParaRPr>
          </a:p>
        </p:txBody>
      </p:sp>
      <p:sp>
        <p:nvSpPr>
          <p:cNvPr id="11" name="文本框 10">
            <a:extLst>
              <a:ext uri="{FF2B5EF4-FFF2-40B4-BE49-F238E27FC236}">
                <a16:creationId xmlns:a16="http://schemas.microsoft.com/office/drawing/2014/main" id="{A9ED97EE-1948-43B5-990F-8E24E95F2168}"/>
              </a:ext>
            </a:extLst>
          </p:cNvPr>
          <p:cNvSpPr txBox="1"/>
          <p:nvPr/>
        </p:nvSpPr>
        <p:spPr>
          <a:xfrm>
            <a:off x="6490635" y="4555631"/>
            <a:ext cx="1610377" cy="369332"/>
          </a:xfrm>
          <a:prstGeom prst="rect">
            <a:avLst/>
          </a:prstGeom>
          <a:noFill/>
        </p:spPr>
        <p:txBody>
          <a:bodyPr wrap="none" rtlCol="0">
            <a:spAutoFit/>
          </a:bodyPr>
          <a:lstStyle/>
          <a:p>
            <a:r>
              <a:rPr lang="en-US" altLang="zh-CN" b="1" dirty="0">
                <a:solidFill>
                  <a:srgbClr val="C00000"/>
                </a:solidFill>
              </a:rPr>
              <a:t>Adopt directly</a:t>
            </a:r>
            <a:endParaRPr lang="zh-CN" altLang="en-US" b="1" dirty="0">
              <a:solidFill>
                <a:srgbClr val="C00000"/>
              </a:solidFill>
            </a:endParaRPr>
          </a:p>
        </p:txBody>
      </p:sp>
      <p:sp>
        <p:nvSpPr>
          <p:cNvPr id="12" name="箭头: 右 11">
            <a:extLst>
              <a:ext uri="{FF2B5EF4-FFF2-40B4-BE49-F238E27FC236}">
                <a16:creationId xmlns:a16="http://schemas.microsoft.com/office/drawing/2014/main" id="{7D0C5474-239F-4506-996D-D39873DD7A62}"/>
              </a:ext>
            </a:extLst>
          </p:cNvPr>
          <p:cNvSpPr/>
          <p:nvPr/>
        </p:nvSpPr>
        <p:spPr>
          <a:xfrm>
            <a:off x="5411588" y="2893832"/>
            <a:ext cx="739466" cy="235741"/>
          </a:xfrm>
          <a:prstGeom prst="rightArrow">
            <a:avLst>
              <a:gd name="adj1" fmla="val 41005"/>
              <a:gd name="adj2" fmla="val 54193"/>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右 12">
            <a:extLst>
              <a:ext uri="{FF2B5EF4-FFF2-40B4-BE49-F238E27FC236}">
                <a16:creationId xmlns:a16="http://schemas.microsoft.com/office/drawing/2014/main" id="{17C1FA2E-E472-4DD9-812F-204626E89A9D}"/>
              </a:ext>
            </a:extLst>
          </p:cNvPr>
          <p:cNvSpPr/>
          <p:nvPr/>
        </p:nvSpPr>
        <p:spPr>
          <a:xfrm>
            <a:off x="5430824" y="4622426"/>
            <a:ext cx="739466" cy="235741"/>
          </a:xfrm>
          <a:prstGeom prst="rightArrow">
            <a:avLst>
              <a:gd name="adj1" fmla="val 41005"/>
              <a:gd name="adj2" fmla="val 54193"/>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03066695"/>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50"/>
                                        <p:tgtEl>
                                          <p:spTgt spid="12"/>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25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250"/>
                                        <p:tgtEl>
                                          <p:spTgt spid="13"/>
                                        </p:tgtEl>
                                      </p:cBhvr>
                                    </p:animEffect>
                                  </p:childTnLst>
                                </p:cTn>
                              </p:par>
                            </p:childTnLst>
                          </p:cTn>
                        </p:par>
                        <p:par>
                          <p:cTn id="17" fill="hold">
                            <p:stCondLst>
                              <p:cond delay="250"/>
                            </p:stCondLst>
                            <p:childTnLst>
                              <p:par>
                                <p:cTn id="18" presetID="22" presetClass="entr" presetSubtype="8"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1016D96-C8C0-4F33-9F58-BF21354E6323}"/>
              </a:ext>
            </a:extLst>
          </p:cNvPr>
          <p:cNvSpPr>
            <a:spLocks noGrp="1"/>
          </p:cNvSpPr>
          <p:nvPr>
            <p:ph type="sldNum" sz="quarter" idx="12"/>
          </p:nvPr>
        </p:nvSpPr>
        <p:spPr/>
        <p:txBody>
          <a:bodyPr/>
          <a:lstStyle/>
          <a:p>
            <a:fld id="{51D91E7F-84B6-4064-9D4E-CC7D244BCA04}" type="slidenum">
              <a:rPr lang="zh-CN" altLang="en-US" smtClean="0"/>
              <a:pPr/>
              <a:t>21</a:t>
            </a:fld>
            <a:endParaRPr lang="zh-CN" altLang="en-US"/>
          </a:p>
        </p:txBody>
      </p:sp>
      <p:sp>
        <p:nvSpPr>
          <p:cNvPr id="3" name="文本占位符 2">
            <a:extLst>
              <a:ext uri="{FF2B5EF4-FFF2-40B4-BE49-F238E27FC236}">
                <a16:creationId xmlns:a16="http://schemas.microsoft.com/office/drawing/2014/main" id="{289B4FAC-9E56-49F4-A5BB-C6B21CE0A5BC}"/>
              </a:ext>
            </a:extLst>
          </p:cNvPr>
          <p:cNvSpPr>
            <a:spLocks noGrp="1"/>
          </p:cNvSpPr>
          <p:nvPr>
            <p:ph type="body" sz="quarter" idx="13"/>
          </p:nvPr>
        </p:nvSpPr>
        <p:spPr/>
        <p:txBody>
          <a:bodyPr/>
          <a:lstStyle/>
          <a:p>
            <a:r>
              <a:rPr lang="en-US" altLang="zh-CN" dirty="0"/>
              <a:t>GDD-KM</a:t>
            </a:r>
            <a:endParaRPr lang="zh-CN" altLang="en-US" dirty="0"/>
          </a:p>
        </p:txBody>
      </p:sp>
      <p:sp>
        <p:nvSpPr>
          <p:cNvPr id="4" name="矩形: 圆角 3">
            <a:extLst>
              <a:ext uri="{FF2B5EF4-FFF2-40B4-BE49-F238E27FC236}">
                <a16:creationId xmlns:a16="http://schemas.microsoft.com/office/drawing/2014/main" id="{694AD6E0-6B69-4696-81E1-FA025FA245B3}"/>
              </a:ext>
            </a:extLst>
          </p:cNvPr>
          <p:cNvSpPr/>
          <p:nvPr/>
        </p:nvSpPr>
        <p:spPr>
          <a:xfrm>
            <a:off x="774138" y="2183647"/>
            <a:ext cx="1675594" cy="914400"/>
          </a:xfrm>
          <a:prstGeom prst="roundRect">
            <a:avLst/>
          </a:prstGeom>
          <a:solidFill>
            <a:schemeClr val="bg1"/>
          </a:solidFill>
          <a:ln w="19050">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6A005F"/>
                </a:solidFill>
              </a:rPr>
              <a:t>Creation</a:t>
            </a:r>
            <a:endParaRPr lang="zh-CN" altLang="en-US" b="1" dirty="0">
              <a:solidFill>
                <a:srgbClr val="6A005F"/>
              </a:solidFill>
            </a:endParaRPr>
          </a:p>
        </p:txBody>
      </p:sp>
      <p:sp>
        <p:nvSpPr>
          <p:cNvPr id="5" name="矩形: 圆角 4">
            <a:extLst>
              <a:ext uri="{FF2B5EF4-FFF2-40B4-BE49-F238E27FC236}">
                <a16:creationId xmlns:a16="http://schemas.microsoft.com/office/drawing/2014/main" id="{EEA3D863-D642-4BB7-8896-44CA56AAA32A}"/>
              </a:ext>
            </a:extLst>
          </p:cNvPr>
          <p:cNvSpPr/>
          <p:nvPr/>
        </p:nvSpPr>
        <p:spPr>
          <a:xfrm>
            <a:off x="3734203" y="2183647"/>
            <a:ext cx="1675594" cy="914400"/>
          </a:xfrm>
          <a:prstGeom prst="roundRect">
            <a:avLst/>
          </a:prstGeom>
          <a:solidFill>
            <a:schemeClr val="bg1"/>
          </a:solidFill>
          <a:ln w="19050">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6A005F"/>
                </a:solidFill>
              </a:rPr>
              <a:t>Integration</a:t>
            </a:r>
          </a:p>
          <a:p>
            <a:pPr algn="ctr"/>
            <a:r>
              <a:rPr lang="en-US" altLang="zh-CN" b="1" dirty="0">
                <a:solidFill>
                  <a:srgbClr val="6A005F"/>
                </a:solidFill>
              </a:rPr>
              <a:t>/Formation</a:t>
            </a:r>
            <a:endParaRPr lang="zh-CN" altLang="en-US" b="1" dirty="0">
              <a:solidFill>
                <a:srgbClr val="6A005F"/>
              </a:solidFill>
            </a:endParaRPr>
          </a:p>
        </p:txBody>
      </p:sp>
      <p:sp>
        <p:nvSpPr>
          <p:cNvPr id="6" name="矩形: 圆角 5">
            <a:extLst>
              <a:ext uri="{FF2B5EF4-FFF2-40B4-BE49-F238E27FC236}">
                <a16:creationId xmlns:a16="http://schemas.microsoft.com/office/drawing/2014/main" id="{FEECAAC5-562D-4F52-9DBA-323EBCF02AD0}"/>
              </a:ext>
            </a:extLst>
          </p:cNvPr>
          <p:cNvSpPr/>
          <p:nvPr/>
        </p:nvSpPr>
        <p:spPr>
          <a:xfrm>
            <a:off x="5409797" y="4483105"/>
            <a:ext cx="1675594" cy="914400"/>
          </a:xfrm>
          <a:prstGeom prst="round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Evolution</a:t>
            </a:r>
            <a:endParaRPr lang="zh-CN" altLang="en-US" b="1" dirty="0">
              <a:solidFill>
                <a:srgbClr val="C00000"/>
              </a:solidFill>
            </a:endParaRPr>
          </a:p>
        </p:txBody>
      </p:sp>
      <p:sp>
        <p:nvSpPr>
          <p:cNvPr id="7" name="矩形: 圆角 6">
            <a:extLst>
              <a:ext uri="{FF2B5EF4-FFF2-40B4-BE49-F238E27FC236}">
                <a16:creationId xmlns:a16="http://schemas.microsoft.com/office/drawing/2014/main" id="{6173FC08-E19A-4E52-82DB-33B4C9CC24BF}"/>
              </a:ext>
            </a:extLst>
          </p:cNvPr>
          <p:cNvSpPr/>
          <p:nvPr/>
        </p:nvSpPr>
        <p:spPr>
          <a:xfrm>
            <a:off x="2058609" y="4483105"/>
            <a:ext cx="1675594" cy="914400"/>
          </a:xfrm>
          <a:prstGeom prst="roundRect">
            <a:avLst/>
          </a:prstGeom>
          <a:solidFill>
            <a:schemeClr val="bg1"/>
          </a:solidFill>
          <a:ln w="19050">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6A005F"/>
                </a:solidFill>
              </a:rPr>
              <a:t>Dissemination/Application</a:t>
            </a:r>
            <a:endParaRPr lang="zh-CN" altLang="en-US" b="1" dirty="0">
              <a:solidFill>
                <a:srgbClr val="6A005F"/>
              </a:solidFill>
            </a:endParaRPr>
          </a:p>
        </p:txBody>
      </p:sp>
      <p:sp>
        <p:nvSpPr>
          <p:cNvPr id="8" name="矩形: 圆角 7">
            <a:extLst>
              <a:ext uri="{FF2B5EF4-FFF2-40B4-BE49-F238E27FC236}">
                <a16:creationId xmlns:a16="http://schemas.microsoft.com/office/drawing/2014/main" id="{8C6952DB-0B58-4132-89BE-5F67C608F184}"/>
              </a:ext>
            </a:extLst>
          </p:cNvPr>
          <p:cNvSpPr/>
          <p:nvPr/>
        </p:nvSpPr>
        <p:spPr>
          <a:xfrm>
            <a:off x="6694268" y="2183647"/>
            <a:ext cx="1675594" cy="914400"/>
          </a:xfrm>
          <a:prstGeom prst="round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Outdate</a:t>
            </a:r>
            <a:endParaRPr lang="zh-CN" altLang="en-US" b="1" dirty="0">
              <a:solidFill>
                <a:srgbClr val="C00000"/>
              </a:solidFill>
            </a:endParaRPr>
          </a:p>
        </p:txBody>
      </p:sp>
      <p:cxnSp>
        <p:nvCxnSpPr>
          <p:cNvPr id="10" name="直接箭头连接符 9">
            <a:extLst>
              <a:ext uri="{FF2B5EF4-FFF2-40B4-BE49-F238E27FC236}">
                <a16:creationId xmlns:a16="http://schemas.microsoft.com/office/drawing/2014/main" id="{6552ACEB-D502-46F1-BA04-37A3074F5F77}"/>
              </a:ext>
            </a:extLst>
          </p:cNvPr>
          <p:cNvCxnSpPr>
            <a:cxnSpLocks/>
          </p:cNvCxnSpPr>
          <p:nvPr/>
        </p:nvCxnSpPr>
        <p:spPr>
          <a:xfrm>
            <a:off x="2600960" y="2640847"/>
            <a:ext cx="978408" cy="0"/>
          </a:xfrm>
          <a:prstGeom prst="straightConnector1">
            <a:avLst/>
          </a:prstGeom>
          <a:ln w="76200">
            <a:solidFill>
              <a:srgbClr val="6A005F"/>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74F806A8-0AF8-41AE-BAFF-B1271FD9507A}"/>
              </a:ext>
            </a:extLst>
          </p:cNvPr>
          <p:cNvCxnSpPr>
            <a:cxnSpLocks/>
          </p:cNvCxnSpPr>
          <p:nvPr/>
        </p:nvCxnSpPr>
        <p:spPr>
          <a:xfrm>
            <a:off x="5562828" y="2640847"/>
            <a:ext cx="978408" cy="0"/>
          </a:xfrm>
          <a:prstGeom prst="straightConnector1">
            <a:avLst/>
          </a:prstGeom>
          <a:ln w="76200">
            <a:solidFill>
              <a:srgbClr val="6A005F"/>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49AE5336-E1AC-4F94-8BD8-7E6C76709B50}"/>
              </a:ext>
            </a:extLst>
          </p:cNvPr>
          <p:cNvCxnSpPr>
            <a:cxnSpLocks/>
          </p:cNvCxnSpPr>
          <p:nvPr/>
        </p:nvCxnSpPr>
        <p:spPr>
          <a:xfrm rot="10800000" flipV="1">
            <a:off x="2602765" y="3202380"/>
            <a:ext cx="837797" cy="1036508"/>
          </a:xfrm>
          <a:prstGeom prst="curvedConnector2">
            <a:avLst/>
          </a:prstGeom>
          <a:ln w="76200">
            <a:solidFill>
              <a:srgbClr val="6A005F"/>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16035034-B501-4455-A2FD-3E5E40B8E74D}"/>
              </a:ext>
            </a:extLst>
          </p:cNvPr>
          <p:cNvCxnSpPr>
            <a:cxnSpLocks/>
          </p:cNvCxnSpPr>
          <p:nvPr/>
        </p:nvCxnSpPr>
        <p:spPr>
          <a:xfrm>
            <a:off x="4082796" y="4909072"/>
            <a:ext cx="978408" cy="0"/>
          </a:xfrm>
          <a:prstGeom prst="straightConnector1">
            <a:avLst/>
          </a:prstGeom>
          <a:ln w="76200">
            <a:solidFill>
              <a:srgbClr val="6A005F"/>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5D2E3DC2-02E4-4747-AAAA-8CBDE4810670}"/>
              </a:ext>
            </a:extLst>
          </p:cNvPr>
          <p:cNvCxnSpPr>
            <a:cxnSpLocks/>
          </p:cNvCxnSpPr>
          <p:nvPr/>
        </p:nvCxnSpPr>
        <p:spPr>
          <a:xfrm rot="16200000" flipV="1">
            <a:off x="5604083" y="3301735"/>
            <a:ext cx="1036508" cy="837797"/>
          </a:xfrm>
          <a:prstGeom prst="curvedConnector2">
            <a:avLst/>
          </a:prstGeom>
          <a:ln w="76200">
            <a:solidFill>
              <a:srgbClr val="6A005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4834139"/>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147348" y="2069036"/>
            <a:ext cx="581352" cy="338554"/>
          </a:xfrm>
          <a:prstGeom prst="rect">
            <a:avLst/>
          </a:prstGeom>
        </p:spPr>
        <p:txBody>
          <a:bodyPr wrap="square">
            <a:spAutoFit/>
          </a:bodyPr>
          <a:lstStyle/>
          <a:p>
            <a:pPr defTabSz="685766">
              <a:defRPr/>
            </a:pPr>
            <a:r>
              <a:rPr lang="en-US" altLang="zh-CN" sz="100" kern="0" dirty="0">
                <a:solidFill>
                  <a:sysClr val="window" lastClr="FFFFFF"/>
                </a:solidFill>
              </a:rPr>
              <a:t>PPT</a:t>
            </a:r>
            <a:r>
              <a:rPr lang="zh-CN" altLang="en-US" sz="100" kern="0">
                <a:solidFill>
                  <a:sysClr val="window" lastClr="FFFFFF"/>
                </a:solidFill>
              </a:rPr>
              <a:t>模板下载：</a:t>
            </a:r>
            <a:r>
              <a:rPr lang="en-US" altLang="zh-CN" sz="100" kern="0" dirty="0">
                <a:solidFill>
                  <a:sysClr val="window" lastClr="FFFFFF"/>
                </a:solidFill>
              </a:rPr>
              <a:t>www.1ppt.com/moban/     </a:t>
            </a:r>
            <a:r>
              <a:rPr lang="zh-CN" altLang="en-US" sz="100" kern="0">
                <a:solidFill>
                  <a:sysClr val="window" lastClr="FFFFFF"/>
                </a:solidFill>
              </a:rPr>
              <a:t>行业</a:t>
            </a:r>
            <a:r>
              <a:rPr lang="en-US" altLang="zh-CN" sz="100" kern="0" dirty="0">
                <a:solidFill>
                  <a:sysClr val="window" lastClr="FFFFFF"/>
                </a:solidFill>
              </a:rPr>
              <a:t>PPT</a:t>
            </a:r>
            <a:r>
              <a:rPr lang="zh-CN" altLang="en-US" sz="100" kern="0">
                <a:solidFill>
                  <a:sysClr val="window" lastClr="FFFFFF"/>
                </a:solidFill>
              </a:rPr>
              <a:t>模板：</a:t>
            </a:r>
            <a:r>
              <a:rPr lang="en-US" altLang="zh-CN" sz="100" kern="0" dirty="0">
                <a:solidFill>
                  <a:sysClr val="window" lastClr="FFFFFF"/>
                </a:solidFill>
              </a:rPr>
              <a:t>www.1ppt.com/hangye/ </a:t>
            </a:r>
          </a:p>
          <a:p>
            <a:pPr defTabSz="685766">
              <a:defRPr/>
            </a:pPr>
            <a:r>
              <a:rPr lang="zh-CN" altLang="en-US" sz="100" kern="0">
                <a:solidFill>
                  <a:sysClr val="window" lastClr="FFFFFF"/>
                </a:solidFill>
              </a:rPr>
              <a:t>节日</a:t>
            </a:r>
            <a:r>
              <a:rPr lang="en-US" altLang="zh-CN" sz="100" kern="0" dirty="0">
                <a:solidFill>
                  <a:sysClr val="window" lastClr="FFFFFF"/>
                </a:solidFill>
              </a:rPr>
              <a:t>PPT</a:t>
            </a:r>
            <a:r>
              <a:rPr lang="zh-CN" altLang="en-US" sz="100" kern="0">
                <a:solidFill>
                  <a:sysClr val="window" lastClr="FFFFFF"/>
                </a:solidFill>
              </a:rPr>
              <a:t>模板：</a:t>
            </a:r>
            <a:r>
              <a:rPr lang="en-US" altLang="zh-CN" sz="100" kern="0" dirty="0">
                <a:solidFill>
                  <a:sysClr val="window" lastClr="FFFFFF"/>
                </a:solidFill>
              </a:rPr>
              <a:t>www.1ppt.com/jieri/           PPT</a:t>
            </a:r>
            <a:r>
              <a:rPr lang="zh-CN" altLang="en-US" sz="100" kern="0">
                <a:solidFill>
                  <a:sysClr val="window" lastClr="FFFFFF"/>
                </a:solidFill>
              </a:rPr>
              <a:t>素材下载：</a:t>
            </a:r>
            <a:r>
              <a:rPr lang="en-US" altLang="zh-CN" sz="100" kern="0" dirty="0">
                <a:solidFill>
                  <a:sysClr val="window" lastClr="FFFFFF"/>
                </a:solidFill>
              </a:rPr>
              <a:t>www.1ppt.com/sucai/</a:t>
            </a:r>
          </a:p>
          <a:p>
            <a:pPr defTabSz="685766">
              <a:defRPr/>
            </a:pPr>
            <a:r>
              <a:rPr lang="en-US" altLang="zh-CN" sz="100" kern="0" dirty="0">
                <a:solidFill>
                  <a:sysClr val="window" lastClr="FFFFFF"/>
                </a:solidFill>
              </a:rPr>
              <a:t>PPT</a:t>
            </a:r>
            <a:r>
              <a:rPr lang="zh-CN" altLang="en-US" sz="100" kern="0">
                <a:solidFill>
                  <a:sysClr val="window" lastClr="FFFFFF"/>
                </a:solidFill>
              </a:rPr>
              <a:t>背景图片：</a:t>
            </a:r>
            <a:r>
              <a:rPr lang="en-US" altLang="zh-CN" sz="100" kern="0" dirty="0">
                <a:solidFill>
                  <a:sysClr val="window" lastClr="FFFFFF"/>
                </a:solidFill>
              </a:rPr>
              <a:t>www.1ppt.com/beijing/      PPT</a:t>
            </a:r>
            <a:r>
              <a:rPr lang="zh-CN" altLang="en-US" sz="100" kern="0">
                <a:solidFill>
                  <a:sysClr val="window" lastClr="FFFFFF"/>
                </a:solidFill>
              </a:rPr>
              <a:t>图表下载：</a:t>
            </a:r>
            <a:r>
              <a:rPr lang="en-US" altLang="zh-CN" sz="100" kern="0" dirty="0">
                <a:solidFill>
                  <a:sysClr val="window" lastClr="FFFFFF"/>
                </a:solidFill>
              </a:rPr>
              <a:t>www.1ppt.com/tubiao/      </a:t>
            </a:r>
          </a:p>
          <a:p>
            <a:pPr defTabSz="685766">
              <a:defRPr/>
            </a:pPr>
            <a:r>
              <a:rPr lang="zh-CN" altLang="en-US" sz="100" kern="0">
                <a:solidFill>
                  <a:sysClr val="window" lastClr="FFFFFF"/>
                </a:solidFill>
              </a:rPr>
              <a:t>优秀</a:t>
            </a:r>
            <a:r>
              <a:rPr lang="en-US" altLang="zh-CN" sz="100" kern="0" dirty="0">
                <a:solidFill>
                  <a:sysClr val="window" lastClr="FFFFFF"/>
                </a:solidFill>
              </a:rPr>
              <a:t>PPT</a:t>
            </a:r>
            <a:r>
              <a:rPr lang="zh-CN" altLang="en-US" sz="100" kern="0">
                <a:solidFill>
                  <a:sysClr val="window" lastClr="FFFFFF"/>
                </a:solidFill>
              </a:rPr>
              <a:t>下载：</a:t>
            </a:r>
            <a:r>
              <a:rPr lang="en-US" altLang="zh-CN" sz="100" kern="0" dirty="0">
                <a:solidFill>
                  <a:sysClr val="window" lastClr="FFFFFF"/>
                </a:solidFill>
              </a:rPr>
              <a:t>www.1ppt.com/xiazai/        PPT</a:t>
            </a:r>
            <a:r>
              <a:rPr lang="zh-CN" altLang="en-US" sz="100" kern="0">
                <a:solidFill>
                  <a:sysClr val="window" lastClr="FFFFFF"/>
                </a:solidFill>
              </a:rPr>
              <a:t>教程： </a:t>
            </a:r>
            <a:r>
              <a:rPr lang="en-US" altLang="zh-CN" sz="100" kern="0" dirty="0">
                <a:solidFill>
                  <a:sysClr val="window" lastClr="FFFFFF"/>
                </a:solidFill>
              </a:rPr>
              <a:t>www.1ppt.com/powerpoint/      </a:t>
            </a:r>
          </a:p>
          <a:p>
            <a:pPr defTabSz="685766">
              <a:defRPr/>
            </a:pPr>
            <a:r>
              <a:rPr lang="en-US" altLang="zh-CN" sz="100" kern="0" dirty="0">
                <a:solidFill>
                  <a:sysClr val="window" lastClr="FFFFFF"/>
                </a:solidFill>
              </a:rPr>
              <a:t>Word</a:t>
            </a:r>
            <a:r>
              <a:rPr lang="zh-CN" altLang="en-US" sz="100" kern="0">
                <a:solidFill>
                  <a:sysClr val="window" lastClr="FFFFFF"/>
                </a:solidFill>
              </a:rPr>
              <a:t>教程： </a:t>
            </a:r>
            <a:r>
              <a:rPr lang="en-US" altLang="zh-CN" sz="100" kern="0" dirty="0">
                <a:solidFill>
                  <a:sysClr val="window" lastClr="FFFFFF"/>
                </a:solidFill>
              </a:rPr>
              <a:t>www.1ppt.com/word/              Excel</a:t>
            </a:r>
            <a:r>
              <a:rPr lang="zh-CN" altLang="en-US" sz="100" kern="0">
                <a:solidFill>
                  <a:sysClr val="window" lastClr="FFFFFF"/>
                </a:solidFill>
              </a:rPr>
              <a:t>教程：</a:t>
            </a:r>
            <a:r>
              <a:rPr lang="en-US" altLang="zh-CN" sz="100" kern="0" dirty="0">
                <a:solidFill>
                  <a:sysClr val="window" lastClr="FFFFFF"/>
                </a:solidFill>
              </a:rPr>
              <a:t>www.1ppt.com/excel/  </a:t>
            </a:r>
          </a:p>
          <a:p>
            <a:pPr defTabSz="685766">
              <a:defRPr/>
            </a:pPr>
            <a:r>
              <a:rPr lang="zh-CN" altLang="en-US" sz="100" kern="0">
                <a:solidFill>
                  <a:sysClr val="window" lastClr="FFFFFF"/>
                </a:solidFill>
              </a:rPr>
              <a:t>资料下载：</a:t>
            </a:r>
            <a:r>
              <a:rPr lang="en-US" altLang="zh-CN" sz="100" kern="0" dirty="0">
                <a:solidFill>
                  <a:sysClr val="window" lastClr="FFFFFF"/>
                </a:solidFill>
              </a:rPr>
              <a:t>www.1ppt.com/ziliao/                PPT</a:t>
            </a:r>
            <a:r>
              <a:rPr lang="zh-CN" altLang="en-US" sz="100" kern="0">
                <a:solidFill>
                  <a:sysClr val="window" lastClr="FFFFFF"/>
                </a:solidFill>
              </a:rPr>
              <a:t>课件下载：</a:t>
            </a:r>
            <a:r>
              <a:rPr lang="en-US" altLang="zh-CN" sz="100" kern="0" dirty="0">
                <a:solidFill>
                  <a:sysClr val="window" lastClr="FFFFFF"/>
                </a:solidFill>
              </a:rPr>
              <a:t>www.1ppt.com/kejian/ </a:t>
            </a:r>
          </a:p>
          <a:p>
            <a:pPr defTabSz="685766">
              <a:defRPr/>
            </a:pPr>
            <a:r>
              <a:rPr lang="zh-CN" altLang="en-US" sz="100" kern="0">
                <a:solidFill>
                  <a:sysClr val="window" lastClr="FFFFFF"/>
                </a:solidFill>
              </a:rPr>
              <a:t>范文下载：</a:t>
            </a:r>
            <a:r>
              <a:rPr lang="en-US" altLang="zh-CN" sz="100" kern="0" dirty="0">
                <a:solidFill>
                  <a:sysClr val="window" lastClr="FFFFFF"/>
                </a:solidFill>
              </a:rPr>
              <a:t>www.1ppt.com/fanwen/             </a:t>
            </a:r>
            <a:r>
              <a:rPr lang="zh-CN" altLang="en-US" sz="100" kern="0">
                <a:solidFill>
                  <a:sysClr val="window" lastClr="FFFFFF"/>
                </a:solidFill>
              </a:rPr>
              <a:t>试卷下载：</a:t>
            </a:r>
            <a:r>
              <a:rPr lang="en-US" altLang="zh-CN" sz="100" kern="0" dirty="0">
                <a:solidFill>
                  <a:sysClr val="window" lastClr="FFFFFF"/>
                </a:solidFill>
              </a:rPr>
              <a:t>www.1ppt.com/shiti/  </a:t>
            </a:r>
          </a:p>
          <a:p>
            <a:pPr defTabSz="685766">
              <a:defRPr/>
            </a:pPr>
            <a:r>
              <a:rPr lang="zh-CN" altLang="en-US" sz="100" kern="0">
                <a:solidFill>
                  <a:sysClr val="window" lastClr="FFFFFF"/>
                </a:solidFill>
              </a:rPr>
              <a:t>教案下载：</a:t>
            </a:r>
            <a:r>
              <a:rPr lang="en-US" altLang="zh-CN" sz="100" kern="0" dirty="0">
                <a:solidFill>
                  <a:sysClr val="window" lastClr="FFFFFF"/>
                </a:solidFill>
              </a:rPr>
              <a:t>www.1ppt.com/jiaoan/        PPT</a:t>
            </a:r>
            <a:r>
              <a:rPr lang="zh-CN" altLang="en-US" sz="100" kern="0">
                <a:solidFill>
                  <a:sysClr val="window" lastClr="FFFFFF"/>
                </a:solidFill>
              </a:rPr>
              <a:t>论坛：</a:t>
            </a:r>
            <a:r>
              <a:rPr lang="en-US" altLang="zh-CN" sz="100" kern="0" dirty="0">
                <a:solidFill>
                  <a:sysClr val="window" lastClr="FFFFFF"/>
                </a:solidFill>
              </a:rPr>
              <a:t>www.1ppt.cn</a:t>
            </a:r>
          </a:p>
          <a:p>
            <a:pPr defTabSz="685766">
              <a:defRPr/>
            </a:pPr>
            <a:r>
              <a:rPr lang="en-US" altLang="zh-CN" sz="100" kern="0" dirty="0">
                <a:solidFill>
                  <a:sysClr val="window" lastClr="FFFFFF"/>
                </a:solidFill>
              </a:rPr>
              <a:t> </a:t>
            </a:r>
            <a:endParaRPr lang="zh-CN" altLang="en-US" sz="100" kern="0">
              <a:solidFill>
                <a:sysClr val="window" lastClr="FFFFFF"/>
              </a:solidFill>
            </a:endParaRPr>
          </a:p>
        </p:txBody>
      </p:sp>
      <p:sp>
        <p:nvSpPr>
          <p:cNvPr id="6" name="矩形 5"/>
          <p:cNvSpPr/>
          <p:nvPr/>
        </p:nvSpPr>
        <p:spPr>
          <a:xfrm>
            <a:off x="0" y="0"/>
            <a:ext cx="2412206" cy="6858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文本框 7"/>
          <p:cNvSpPr txBox="1"/>
          <p:nvPr/>
        </p:nvSpPr>
        <p:spPr>
          <a:xfrm>
            <a:off x="0" y="3152001"/>
            <a:ext cx="2412206" cy="553998"/>
          </a:xfrm>
          <a:prstGeom prst="rect">
            <a:avLst/>
          </a:prstGeom>
          <a:noFill/>
        </p:spPr>
        <p:txBody>
          <a:bodyPr wrap="square" rtlCol="0">
            <a:spAutoFit/>
          </a:bodyPr>
          <a:lstStyle/>
          <a:p>
            <a:pPr algn="r"/>
            <a:r>
              <a:rPr lang="en-US" altLang="zh-CN" sz="3000" b="1" dirty="0">
                <a:solidFill>
                  <a:schemeClr val="bg1"/>
                </a:solidFill>
                <a:cs typeface="Times New Roman" panose="02020603050405020304" pitchFamily="18" charset="0"/>
              </a:rPr>
              <a:t>CONTENTS</a:t>
            </a:r>
            <a:endParaRPr lang="zh-CN" altLang="en-US" sz="3000" b="1">
              <a:solidFill>
                <a:schemeClr val="bg1"/>
              </a:solidFill>
              <a:cs typeface="Times New Roman" panose="02020603050405020304" pitchFamily="18" charset="0"/>
            </a:endParaRPr>
          </a:p>
        </p:txBody>
      </p:sp>
      <p:grpSp>
        <p:nvGrpSpPr>
          <p:cNvPr id="3" name="组合 2">
            <a:extLst>
              <a:ext uri="{FF2B5EF4-FFF2-40B4-BE49-F238E27FC236}">
                <a16:creationId xmlns:a16="http://schemas.microsoft.com/office/drawing/2014/main" id="{3E634234-3C5A-4151-8835-9EC52F93FBE6}"/>
              </a:ext>
            </a:extLst>
          </p:cNvPr>
          <p:cNvGrpSpPr/>
          <p:nvPr/>
        </p:nvGrpSpPr>
        <p:grpSpPr>
          <a:xfrm>
            <a:off x="2771852" y="1476242"/>
            <a:ext cx="2814632" cy="755934"/>
            <a:chOff x="3381452" y="1483360"/>
            <a:chExt cx="2814632" cy="755934"/>
          </a:xfrm>
        </p:grpSpPr>
        <p:sp>
          <p:nvSpPr>
            <p:cNvPr id="29" name="文本框 28">
              <a:extLst>
                <a:ext uri="{FF2B5EF4-FFF2-40B4-BE49-F238E27FC236}">
                  <a16:creationId xmlns:a16="http://schemas.microsoft.com/office/drawing/2014/main" id="{A57C3715-C4D2-43CC-AEB9-A61F82291B38}"/>
                </a:ext>
              </a:extLst>
            </p:cNvPr>
            <p:cNvSpPr txBox="1"/>
            <p:nvPr/>
          </p:nvSpPr>
          <p:spPr>
            <a:xfrm>
              <a:off x="4137386" y="1599716"/>
              <a:ext cx="2058698" cy="523220"/>
            </a:xfrm>
            <a:prstGeom prst="rect">
              <a:avLst/>
            </a:prstGeom>
            <a:noFill/>
          </p:spPr>
          <p:txBody>
            <a:bodyPr wrap="square" rtlCol="0">
              <a:spAutoFit/>
            </a:bodyPr>
            <a:lstStyle/>
            <a:p>
              <a:r>
                <a:rPr lang="en-US" altLang="zh-CN" sz="2800" b="1" dirty="0"/>
                <a:t>Overview</a:t>
              </a:r>
              <a:endParaRPr lang="zh-CN" altLang="en-US" sz="2800" b="1" dirty="0"/>
            </a:p>
          </p:txBody>
        </p:sp>
        <p:grpSp>
          <p:nvGrpSpPr>
            <p:cNvPr id="2" name="组合 1">
              <a:extLst>
                <a:ext uri="{FF2B5EF4-FFF2-40B4-BE49-F238E27FC236}">
                  <a16:creationId xmlns:a16="http://schemas.microsoft.com/office/drawing/2014/main" id="{6BB36206-7EF2-4275-804D-5914D0063608}"/>
                </a:ext>
              </a:extLst>
            </p:cNvPr>
            <p:cNvGrpSpPr/>
            <p:nvPr/>
          </p:nvGrpSpPr>
          <p:grpSpPr>
            <a:xfrm>
              <a:off x="3381452" y="1483360"/>
              <a:ext cx="755934" cy="755934"/>
              <a:chOff x="3381452" y="1483360"/>
              <a:chExt cx="755934" cy="755934"/>
            </a:xfrm>
          </p:grpSpPr>
          <p:sp>
            <p:nvSpPr>
              <p:cNvPr id="31" name="文本框 30">
                <a:extLst>
                  <a:ext uri="{FF2B5EF4-FFF2-40B4-BE49-F238E27FC236}">
                    <a16:creationId xmlns:a16="http://schemas.microsoft.com/office/drawing/2014/main" id="{941A55C8-3D03-4F0B-A114-E6953ECF12E6}"/>
                  </a:ext>
                </a:extLst>
              </p:cNvPr>
              <p:cNvSpPr txBox="1"/>
              <p:nvPr/>
            </p:nvSpPr>
            <p:spPr>
              <a:xfrm>
                <a:off x="3381452" y="1568939"/>
                <a:ext cx="755934" cy="584775"/>
              </a:xfrm>
              <a:prstGeom prst="rect">
                <a:avLst/>
              </a:prstGeom>
              <a:noFill/>
              <a:ln>
                <a:noFill/>
              </a:ln>
            </p:spPr>
            <p:txBody>
              <a:bodyPr wrap="square" rtlCol="0" anchor="ctr" anchorCtr="0">
                <a:spAutoFit/>
              </a:bodyPr>
              <a:lstStyle/>
              <a:p>
                <a:pPr algn="ctr"/>
                <a:r>
                  <a:rPr lang="en-US" altLang="zh-CN" sz="3200" b="1" dirty="0">
                    <a:solidFill>
                      <a:srgbClr val="9E008F"/>
                    </a:solidFill>
                    <a:latin typeface="+mn-ea"/>
                  </a:rPr>
                  <a:t>01</a:t>
                </a:r>
              </a:p>
            </p:txBody>
          </p:sp>
          <p:sp>
            <p:nvSpPr>
              <p:cNvPr id="33" name="矩形 32">
                <a:extLst>
                  <a:ext uri="{FF2B5EF4-FFF2-40B4-BE49-F238E27FC236}">
                    <a16:creationId xmlns:a16="http://schemas.microsoft.com/office/drawing/2014/main" id="{58D29653-8817-4CE2-B992-124EF9C8F1C6}"/>
                  </a:ext>
                </a:extLst>
              </p:cNvPr>
              <p:cNvSpPr/>
              <p:nvPr/>
            </p:nvSpPr>
            <p:spPr>
              <a:xfrm>
                <a:off x="3381452" y="1483360"/>
                <a:ext cx="755934"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32" name="组合 31">
            <a:extLst>
              <a:ext uri="{FF2B5EF4-FFF2-40B4-BE49-F238E27FC236}">
                <a16:creationId xmlns:a16="http://schemas.microsoft.com/office/drawing/2014/main" id="{3D508C5B-6681-41E4-8B55-36EF54515551}"/>
              </a:ext>
            </a:extLst>
          </p:cNvPr>
          <p:cNvGrpSpPr/>
          <p:nvPr/>
        </p:nvGrpSpPr>
        <p:grpSpPr>
          <a:xfrm>
            <a:off x="5943288" y="1476242"/>
            <a:ext cx="2814632" cy="755934"/>
            <a:chOff x="3381452" y="1483360"/>
            <a:chExt cx="2814632" cy="755934"/>
          </a:xfrm>
        </p:grpSpPr>
        <p:sp>
          <p:nvSpPr>
            <p:cNvPr id="50" name="文本框 49">
              <a:extLst>
                <a:ext uri="{FF2B5EF4-FFF2-40B4-BE49-F238E27FC236}">
                  <a16:creationId xmlns:a16="http://schemas.microsoft.com/office/drawing/2014/main" id="{440ED7AC-2D5B-4799-AF37-EDD283FDF1F9}"/>
                </a:ext>
              </a:extLst>
            </p:cNvPr>
            <p:cNvSpPr txBox="1"/>
            <p:nvPr/>
          </p:nvSpPr>
          <p:spPr>
            <a:xfrm>
              <a:off x="4137386" y="1599716"/>
              <a:ext cx="2058698" cy="523220"/>
            </a:xfrm>
            <a:prstGeom prst="rect">
              <a:avLst/>
            </a:prstGeom>
            <a:noFill/>
          </p:spPr>
          <p:txBody>
            <a:bodyPr wrap="square" rtlCol="0">
              <a:spAutoFit/>
            </a:bodyPr>
            <a:lstStyle/>
            <a:p>
              <a:r>
                <a:rPr lang="en-US" altLang="zh-CN" sz="2800" b="1" dirty="0"/>
                <a:t>Background</a:t>
              </a:r>
              <a:endParaRPr lang="zh-CN" altLang="en-US" sz="2800" b="1" dirty="0"/>
            </a:p>
          </p:txBody>
        </p:sp>
        <p:grpSp>
          <p:nvGrpSpPr>
            <p:cNvPr id="51" name="组合 50">
              <a:extLst>
                <a:ext uri="{FF2B5EF4-FFF2-40B4-BE49-F238E27FC236}">
                  <a16:creationId xmlns:a16="http://schemas.microsoft.com/office/drawing/2014/main" id="{DC126A78-DC36-4B0A-93A5-4A045D58771C}"/>
                </a:ext>
              </a:extLst>
            </p:cNvPr>
            <p:cNvGrpSpPr/>
            <p:nvPr/>
          </p:nvGrpSpPr>
          <p:grpSpPr>
            <a:xfrm>
              <a:off x="3381452" y="1483360"/>
              <a:ext cx="755934" cy="755934"/>
              <a:chOff x="3381452" y="1483360"/>
              <a:chExt cx="755934" cy="755934"/>
            </a:xfrm>
          </p:grpSpPr>
          <p:sp>
            <p:nvSpPr>
              <p:cNvPr id="52" name="文本框 51">
                <a:extLst>
                  <a:ext uri="{FF2B5EF4-FFF2-40B4-BE49-F238E27FC236}">
                    <a16:creationId xmlns:a16="http://schemas.microsoft.com/office/drawing/2014/main" id="{EC4051D8-E7A7-43F0-9E80-E2788B4816F5}"/>
                  </a:ext>
                </a:extLst>
              </p:cNvPr>
              <p:cNvSpPr txBox="1"/>
              <p:nvPr/>
            </p:nvSpPr>
            <p:spPr>
              <a:xfrm>
                <a:off x="3381452" y="1568939"/>
                <a:ext cx="755934" cy="584775"/>
              </a:xfrm>
              <a:prstGeom prst="rect">
                <a:avLst/>
              </a:prstGeom>
              <a:noFill/>
              <a:ln>
                <a:noFill/>
              </a:ln>
            </p:spPr>
            <p:txBody>
              <a:bodyPr wrap="square" rtlCol="0" anchor="ctr" anchorCtr="0">
                <a:spAutoFit/>
              </a:bodyPr>
              <a:lstStyle/>
              <a:p>
                <a:pPr algn="ctr"/>
                <a:r>
                  <a:rPr lang="en-US" altLang="zh-CN" sz="3200" b="1" dirty="0">
                    <a:solidFill>
                      <a:srgbClr val="9E008F"/>
                    </a:solidFill>
                    <a:latin typeface="+mn-ea"/>
                  </a:rPr>
                  <a:t>02</a:t>
                </a:r>
              </a:p>
            </p:txBody>
          </p:sp>
          <p:sp>
            <p:nvSpPr>
              <p:cNvPr id="53" name="矩形 52">
                <a:extLst>
                  <a:ext uri="{FF2B5EF4-FFF2-40B4-BE49-F238E27FC236}">
                    <a16:creationId xmlns:a16="http://schemas.microsoft.com/office/drawing/2014/main" id="{9828C8B0-71A4-43D6-BC20-0F4BD40CDB38}"/>
                  </a:ext>
                </a:extLst>
              </p:cNvPr>
              <p:cNvSpPr/>
              <p:nvPr/>
            </p:nvSpPr>
            <p:spPr>
              <a:xfrm>
                <a:off x="3381452" y="1483360"/>
                <a:ext cx="755934"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15" name="组合 14">
            <a:extLst>
              <a:ext uri="{FF2B5EF4-FFF2-40B4-BE49-F238E27FC236}">
                <a16:creationId xmlns:a16="http://schemas.microsoft.com/office/drawing/2014/main" id="{7030A286-0AA4-4832-BDC4-089A27F2E750}"/>
              </a:ext>
            </a:extLst>
          </p:cNvPr>
          <p:cNvGrpSpPr/>
          <p:nvPr/>
        </p:nvGrpSpPr>
        <p:grpSpPr>
          <a:xfrm>
            <a:off x="2771852" y="3051032"/>
            <a:ext cx="2814632" cy="755934"/>
            <a:chOff x="3381452" y="1483360"/>
            <a:chExt cx="2814632" cy="755934"/>
          </a:xfrm>
        </p:grpSpPr>
        <p:sp>
          <p:nvSpPr>
            <p:cNvPr id="16" name="文本框 15">
              <a:extLst>
                <a:ext uri="{FF2B5EF4-FFF2-40B4-BE49-F238E27FC236}">
                  <a16:creationId xmlns:a16="http://schemas.microsoft.com/office/drawing/2014/main" id="{B473D347-3EF7-4AAA-AA5C-8FC313CB52BE}"/>
                </a:ext>
              </a:extLst>
            </p:cNvPr>
            <p:cNvSpPr txBox="1"/>
            <p:nvPr/>
          </p:nvSpPr>
          <p:spPr>
            <a:xfrm>
              <a:off x="4137386" y="1599716"/>
              <a:ext cx="2058698" cy="523220"/>
            </a:xfrm>
            <a:prstGeom prst="rect">
              <a:avLst/>
            </a:prstGeom>
            <a:noFill/>
          </p:spPr>
          <p:txBody>
            <a:bodyPr wrap="square" rtlCol="0">
              <a:spAutoFit/>
            </a:bodyPr>
            <a:lstStyle/>
            <a:p>
              <a:r>
                <a:rPr lang="en-US" altLang="zh-CN" sz="2800" b="1" dirty="0"/>
                <a:t>GDD</a:t>
              </a:r>
              <a:endParaRPr lang="zh-CN" altLang="en-US" sz="2800" b="1" dirty="0"/>
            </a:p>
          </p:txBody>
        </p:sp>
        <p:grpSp>
          <p:nvGrpSpPr>
            <p:cNvPr id="17" name="组合 16">
              <a:extLst>
                <a:ext uri="{FF2B5EF4-FFF2-40B4-BE49-F238E27FC236}">
                  <a16:creationId xmlns:a16="http://schemas.microsoft.com/office/drawing/2014/main" id="{28083D96-F6B4-4918-80C4-FD69637F3944}"/>
                </a:ext>
              </a:extLst>
            </p:cNvPr>
            <p:cNvGrpSpPr/>
            <p:nvPr/>
          </p:nvGrpSpPr>
          <p:grpSpPr>
            <a:xfrm>
              <a:off x="3381452" y="1483360"/>
              <a:ext cx="755934" cy="755934"/>
              <a:chOff x="3381452" y="1483360"/>
              <a:chExt cx="755934" cy="755934"/>
            </a:xfrm>
          </p:grpSpPr>
          <p:sp>
            <p:nvSpPr>
              <p:cNvPr id="18" name="文本框 17">
                <a:extLst>
                  <a:ext uri="{FF2B5EF4-FFF2-40B4-BE49-F238E27FC236}">
                    <a16:creationId xmlns:a16="http://schemas.microsoft.com/office/drawing/2014/main" id="{6EE68D79-308E-451F-B0D5-8E972CE3DF6F}"/>
                  </a:ext>
                </a:extLst>
              </p:cNvPr>
              <p:cNvSpPr txBox="1"/>
              <p:nvPr/>
            </p:nvSpPr>
            <p:spPr>
              <a:xfrm>
                <a:off x="3381452" y="1568939"/>
                <a:ext cx="755934" cy="584775"/>
              </a:xfrm>
              <a:prstGeom prst="rect">
                <a:avLst/>
              </a:prstGeom>
              <a:noFill/>
              <a:ln>
                <a:noFill/>
              </a:ln>
            </p:spPr>
            <p:txBody>
              <a:bodyPr wrap="square" rtlCol="0" anchor="ctr" anchorCtr="0">
                <a:spAutoFit/>
              </a:bodyPr>
              <a:lstStyle/>
              <a:p>
                <a:pPr algn="ctr"/>
                <a:r>
                  <a:rPr lang="en-US" altLang="zh-CN" sz="3200" b="1" dirty="0">
                    <a:solidFill>
                      <a:srgbClr val="9E008F"/>
                    </a:solidFill>
                    <a:latin typeface="+mn-ea"/>
                  </a:rPr>
                  <a:t>03</a:t>
                </a:r>
              </a:p>
            </p:txBody>
          </p:sp>
          <p:sp>
            <p:nvSpPr>
              <p:cNvPr id="19" name="矩形 18">
                <a:extLst>
                  <a:ext uri="{FF2B5EF4-FFF2-40B4-BE49-F238E27FC236}">
                    <a16:creationId xmlns:a16="http://schemas.microsoft.com/office/drawing/2014/main" id="{6D15A17C-CAFF-438B-B2C3-06338FD5B285}"/>
                  </a:ext>
                </a:extLst>
              </p:cNvPr>
              <p:cNvSpPr/>
              <p:nvPr/>
            </p:nvSpPr>
            <p:spPr>
              <a:xfrm>
                <a:off x="3381452" y="1483360"/>
                <a:ext cx="755934"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20" name="组合 19">
            <a:extLst>
              <a:ext uri="{FF2B5EF4-FFF2-40B4-BE49-F238E27FC236}">
                <a16:creationId xmlns:a16="http://schemas.microsoft.com/office/drawing/2014/main" id="{FA2296BF-BEDD-43E3-875E-F9EFBCC84CA2}"/>
              </a:ext>
            </a:extLst>
          </p:cNvPr>
          <p:cNvGrpSpPr/>
          <p:nvPr/>
        </p:nvGrpSpPr>
        <p:grpSpPr>
          <a:xfrm>
            <a:off x="5943288" y="3051032"/>
            <a:ext cx="2814632" cy="755934"/>
            <a:chOff x="3381452" y="1483360"/>
            <a:chExt cx="2814632" cy="755934"/>
          </a:xfrm>
        </p:grpSpPr>
        <p:sp>
          <p:nvSpPr>
            <p:cNvPr id="21" name="文本框 20">
              <a:extLst>
                <a:ext uri="{FF2B5EF4-FFF2-40B4-BE49-F238E27FC236}">
                  <a16:creationId xmlns:a16="http://schemas.microsoft.com/office/drawing/2014/main" id="{7890B385-BA21-41D2-93CB-0B7E9D459E27}"/>
                </a:ext>
              </a:extLst>
            </p:cNvPr>
            <p:cNvSpPr txBox="1"/>
            <p:nvPr/>
          </p:nvSpPr>
          <p:spPr>
            <a:xfrm>
              <a:off x="4137386" y="1599716"/>
              <a:ext cx="2058698" cy="523220"/>
            </a:xfrm>
            <a:prstGeom prst="rect">
              <a:avLst/>
            </a:prstGeom>
            <a:noFill/>
          </p:spPr>
          <p:txBody>
            <a:bodyPr wrap="square" rtlCol="0">
              <a:spAutoFit/>
            </a:bodyPr>
            <a:lstStyle/>
            <a:p>
              <a:r>
                <a:rPr lang="en-US" altLang="zh-CN" sz="2800" b="1" dirty="0"/>
                <a:t>GDD-KM</a:t>
              </a:r>
              <a:endParaRPr lang="zh-CN" altLang="en-US" sz="2800" b="1" dirty="0"/>
            </a:p>
          </p:txBody>
        </p:sp>
        <p:grpSp>
          <p:nvGrpSpPr>
            <p:cNvPr id="22" name="组合 21">
              <a:extLst>
                <a:ext uri="{FF2B5EF4-FFF2-40B4-BE49-F238E27FC236}">
                  <a16:creationId xmlns:a16="http://schemas.microsoft.com/office/drawing/2014/main" id="{E55FE3E3-0374-48F8-B338-FC91007C883F}"/>
                </a:ext>
              </a:extLst>
            </p:cNvPr>
            <p:cNvGrpSpPr/>
            <p:nvPr/>
          </p:nvGrpSpPr>
          <p:grpSpPr>
            <a:xfrm>
              <a:off x="3381452" y="1483360"/>
              <a:ext cx="755934" cy="755934"/>
              <a:chOff x="3381452" y="1483360"/>
              <a:chExt cx="755934" cy="755934"/>
            </a:xfrm>
          </p:grpSpPr>
          <p:sp>
            <p:nvSpPr>
              <p:cNvPr id="23" name="文本框 22">
                <a:extLst>
                  <a:ext uri="{FF2B5EF4-FFF2-40B4-BE49-F238E27FC236}">
                    <a16:creationId xmlns:a16="http://schemas.microsoft.com/office/drawing/2014/main" id="{E32466EF-3CCB-4EE3-AD18-FF47454F3160}"/>
                  </a:ext>
                </a:extLst>
              </p:cNvPr>
              <p:cNvSpPr txBox="1"/>
              <p:nvPr/>
            </p:nvSpPr>
            <p:spPr>
              <a:xfrm>
                <a:off x="3381452" y="1568939"/>
                <a:ext cx="755934" cy="584775"/>
              </a:xfrm>
              <a:prstGeom prst="rect">
                <a:avLst/>
              </a:prstGeom>
              <a:noFill/>
              <a:ln>
                <a:noFill/>
              </a:ln>
            </p:spPr>
            <p:txBody>
              <a:bodyPr wrap="square" rtlCol="0" anchor="ctr" anchorCtr="0">
                <a:spAutoFit/>
              </a:bodyPr>
              <a:lstStyle/>
              <a:p>
                <a:pPr algn="ctr"/>
                <a:r>
                  <a:rPr lang="en-US" altLang="zh-CN" sz="3200" b="1" dirty="0">
                    <a:solidFill>
                      <a:srgbClr val="9E008F"/>
                    </a:solidFill>
                    <a:latin typeface="+mn-ea"/>
                  </a:rPr>
                  <a:t>04</a:t>
                </a:r>
              </a:p>
            </p:txBody>
          </p:sp>
          <p:sp>
            <p:nvSpPr>
              <p:cNvPr id="24" name="矩形 23">
                <a:extLst>
                  <a:ext uri="{FF2B5EF4-FFF2-40B4-BE49-F238E27FC236}">
                    <a16:creationId xmlns:a16="http://schemas.microsoft.com/office/drawing/2014/main" id="{711CAB83-9BF5-4456-B467-88BE4CD27E56}"/>
                  </a:ext>
                </a:extLst>
              </p:cNvPr>
              <p:cNvSpPr/>
              <p:nvPr/>
            </p:nvSpPr>
            <p:spPr>
              <a:xfrm>
                <a:off x="3381452" y="1483360"/>
                <a:ext cx="755934"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25" name="组合 24">
            <a:extLst>
              <a:ext uri="{FF2B5EF4-FFF2-40B4-BE49-F238E27FC236}">
                <a16:creationId xmlns:a16="http://schemas.microsoft.com/office/drawing/2014/main" id="{7A61C0A5-CCBC-4618-A363-A1106DB236E9}"/>
              </a:ext>
            </a:extLst>
          </p:cNvPr>
          <p:cNvGrpSpPr/>
          <p:nvPr/>
        </p:nvGrpSpPr>
        <p:grpSpPr>
          <a:xfrm>
            <a:off x="2771852" y="4624255"/>
            <a:ext cx="2814632" cy="755934"/>
            <a:chOff x="3381452" y="1483360"/>
            <a:chExt cx="2814632" cy="755934"/>
          </a:xfrm>
        </p:grpSpPr>
        <p:sp>
          <p:nvSpPr>
            <p:cNvPr id="26" name="文本框 25">
              <a:extLst>
                <a:ext uri="{FF2B5EF4-FFF2-40B4-BE49-F238E27FC236}">
                  <a16:creationId xmlns:a16="http://schemas.microsoft.com/office/drawing/2014/main" id="{6252A222-6EAD-41E0-A748-87280A79D8FD}"/>
                </a:ext>
              </a:extLst>
            </p:cNvPr>
            <p:cNvSpPr txBox="1"/>
            <p:nvPr/>
          </p:nvSpPr>
          <p:spPr>
            <a:xfrm>
              <a:off x="4137386" y="1599716"/>
              <a:ext cx="2058698" cy="523220"/>
            </a:xfrm>
            <a:prstGeom prst="rect">
              <a:avLst/>
            </a:prstGeom>
            <a:noFill/>
          </p:spPr>
          <p:txBody>
            <a:bodyPr wrap="square" rtlCol="0">
              <a:spAutoFit/>
            </a:bodyPr>
            <a:lstStyle/>
            <a:p>
              <a:r>
                <a:rPr lang="en-US" altLang="zh-CN" sz="2800" b="1" dirty="0">
                  <a:solidFill>
                    <a:srgbClr val="870078"/>
                  </a:solidFill>
                </a:rPr>
                <a:t>Case Study</a:t>
              </a:r>
              <a:endParaRPr lang="zh-CN" altLang="en-US" sz="2800" b="1" dirty="0">
                <a:solidFill>
                  <a:srgbClr val="870078"/>
                </a:solidFill>
              </a:endParaRPr>
            </a:p>
          </p:txBody>
        </p:sp>
        <p:grpSp>
          <p:nvGrpSpPr>
            <p:cNvPr id="27" name="组合 26">
              <a:extLst>
                <a:ext uri="{FF2B5EF4-FFF2-40B4-BE49-F238E27FC236}">
                  <a16:creationId xmlns:a16="http://schemas.microsoft.com/office/drawing/2014/main" id="{E5ADD703-8272-4E86-B158-C906733EFA86}"/>
                </a:ext>
              </a:extLst>
            </p:cNvPr>
            <p:cNvGrpSpPr/>
            <p:nvPr/>
          </p:nvGrpSpPr>
          <p:grpSpPr>
            <a:xfrm>
              <a:off x="3381452" y="1483360"/>
              <a:ext cx="755934" cy="755934"/>
              <a:chOff x="3381452" y="1483360"/>
              <a:chExt cx="755934" cy="755934"/>
            </a:xfrm>
          </p:grpSpPr>
          <p:sp>
            <p:nvSpPr>
              <p:cNvPr id="28" name="文本框 27">
                <a:extLst>
                  <a:ext uri="{FF2B5EF4-FFF2-40B4-BE49-F238E27FC236}">
                    <a16:creationId xmlns:a16="http://schemas.microsoft.com/office/drawing/2014/main" id="{A517E702-16FA-4511-AD04-D05D982A924C}"/>
                  </a:ext>
                </a:extLst>
              </p:cNvPr>
              <p:cNvSpPr txBox="1"/>
              <p:nvPr/>
            </p:nvSpPr>
            <p:spPr>
              <a:xfrm>
                <a:off x="3381452" y="1568939"/>
                <a:ext cx="755934" cy="584775"/>
              </a:xfrm>
              <a:prstGeom prst="rect">
                <a:avLst/>
              </a:prstGeom>
              <a:noFill/>
              <a:ln>
                <a:noFill/>
              </a:ln>
            </p:spPr>
            <p:txBody>
              <a:bodyPr wrap="square" rtlCol="0" anchor="ctr" anchorCtr="0">
                <a:spAutoFit/>
              </a:bodyPr>
              <a:lstStyle/>
              <a:p>
                <a:pPr algn="ctr"/>
                <a:r>
                  <a:rPr lang="en-US" altLang="zh-CN" sz="3200" b="1" dirty="0">
                    <a:solidFill>
                      <a:srgbClr val="9E008F"/>
                    </a:solidFill>
                    <a:latin typeface="+mn-ea"/>
                  </a:rPr>
                  <a:t>05</a:t>
                </a:r>
              </a:p>
            </p:txBody>
          </p:sp>
          <p:sp>
            <p:nvSpPr>
              <p:cNvPr id="30" name="矩形 29">
                <a:extLst>
                  <a:ext uri="{FF2B5EF4-FFF2-40B4-BE49-F238E27FC236}">
                    <a16:creationId xmlns:a16="http://schemas.microsoft.com/office/drawing/2014/main" id="{40104CB8-DFF9-4F44-8119-743F5F10DB2C}"/>
                  </a:ext>
                </a:extLst>
              </p:cNvPr>
              <p:cNvSpPr/>
              <p:nvPr/>
            </p:nvSpPr>
            <p:spPr>
              <a:xfrm>
                <a:off x="3381452" y="1483360"/>
                <a:ext cx="755934"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34" name="组合 33">
            <a:extLst>
              <a:ext uri="{FF2B5EF4-FFF2-40B4-BE49-F238E27FC236}">
                <a16:creationId xmlns:a16="http://schemas.microsoft.com/office/drawing/2014/main" id="{C579C1A0-50E0-45E4-B2FC-E00DF1FD6721}"/>
              </a:ext>
            </a:extLst>
          </p:cNvPr>
          <p:cNvGrpSpPr/>
          <p:nvPr/>
        </p:nvGrpSpPr>
        <p:grpSpPr>
          <a:xfrm>
            <a:off x="5943288" y="4624254"/>
            <a:ext cx="2814632" cy="755934"/>
            <a:chOff x="3381452" y="1483360"/>
            <a:chExt cx="2814632" cy="755934"/>
          </a:xfrm>
        </p:grpSpPr>
        <p:sp>
          <p:nvSpPr>
            <p:cNvPr id="35" name="文本框 34">
              <a:extLst>
                <a:ext uri="{FF2B5EF4-FFF2-40B4-BE49-F238E27FC236}">
                  <a16:creationId xmlns:a16="http://schemas.microsoft.com/office/drawing/2014/main" id="{7B292BD2-DCB3-4C9F-9FD6-8C382B0183CF}"/>
                </a:ext>
              </a:extLst>
            </p:cNvPr>
            <p:cNvSpPr txBox="1"/>
            <p:nvPr/>
          </p:nvSpPr>
          <p:spPr>
            <a:xfrm>
              <a:off x="4137386" y="1599716"/>
              <a:ext cx="2058698" cy="523220"/>
            </a:xfrm>
            <a:prstGeom prst="rect">
              <a:avLst/>
            </a:prstGeom>
            <a:noFill/>
          </p:spPr>
          <p:txBody>
            <a:bodyPr wrap="square" rtlCol="0">
              <a:spAutoFit/>
            </a:bodyPr>
            <a:lstStyle/>
            <a:p>
              <a:r>
                <a:rPr lang="en-US" altLang="zh-CN" sz="2800" b="1" dirty="0"/>
                <a:t>Conclusion</a:t>
              </a:r>
              <a:endParaRPr lang="zh-CN" altLang="en-US" sz="2800" b="1" dirty="0"/>
            </a:p>
          </p:txBody>
        </p:sp>
        <p:grpSp>
          <p:nvGrpSpPr>
            <p:cNvPr id="36" name="组合 35">
              <a:extLst>
                <a:ext uri="{FF2B5EF4-FFF2-40B4-BE49-F238E27FC236}">
                  <a16:creationId xmlns:a16="http://schemas.microsoft.com/office/drawing/2014/main" id="{CF8BB6D7-5D5B-457B-8AB8-7891BD029785}"/>
                </a:ext>
              </a:extLst>
            </p:cNvPr>
            <p:cNvGrpSpPr/>
            <p:nvPr/>
          </p:nvGrpSpPr>
          <p:grpSpPr>
            <a:xfrm>
              <a:off x="3381452" y="1483360"/>
              <a:ext cx="755934" cy="755934"/>
              <a:chOff x="3381452" y="1483360"/>
              <a:chExt cx="755934" cy="755934"/>
            </a:xfrm>
          </p:grpSpPr>
          <p:sp>
            <p:nvSpPr>
              <p:cNvPr id="37" name="文本框 36">
                <a:extLst>
                  <a:ext uri="{FF2B5EF4-FFF2-40B4-BE49-F238E27FC236}">
                    <a16:creationId xmlns:a16="http://schemas.microsoft.com/office/drawing/2014/main" id="{B1AF64C1-FB56-464B-B6A2-2F1FBF423FA8}"/>
                  </a:ext>
                </a:extLst>
              </p:cNvPr>
              <p:cNvSpPr txBox="1"/>
              <p:nvPr/>
            </p:nvSpPr>
            <p:spPr>
              <a:xfrm>
                <a:off x="3381452" y="1568939"/>
                <a:ext cx="755934" cy="584775"/>
              </a:xfrm>
              <a:prstGeom prst="rect">
                <a:avLst/>
              </a:prstGeom>
              <a:noFill/>
              <a:ln>
                <a:noFill/>
              </a:ln>
            </p:spPr>
            <p:txBody>
              <a:bodyPr wrap="square" rtlCol="0" anchor="ctr" anchorCtr="0">
                <a:spAutoFit/>
              </a:bodyPr>
              <a:lstStyle/>
              <a:p>
                <a:pPr algn="ctr"/>
                <a:r>
                  <a:rPr lang="en-US" altLang="zh-CN" sz="3200" b="1" dirty="0">
                    <a:solidFill>
                      <a:srgbClr val="9E008F"/>
                    </a:solidFill>
                    <a:latin typeface="+mn-ea"/>
                  </a:rPr>
                  <a:t>06</a:t>
                </a:r>
              </a:p>
            </p:txBody>
          </p:sp>
          <p:sp>
            <p:nvSpPr>
              <p:cNvPr id="38" name="矩形 37">
                <a:extLst>
                  <a:ext uri="{FF2B5EF4-FFF2-40B4-BE49-F238E27FC236}">
                    <a16:creationId xmlns:a16="http://schemas.microsoft.com/office/drawing/2014/main" id="{93F585C5-4C60-48CE-B83F-AD4D53FFBF60}"/>
                  </a:ext>
                </a:extLst>
              </p:cNvPr>
              <p:cNvSpPr/>
              <p:nvPr/>
            </p:nvSpPr>
            <p:spPr>
              <a:xfrm>
                <a:off x="3381452" y="1483360"/>
                <a:ext cx="755934"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745102944"/>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4B16B439-3781-4783-9AF0-3440228A7BEC}"/>
              </a:ext>
            </a:extLst>
          </p:cNvPr>
          <p:cNvSpPr/>
          <p:nvPr/>
        </p:nvSpPr>
        <p:spPr>
          <a:xfrm>
            <a:off x="774137" y="1418593"/>
            <a:ext cx="7609838" cy="923330"/>
          </a:xfrm>
          <a:prstGeom prst="rect">
            <a:avLst/>
          </a:prstGeom>
          <a:solidFill>
            <a:srgbClr val="ECECEC"/>
          </a:solid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灯片编号占位符 1">
            <a:extLst>
              <a:ext uri="{FF2B5EF4-FFF2-40B4-BE49-F238E27FC236}">
                <a16:creationId xmlns:a16="http://schemas.microsoft.com/office/drawing/2014/main" id="{11016D96-C8C0-4F33-9F58-BF21354E6323}"/>
              </a:ext>
            </a:extLst>
          </p:cNvPr>
          <p:cNvSpPr>
            <a:spLocks noGrp="1"/>
          </p:cNvSpPr>
          <p:nvPr>
            <p:ph type="sldNum" sz="quarter" idx="12"/>
          </p:nvPr>
        </p:nvSpPr>
        <p:spPr/>
        <p:txBody>
          <a:bodyPr/>
          <a:lstStyle/>
          <a:p>
            <a:fld id="{51D91E7F-84B6-4064-9D4E-CC7D244BCA04}" type="slidenum">
              <a:rPr lang="zh-CN" altLang="en-US" smtClean="0"/>
              <a:pPr/>
              <a:t>23</a:t>
            </a:fld>
            <a:endParaRPr lang="zh-CN" altLang="en-US"/>
          </a:p>
        </p:txBody>
      </p:sp>
      <p:sp>
        <p:nvSpPr>
          <p:cNvPr id="3" name="文本占位符 2">
            <a:extLst>
              <a:ext uri="{FF2B5EF4-FFF2-40B4-BE49-F238E27FC236}">
                <a16:creationId xmlns:a16="http://schemas.microsoft.com/office/drawing/2014/main" id="{289B4FAC-9E56-49F4-A5BB-C6B21CE0A5BC}"/>
              </a:ext>
            </a:extLst>
          </p:cNvPr>
          <p:cNvSpPr>
            <a:spLocks noGrp="1"/>
          </p:cNvSpPr>
          <p:nvPr>
            <p:ph type="body" sz="quarter" idx="13"/>
          </p:nvPr>
        </p:nvSpPr>
        <p:spPr/>
        <p:txBody>
          <a:bodyPr/>
          <a:lstStyle/>
          <a:p>
            <a:r>
              <a:rPr lang="en-US" altLang="zh-CN" dirty="0"/>
              <a:t>Case Study</a:t>
            </a:r>
            <a:endParaRPr lang="zh-CN" altLang="en-US" dirty="0"/>
          </a:p>
        </p:txBody>
      </p:sp>
      <p:sp>
        <p:nvSpPr>
          <p:cNvPr id="4" name="文本框 3">
            <a:extLst>
              <a:ext uri="{FF2B5EF4-FFF2-40B4-BE49-F238E27FC236}">
                <a16:creationId xmlns:a16="http://schemas.microsoft.com/office/drawing/2014/main" id="{FC33BA08-44F0-43C3-8B59-7F716491478D}"/>
              </a:ext>
            </a:extLst>
          </p:cNvPr>
          <p:cNvSpPr txBox="1"/>
          <p:nvPr/>
        </p:nvSpPr>
        <p:spPr>
          <a:xfrm>
            <a:off x="941469" y="1557092"/>
            <a:ext cx="7275173" cy="646331"/>
          </a:xfrm>
          <a:prstGeom prst="rect">
            <a:avLst/>
          </a:prstGeom>
          <a:noFill/>
        </p:spPr>
        <p:txBody>
          <a:bodyPr wrap="square" rtlCol="0">
            <a:spAutoFit/>
          </a:bodyPr>
          <a:lstStyle/>
          <a:p>
            <a:r>
              <a:rPr lang="en-US" altLang="zh-CN" dirty="0">
                <a:solidFill>
                  <a:srgbClr val="6A005F"/>
                </a:solidFill>
              </a:rPr>
              <a:t>Develop a general system with the function of generating schematic map for NYOG (Nanjing Youth Olympic Games)</a:t>
            </a:r>
            <a:endParaRPr lang="zh-CN" altLang="en-US" dirty="0">
              <a:solidFill>
                <a:srgbClr val="6A005F"/>
              </a:solidFill>
            </a:endParaRPr>
          </a:p>
        </p:txBody>
      </p:sp>
      <p:pic>
        <p:nvPicPr>
          <p:cNvPr id="5" name="图片 4">
            <a:extLst>
              <a:ext uri="{FF2B5EF4-FFF2-40B4-BE49-F238E27FC236}">
                <a16:creationId xmlns:a16="http://schemas.microsoft.com/office/drawing/2014/main" id="{283EE6D9-006C-433D-8ACD-57BACA3CBE15}"/>
              </a:ext>
            </a:extLst>
          </p:cNvPr>
          <p:cNvPicPr>
            <a:picLocks noChangeAspect="1"/>
          </p:cNvPicPr>
          <p:nvPr/>
        </p:nvPicPr>
        <p:blipFill>
          <a:blip r:embed="rId3"/>
          <a:stretch>
            <a:fillRect/>
          </a:stretch>
        </p:blipFill>
        <p:spPr>
          <a:xfrm>
            <a:off x="1288685" y="4516076"/>
            <a:ext cx="6566630" cy="1649000"/>
          </a:xfrm>
          <a:prstGeom prst="rect">
            <a:avLst/>
          </a:prstGeom>
        </p:spPr>
      </p:pic>
      <p:sp>
        <p:nvSpPr>
          <p:cNvPr id="7" name="文本框 6">
            <a:extLst>
              <a:ext uri="{FF2B5EF4-FFF2-40B4-BE49-F238E27FC236}">
                <a16:creationId xmlns:a16="http://schemas.microsoft.com/office/drawing/2014/main" id="{32384F55-A64D-41A1-8699-65481C4969DB}"/>
              </a:ext>
            </a:extLst>
          </p:cNvPr>
          <p:cNvSpPr txBox="1"/>
          <p:nvPr/>
        </p:nvSpPr>
        <p:spPr>
          <a:xfrm>
            <a:off x="774137" y="2784464"/>
            <a:ext cx="5923416" cy="1289071"/>
          </a:xfrm>
          <a:prstGeom prst="rect">
            <a:avLst/>
          </a:prstGeom>
          <a:noFill/>
        </p:spPr>
        <p:txBody>
          <a:bodyPr wrap="none" rtlCol="0">
            <a:spAutoFit/>
          </a:bodyPr>
          <a:lstStyle/>
          <a:p>
            <a:pPr marL="285750" indent="-285750">
              <a:lnSpc>
                <a:spcPct val="150000"/>
              </a:lnSpc>
              <a:buFont typeface="Wingdings" panose="05000000000000000000" pitchFamily="2" charset="2"/>
              <a:buChar char="l"/>
            </a:pPr>
            <a:r>
              <a:rPr lang="en-US" altLang="zh-CN" dirty="0">
                <a:solidFill>
                  <a:srgbClr val="6A005F"/>
                </a:solidFill>
              </a:rPr>
              <a:t>Established an initial knowledge and experience repository</a:t>
            </a:r>
          </a:p>
          <a:p>
            <a:pPr marL="285750" indent="-285750">
              <a:lnSpc>
                <a:spcPct val="150000"/>
              </a:lnSpc>
              <a:buFont typeface="Wingdings" panose="05000000000000000000" pitchFamily="2" charset="2"/>
              <a:buChar char="l"/>
            </a:pPr>
            <a:r>
              <a:rPr lang="en-US" altLang="zh-CN" dirty="0">
                <a:solidFill>
                  <a:srgbClr val="6A005F"/>
                </a:solidFill>
              </a:rPr>
              <a:t>Formed a goal template</a:t>
            </a:r>
          </a:p>
          <a:p>
            <a:pPr marL="285750" indent="-285750">
              <a:lnSpc>
                <a:spcPct val="150000"/>
              </a:lnSpc>
              <a:buFont typeface="Wingdings" panose="05000000000000000000" pitchFamily="2" charset="2"/>
              <a:buChar char="l"/>
            </a:pPr>
            <a:r>
              <a:rPr lang="en-US" altLang="zh-CN" dirty="0">
                <a:solidFill>
                  <a:srgbClr val="6A005F"/>
                </a:solidFill>
              </a:rPr>
              <a:t>Developed solutions to implement the goal</a:t>
            </a:r>
            <a:endParaRPr lang="zh-CN" altLang="en-US" dirty="0">
              <a:solidFill>
                <a:srgbClr val="6A005F"/>
              </a:solidFill>
            </a:endParaRPr>
          </a:p>
        </p:txBody>
      </p:sp>
    </p:spTree>
    <p:extLst>
      <p:ext uri="{BB962C8B-B14F-4D97-AF65-F5344CB8AC3E}">
        <p14:creationId xmlns:p14="http://schemas.microsoft.com/office/powerpoint/2010/main" val="4027219684"/>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25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1016D96-C8C0-4F33-9F58-BF21354E6323}"/>
              </a:ext>
            </a:extLst>
          </p:cNvPr>
          <p:cNvSpPr>
            <a:spLocks noGrp="1"/>
          </p:cNvSpPr>
          <p:nvPr>
            <p:ph type="sldNum" sz="quarter" idx="12"/>
          </p:nvPr>
        </p:nvSpPr>
        <p:spPr/>
        <p:txBody>
          <a:bodyPr/>
          <a:lstStyle/>
          <a:p>
            <a:fld id="{51D91E7F-84B6-4064-9D4E-CC7D244BCA04}" type="slidenum">
              <a:rPr lang="zh-CN" altLang="en-US" smtClean="0"/>
              <a:pPr/>
              <a:t>24</a:t>
            </a:fld>
            <a:endParaRPr lang="zh-CN" altLang="en-US"/>
          </a:p>
        </p:txBody>
      </p:sp>
      <p:sp>
        <p:nvSpPr>
          <p:cNvPr id="3" name="文本占位符 2">
            <a:extLst>
              <a:ext uri="{FF2B5EF4-FFF2-40B4-BE49-F238E27FC236}">
                <a16:creationId xmlns:a16="http://schemas.microsoft.com/office/drawing/2014/main" id="{289B4FAC-9E56-49F4-A5BB-C6B21CE0A5BC}"/>
              </a:ext>
            </a:extLst>
          </p:cNvPr>
          <p:cNvSpPr>
            <a:spLocks noGrp="1"/>
          </p:cNvSpPr>
          <p:nvPr>
            <p:ph type="body" sz="quarter" idx="13"/>
          </p:nvPr>
        </p:nvSpPr>
        <p:spPr/>
        <p:txBody>
          <a:bodyPr/>
          <a:lstStyle/>
          <a:p>
            <a:r>
              <a:rPr lang="en-US" altLang="zh-CN" dirty="0"/>
              <a:t>Case Study – </a:t>
            </a:r>
            <a:r>
              <a:rPr lang="en-US" altLang="zh-CN" dirty="0">
                <a:solidFill>
                  <a:srgbClr val="870078"/>
                </a:solidFill>
              </a:rPr>
              <a:t>Results</a:t>
            </a:r>
            <a:endParaRPr lang="zh-CN" altLang="en-US" dirty="0">
              <a:solidFill>
                <a:srgbClr val="870078"/>
              </a:solidFill>
            </a:endParaRPr>
          </a:p>
        </p:txBody>
      </p:sp>
      <p:sp>
        <p:nvSpPr>
          <p:cNvPr id="8" name="文本框 7">
            <a:extLst>
              <a:ext uri="{FF2B5EF4-FFF2-40B4-BE49-F238E27FC236}">
                <a16:creationId xmlns:a16="http://schemas.microsoft.com/office/drawing/2014/main" id="{C1719D2F-AFB6-410D-AD2B-CE92A579887F}"/>
              </a:ext>
            </a:extLst>
          </p:cNvPr>
          <p:cNvSpPr txBox="1"/>
          <p:nvPr/>
        </p:nvSpPr>
        <p:spPr>
          <a:xfrm>
            <a:off x="774137" y="1919405"/>
            <a:ext cx="7607861" cy="923330"/>
          </a:xfrm>
          <a:prstGeom prst="rect">
            <a:avLst/>
          </a:prstGeom>
          <a:noFill/>
        </p:spPr>
        <p:txBody>
          <a:bodyPr wrap="square" rtlCol="0">
            <a:spAutoFit/>
          </a:bodyPr>
          <a:lstStyle/>
          <a:p>
            <a:pPr algn="just"/>
            <a:r>
              <a:rPr lang="en-US" altLang="zh-CN" dirty="0">
                <a:solidFill>
                  <a:srgbClr val="6A005F"/>
                </a:solidFill>
              </a:rPr>
              <a:t>GDD-KM helped them to do better postmortem due to the structured organization of the postmortem process and knowledge and experience framework.</a:t>
            </a:r>
            <a:endParaRPr lang="zh-CN" altLang="en-US" dirty="0">
              <a:solidFill>
                <a:srgbClr val="6A005F"/>
              </a:solidFill>
            </a:endParaRPr>
          </a:p>
        </p:txBody>
      </p:sp>
      <p:sp>
        <p:nvSpPr>
          <p:cNvPr id="9" name="文本框 8">
            <a:extLst>
              <a:ext uri="{FF2B5EF4-FFF2-40B4-BE49-F238E27FC236}">
                <a16:creationId xmlns:a16="http://schemas.microsoft.com/office/drawing/2014/main" id="{3609E35B-DE38-4AC3-AF71-AE9F6FF5D1AC}"/>
              </a:ext>
            </a:extLst>
          </p:cNvPr>
          <p:cNvSpPr txBox="1"/>
          <p:nvPr/>
        </p:nvSpPr>
        <p:spPr>
          <a:xfrm>
            <a:off x="768069" y="3622008"/>
            <a:ext cx="7607861" cy="646331"/>
          </a:xfrm>
          <a:prstGeom prst="rect">
            <a:avLst/>
          </a:prstGeom>
          <a:noFill/>
        </p:spPr>
        <p:txBody>
          <a:bodyPr wrap="square" rtlCol="0">
            <a:spAutoFit/>
          </a:bodyPr>
          <a:lstStyle/>
          <a:p>
            <a:pPr algn="just"/>
            <a:r>
              <a:rPr lang="en-US" altLang="zh-CN" dirty="0">
                <a:solidFill>
                  <a:srgbClr val="6A005F"/>
                </a:solidFill>
              </a:rPr>
              <a:t>The basic structure of knowledge and repository provided an easy approach to capture and organize valuable information.</a:t>
            </a:r>
            <a:endParaRPr lang="zh-CN" altLang="en-US" dirty="0">
              <a:solidFill>
                <a:srgbClr val="6A005F"/>
              </a:solidFill>
            </a:endParaRPr>
          </a:p>
        </p:txBody>
      </p:sp>
      <p:sp>
        <p:nvSpPr>
          <p:cNvPr id="10" name="文本框 9">
            <a:extLst>
              <a:ext uri="{FF2B5EF4-FFF2-40B4-BE49-F238E27FC236}">
                <a16:creationId xmlns:a16="http://schemas.microsoft.com/office/drawing/2014/main" id="{F0443AE5-46D9-4885-A805-E5EA333083A2}"/>
              </a:ext>
            </a:extLst>
          </p:cNvPr>
          <p:cNvSpPr txBox="1"/>
          <p:nvPr/>
        </p:nvSpPr>
        <p:spPr>
          <a:xfrm>
            <a:off x="768068" y="5052958"/>
            <a:ext cx="7607861" cy="646331"/>
          </a:xfrm>
          <a:prstGeom prst="rect">
            <a:avLst/>
          </a:prstGeom>
          <a:noFill/>
        </p:spPr>
        <p:txBody>
          <a:bodyPr wrap="square" rtlCol="0">
            <a:spAutoFit/>
          </a:bodyPr>
          <a:lstStyle/>
          <a:p>
            <a:pPr algn="just"/>
            <a:r>
              <a:rPr lang="en-US" altLang="zh-CN" dirty="0">
                <a:solidFill>
                  <a:srgbClr val="6A005F"/>
                </a:solidFill>
              </a:rPr>
              <a:t>GDD-KM provided a mechanism for fast and continuous application of knowledge and experiences gained in former iterations.</a:t>
            </a:r>
            <a:endParaRPr lang="zh-CN" altLang="en-US" dirty="0">
              <a:solidFill>
                <a:srgbClr val="6A005F"/>
              </a:solidFill>
            </a:endParaRPr>
          </a:p>
        </p:txBody>
      </p:sp>
      <p:sp>
        <p:nvSpPr>
          <p:cNvPr id="11" name="矩形 10">
            <a:extLst>
              <a:ext uri="{FF2B5EF4-FFF2-40B4-BE49-F238E27FC236}">
                <a16:creationId xmlns:a16="http://schemas.microsoft.com/office/drawing/2014/main" id="{8E642777-7549-4454-A4FD-C83C71727EBB}"/>
              </a:ext>
            </a:extLst>
          </p:cNvPr>
          <p:cNvSpPr/>
          <p:nvPr/>
        </p:nvSpPr>
        <p:spPr>
          <a:xfrm>
            <a:off x="774137" y="1341120"/>
            <a:ext cx="2761543" cy="360679"/>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t>Postmortem</a:t>
            </a:r>
          </a:p>
        </p:txBody>
      </p:sp>
      <p:cxnSp>
        <p:nvCxnSpPr>
          <p:cNvPr id="12" name="直接连接符 11">
            <a:extLst>
              <a:ext uri="{FF2B5EF4-FFF2-40B4-BE49-F238E27FC236}">
                <a16:creationId xmlns:a16="http://schemas.microsoft.com/office/drawing/2014/main" id="{08AD6328-25B4-474B-B5B9-67B986FDD284}"/>
              </a:ext>
            </a:extLst>
          </p:cNvPr>
          <p:cNvCxnSpPr>
            <a:cxnSpLocks/>
          </p:cNvCxnSpPr>
          <p:nvPr/>
        </p:nvCxnSpPr>
        <p:spPr>
          <a:xfrm>
            <a:off x="774136" y="1701799"/>
            <a:ext cx="7607861" cy="0"/>
          </a:xfrm>
          <a:prstGeom prst="line">
            <a:avLst/>
          </a:prstGeom>
          <a:ln w="19050">
            <a:solidFill>
              <a:srgbClr val="6A005F"/>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B096E272-3419-45B8-AE92-DEEF9328D356}"/>
              </a:ext>
            </a:extLst>
          </p:cNvPr>
          <p:cNvSpPr/>
          <p:nvPr/>
        </p:nvSpPr>
        <p:spPr>
          <a:xfrm>
            <a:off x="774137" y="3060339"/>
            <a:ext cx="2761543" cy="360679"/>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t>Repository</a:t>
            </a:r>
          </a:p>
        </p:txBody>
      </p:sp>
      <p:cxnSp>
        <p:nvCxnSpPr>
          <p:cNvPr id="14" name="直接连接符 13">
            <a:extLst>
              <a:ext uri="{FF2B5EF4-FFF2-40B4-BE49-F238E27FC236}">
                <a16:creationId xmlns:a16="http://schemas.microsoft.com/office/drawing/2014/main" id="{3154B47C-A5AE-4656-9690-1ED9E5ABAD91}"/>
              </a:ext>
            </a:extLst>
          </p:cNvPr>
          <p:cNvCxnSpPr>
            <a:cxnSpLocks/>
          </p:cNvCxnSpPr>
          <p:nvPr/>
        </p:nvCxnSpPr>
        <p:spPr>
          <a:xfrm>
            <a:off x="774136" y="3410037"/>
            <a:ext cx="7607861" cy="0"/>
          </a:xfrm>
          <a:prstGeom prst="line">
            <a:avLst/>
          </a:prstGeom>
          <a:ln w="19050">
            <a:solidFill>
              <a:srgbClr val="6A005F"/>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6E4FE1A-A803-4C2C-A0A0-B2267F3FBB60}"/>
              </a:ext>
            </a:extLst>
          </p:cNvPr>
          <p:cNvSpPr/>
          <p:nvPr/>
        </p:nvSpPr>
        <p:spPr>
          <a:xfrm>
            <a:off x="774137" y="4480309"/>
            <a:ext cx="2761543" cy="360679"/>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t>Continuous Application</a:t>
            </a:r>
          </a:p>
        </p:txBody>
      </p:sp>
      <p:cxnSp>
        <p:nvCxnSpPr>
          <p:cNvPr id="16" name="直接连接符 15">
            <a:extLst>
              <a:ext uri="{FF2B5EF4-FFF2-40B4-BE49-F238E27FC236}">
                <a16:creationId xmlns:a16="http://schemas.microsoft.com/office/drawing/2014/main" id="{E11BFCE9-FDC7-4C04-8C64-D9C6D0FDCF6A}"/>
              </a:ext>
            </a:extLst>
          </p:cNvPr>
          <p:cNvCxnSpPr>
            <a:cxnSpLocks/>
          </p:cNvCxnSpPr>
          <p:nvPr/>
        </p:nvCxnSpPr>
        <p:spPr>
          <a:xfrm>
            <a:off x="768068" y="4840988"/>
            <a:ext cx="7607861" cy="0"/>
          </a:xfrm>
          <a:prstGeom prst="line">
            <a:avLst/>
          </a:prstGeom>
          <a:ln w="19050">
            <a:solidFill>
              <a:srgbClr val="6A005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212772"/>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9CAB425-CE0C-4645-BA4E-7EC93C585AC2}"/>
              </a:ext>
            </a:extLst>
          </p:cNvPr>
          <p:cNvSpPr>
            <a:spLocks noGrp="1"/>
          </p:cNvSpPr>
          <p:nvPr>
            <p:ph type="sldNum" sz="quarter" idx="12"/>
          </p:nvPr>
        </p:nvSpPr>
        <p:spPr/>
        <p:txBody>
          <a:bodyPr/>
          <a:lstStyle/>
          <a:p>
            <a:fld id="{51D91E7F-84B6-4064-9D4E-CC7D244BCA04}" type="slidenum">
              <a:rPr lang="zh-CN" altLang="en-US" smtClean="0"/>
              <a:pPr/>
              <a:t>25</a:t>
            </a:fld>
            <a:endParaRPr lang="zh-CN" altLang="en-US"/>
          </a:p>
        </p:txBody>
      </p:sp>
      <p:sp>
        <p:nvSpPr>
          <p:cNvPr id="3" name="文本占位符 2">
            <a:extLst>
              <a:ext uri="{FF2B5EF4-FFF2-40B4-BE49-F238E27FC236}">
                <a16:creationId xmlns:a16="http://schemas.microsoft.com/office/drawing/2014/main" id="{2876D56F-B2BD-4297-A376-DCC60360455F}"/>
              </a:ext>
            </a:extLst>
          </p:cNvPr>
          <p:cNvSpPr>
            <a:spLocks noGrp="1"/>
          </p:cNvSpPr>
          <p:nvPr>
            <p:ph type="body" sz="quarter" idx="13"/>
          </p:nvPr>
        </p:nvSpPr>
        <p:spPr/>
        <p:txBody>
          <a:bodyPr/>
          <a:lstStyle/>
          <a:p>
            <a:r>
              <a:rPr lang="en-US" altLang="zh-CN" dirty="0"/>
              <a:t>Deal with the challenges </a:t>
            </a:r>
            <a:endParaRPr lang="zh-CN" altLang="en-US" dirty="0"/>
          </a:p>
        </p:txBody>
      </p:sp>
      <p:sp>
        <p:nvSpPr>
          <p:cNvPr id="4" name="文本框 3">
            <a:extLst>
              <a:ext uri="{FF2B5EF4-FFF2-40B4-BE49-F238E27FC236}">
                <a16:creationId xmlns:a16="http://schemas.microsoft.com/office/drawing/2014/main" id="{02E483FC-B2E3-4822-BBD3-2620384C1189}"/>
              </a:ext>
            </a:extLst>
          </p:cNvPr>
          <p:cNvSpPr txBox="1"/>
          <p:nvPr/>
        </p:nvSpPr>
        <p:spPr>
          <a:xfrm>
            <a:off x="551180" y="2206701"/>
            <a:ext cx="3963136" cy="400110"/>
          </a:xfrm>
          <a:prstGeom prst="rect">
            <a:avLst/>
          </a:prstGeom>
          <a:noFill/>
        </p:spPr>
        <p:txBody>
          <a:bodyPr wrap="none" rtlCol="0">
            <a:spAutoFit/>
          </a:bodyPr>
          <a:lstStyle/>
          <a:p>
            <a:pPr marL="342900" indent="-342900">
              <a:buFont typeface="Wingdings" panose="05000000000000000000" pitchFamily="2" charset="2"/>
              <a:buChar char="l"/>
            </a:pPr>
            <a:r>
              <a:rPr lang="en-US" altLang="zh-CN" sz="2000" b="1" dirty="0">
                <a:solidFill>
                  <a:srgbClr val="6A005F"/>
                </a:solidFill>
              </a:rPr>
              <a:t>Standard and flexible structure</a:t>
            </a:r>
            <a:endParaRPr lang="zh-CN" altLang="en-US" sz="2000" b="1" dirty="0">
              <a:solidFill>
                <a:srgbClr val="6A005F"/>
              </a:solidFill>
            </a:endParaRPr>
          </a:p>
        </p:txBody>
      </p:sp>
      <p:sp>
        <p:nvSpPr>
          <p:cNvPr id="5" name="文本框 4">
            <a:extLst>
              <a:ext uri="{FF2B5EF4-FFF2-40B4-BE49-F238E27FC236}">
                <a16:creationId xmlns:a16="http://schemas.microsoft.com/office/drawing/2014/main" id="{F19B34DD-354C-48C0-A27B-CDBF48A908E3}"/>
              </a:ext>
            </a:extLst>
          </p:cNvPr>
          <p:cNvSpPr txBox="1"/>
          <p:nvPr/>
        </p:nvSpPr>
        <p:spPr>
          <a:xfrm>
            <a:off x="551180" y="4879856"/>
            <a:ext cx="3082895" cy="400110"/>
          </a:xfrm>
          <a:prstGeom prst="rect">
            <a:avLst/>
          </a:prstGeom>
          <a:noFill/>
        </p:spPr>
        <p:txBody>
          <a:bodyPr wrap="none" rtlCol="0">
            <a:spAutoFit/>
          </a:bodyPr>
          <a:lstStyle/>
          <a:p>
            <a:pPr marL="342900" indent="-342900">
              <a:buFont typeface="Wingdings" panose="05000000000000000000" pitchFamily="2" charset="2"/>
              <a:buChar char="l"/>
            </a:pPr>
            <a:r>
              <a:rPr lang="en-US" altLang="zh-CN" sz="2000" b="1" dirty="0">
                <a:solidFill>
                  <a:srgbClr val="6A005F"/>
                </a:solidFill>
              </a:rPr>
              <a:t>Full-team participation</a:t>
            </a:r>
            <a:endParaRPr lang="zh-CN" altLang="en-US" sz="2000" b="1" dirty="0">
              <a:solidFill>
                <a:srgbClr val="6A005F"/>
              </a:solidFill>
            </a:endParaRPr>
          </a:p>
        </p:txBody>
      </p:sp>
      <p:sp>
        <p:nvSpPr>
          <p:cNvPr id="6" name="文本框 5">
            <a:extLst>
              <a:ext uri="{FF2B5EF4-FFF2-40B4-BE49-F238E27FC236}">
                <a16:creationId xmlns:a16="http://schemas.microsoft.com/office/drawing/2014/main" id="{96C632CE-9C95-4FB2-B4EA-FB8ECB9B92B1}"/>
              </a:ext>
            </a:extLst>
          </p:cNvPr>
          <p:cNvSpPr txBox="1"/>
          <p:nvPr/>
        </p:nvSpPr>
        <p:spPr>
          <a:xfrm>
            <a:off x="551180" y="3235502"/>
            <a:ext cx="4105228" cy="1015663"/>
          </a:xfrm>
          <a:prstGeom prst="rect">
            <a:avLst/>
          </a:prstGeom>
          <a:noFill/>
        </p:spPr>
        <p:txBody>
          <a:bodyPr wrap="square" rtlCol="0">
            <a:spAutoFit/>
          </a:bodyPr>
          <a:lstStyle/>
          <a:p>
            <a:pPr marL="342900" indent="-342900">
              <a:buFont typeface="Wingdings" panose="05000000000000000000" pitchFamily="2" charset="2"/>
              <a:buChar char="l"/>
            </a:pPr>
            <a:r>
              <a:rPr lang="en-US" altLang="zh-CN" sz="2000" b="1" dirty="0">
                <a:solidFill>
                  <a:srgbClr val="6A005F"/>
                </a:solidFill>
              </a:rPr>
              <a:t>Integration of development management and knowledge management</a:t>
            </a:r>
            <a:endParaRPr lang="zh-CN" altLang="en-US" sz="2000" b="1" dirty="0">
              <a:solidFill>
                <a:srgbClr val="6A005F"/>
              </a:solidFill>
            </a:endParaRPr>
          </a:p>
        </p:txBody>
      </p:sp>
      <p:sp>
        <p:nvSpPr>
          <p:cNvPr id="7" name="文本框 6">
            <a:extLst>
              <a:ext uri="{FF2B5EF4-FFF2-40B4-BE49-F238E27FC236}">
                <a16:creationId xmlns:a16="http://schemas.microsoft.com/office/drawing/2014/main" id="{0C56CE65-955C-4D50-A64F-CDC90CB5DD53}"/>
              </a:ext>
            </a:extLst>
          </p:cNvPr>
          <p:cNvSpPr txBox="1"/>
          <p:nvPr/>
        </p:nvSpPr>
        <p:spPr>
          <a:xfrm>
            <a:off x="5803787" y="2210083"/>
            <a:ext cx="2748381" cy="400110"/>
          </a:xfrm>
          <a:prstGeom prst="rect">
            <a:avLst/>
          </a:prstGeom>
          <a:noFill/>
        </p:spPr>
        <p:txBody>
          <a:bodyPr wrap="none" rtlCol="0">
            <a:spAutoFit/>
          </a:bodyPr>
          <a:lstStyle/>
          <a:p>
            <a:pPr marL="342900" indent="-342900">
              <a:buFont typeface="Wingdings" panose="05000000000000000000" pitchFamily="2" charset="2"/>
              <a:buChar char="n"/>
            </a:pPr>
            <a:r>
              <a:rPr lang="en-US" altLang="zh-CN" sz="2000" b="1" dirty="0">
                <a:solidFill>
                  <a:srgbClr val="6A005F"/>
                </a:solidFill>
              </a:rPr>
              <a:t>Technological Issues</a:t>
            </a:r>
            <a:endParaRPr lang="zh-CN" altLang="en-US" sz="2000" b="1" dirty="0">
              <a:solidFill>
                <a:srgbClr val="6A005F"/>
              </a:solidFill>
            </a:endParaRPr>
          </a:p>
        </p:txBody>
      </p:sp>
      <p:sp>
        <p:nvSpPr>
          <p:cNvPr id="8" name="文本框 7">
            <a:extLst>
              <a:ext uri="{FF2B5EF4-FFF2-40B4-BE49-F238E27FC236}">
                <a16:creationId xmlns:a16="http://schemas.microsoft.com/office/drawing/2014/main" id="{85E3BCB4-0522-462F-8FBD-4D0ACA2F8B23}"/>
              </a:ext>
            </a:extLst>
          </p:cNvPr>
          <p:cNvSpPr txBox="1"/>
          <p:nvPr/>
        </p:nvSpPr>
        <p:spPr>
          <a:xfrm>
            <a:off x="5803787" y="3542077"/>
            <a:ext cx="2898550" cy="400110"/>
          </a:xfrm>
          <a:prstGeom prst="rect">
            <a:avLst/>
          </a:prstGeom>
          <a:noFill/>
        </p:spPr>
        <p:txBody>
          <a:bodyPr wrap="none" rtlCol="0">
            <a:spAutoFit/>
          </a:bodyPr>
          <a:lstStyle/>
          <a:p>
            <a:pPr marL="342900" indent="-342900">
              <a:buFont typeface="Wingdings" panose="05000000000000000000" pitchFamily="2" charset="2"/>
              <a:buChar char="n"/>
            </a:pPr>
            <a:r>
              <a:rPr lang="en-US" altLang="zh-CN" sz="2000" b="1" dirty="0">
                <a:solidFill>
                  <a:srgbClr val="6A005F"/>
                </a:solidFill>
              </a:rPr>
              <a:t>Organizational Issues</a:t>
            </a:r>
            <a:endParaRPr lang="zh-CN" altLang="en-US" sz="2000" b="1" dirty="0">
              <a:solidFill>
                <a:srgbClr val="6A005F"/>
              </a:solidFill>
            </a:endParaRPr>
          </a:p>
        </p:txBody>
      </p:sp>
      <p:sp>
        <p:nvSpPr>
          <p:cNvPr id="9" name="文本框 8">
            <a:extLst>
              <a:ext uri="{FF2B5EF4-FFF2-40B4-BE49-F238E27FC236}">
                <a16:creationId xmlns:a16="http://schemas.microsoft.com/office/drawing/2014/main" id="{5517EDDE-5C36-4495-94CF-3E15ED155108}"/>
              </a:ext>
            </a:extLst>
          </p:cNvPr>
          <p:cNvSpPr txBox="1"/>
          <p:nvPr/>
        </p:nvSpPr>
        <p:spPr>
          <a:xfrm>
            <a:off x="5803787" y="4874071"/>
            <a:ext cx="2387192" cy="400110"/>
          </a:xfrm>
          <a:prstGeom prst="rect">
            <a:avLst/>
          </a:prstGeom>
          <a:noFill/>
        </p:spPr>
        <p:txBody>
          <a:bodyPr wrap="none" rtlCol="0">
            <a:spAutoFit/>
          </a:bodyPr>
          <a:lstStyle/>
          <a:p>
            <a:pPr marL="342900" indent="-342900">
              <a:buFont typeface="Wingdings" panose="05000000000000000000" pitchFamily="2" charset="2"/>
              <a:buChar char="n"/>
            </a:pPr>
            <a:r>
              <a:rPr lang="en-US" altLang="zh-CN" sz="2000" b="1" dirty="0">
                <a:solidFill>
                  <a:srgbClr val="6A005F"/>
                </a:solidFill>
              </a:rPr>
              <a:t>Individual Issues</a:t>
            </a:r>
            <a:endParaRPr lang="zh-CN" altLang="en-US" sz="2000" b="1" dirty="0">
              <a:solidFill>
                <a:srgbClr val="6A005F"/>
              </a:solidFill>
            </a:endParaRPr>
          </a:p>
        </p:txBody>
      </p:sp>
      <p:sp>
        <p:nvSpPr>
          <p:cNvPr id="11" name="箭头: 右 10">
            <a:extLst>
              <a:ext uri="{FF2B5EF4-FFF2-40B4-BE49-F238E27FC236}">
                <a16:creationId xmlns:a16="http://schemas.microsoft.com/office/drawing/2014/main" id="{C13B3010-766F-4500-994E-8BB4CEB180A2}"/>
              </a:ext>
            </a:extLst>
          </p:cNvPr>
          <p:cNvSpPr/>
          <p:nvPr/>
        </p:nvSpPr>
        <p:spPr>
          <a:xfrm>
            <a:off x="4789318" y="2288885"/>
            <a:ext cx="739466" cy="235741"/>
          </a:xfrm>
          <a:prstGeom prst="rightArrow">
            <a:avLst>
              <a:gd name="adj1" fmla="val 41005"/>
              <a:gd name="adj2" fmla="val 54193"/>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右 11">
            <a:extLst>
              <a:ext uri="{FF2B5EF4-FFF2-40B4-BE49-F238E27FC236}">
                <a16:creationId xmlns:a16="http://schemas.microsoft.com/office/drawing/2014/main" id="{1C29D50C-D67A-4637-A6A2-51EB972586C6}"/>
              </a:ext>
            </a:extLst>
          </p:cNvPr>
          <p:cNvSpPr/>
          <p:nvPr/>
        </p:nvSpPr>
        <p:spPr>
          <a:xfrm>
            <a:off x="4789318" y="3624261"/>
            <a:ext cx="739466" cy="235741"/>
          </a:xfrm>
          <a:prstGeom prst="rightArrow">
            <a:avLst>
              <a:gd name="adj1" fmla="val 41005"/>
              <a:gd name="adj2" fmla="val 54193"/>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右 12">
            <a:extLst>
              <a:ext uri="{FF2B5EF4-FFF2-40B4-BE49-F238E27FC236}">
                <a16:creationId xmlns:a16="http://schemas.microsoft.com/office/drawing/2014/main" id="{05633611-7887-4197-9FE4-E4DC28C63738}"/>
              </a:ext>
            </a:extLst>
          </p:cNvPr>
          <p:cNvSpPr/>
          <p:nvPr/>
        </p:nvSpPr>
        <p:spPr>
          <a:xfrm>
            <a:off x="4789318" y="4959637"/>
            <a:ext cx="739466" cy="235741"/>
          </a:xfrm>
          <a:prstGeom prst="rightArrow">
            <a:avLst>
              <a:gd name="adj1" fmla="val 41005"/>
              <a:gd name="adj2" fmla="val 54193"/>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82181003"/>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25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25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2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250"/>
                                        <p:tgtEl>
                                          <p:spTgt spid="7"/>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250"/>
                                        <p:tgtEl>
                                          <p:spTgt spid="8"/>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animBg="1"/>
      <p:bldP spid="12"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147348" y="2069036"/>
            <a:ext cx="581352" cy="338554"/>
          </a:xfrm>
          <a:prstGeom prst="rect">
            <a:avLst/>
          </a:prstGeom>
        </p:spPr>
        <p:txBody>
          <a:bodyPr wrap="square">
            <a:spAutoFit/>
          </a:bodyPr>
          <a:lstStyle/>
          <a:p>
            <a:pPr defTabSz="685766">
              <a:defRPr/>
            </a:pPr>
            <a:r>
              <a:rPr lang="en-US" altLang="zh-CN" sz="100" kern="0" dirty="0">
                <a:solidFill>
                  <a:sysClr val="window" lastClr="FFFFFF"/>
                </a:solidFill>
              </a:rPr>
              <a:t>PPT</a:t>
            </a:r>
            <a:r>
              <a:rPr lang="zh-CN" altLang="en-US" sz="100" kern="0">
                <a:solidFill>
                  <a:sysClr val="window" lastClr="FFFFFF"/>
                </a:solidFill>
              </a:rPr>
              <a:t>模板下载：</a:t>
            </a:r>
            <a:r>
              <a:rPr lang="en-US" altLang="zh-CN" sz="100" kern="0" dirty="0">
                <a:solidFill>
                  <a:sysClr val="window" lastClr="FFFFFF"/>
                </a:solidFill>
              </a:rPr>
              <a:t>www.1ppt.com/moban/     </a:t>
            </a:r>
            <a:r>
              <a:rPr lang="zh-CN" altLang="en-US" sz="100" kern="0">
                <a:solidFill>
                  <a:sysClr val="window" lastClr="FFFFFF"/>
                </a:solidFill>
              </a:rPr>
              <a:t>行业</a:t>
            </a:r>
            <a:r>
              <a:rPr lang="en-US" altLang="zh-CN" sz="100" kern="0" dirty="0">
                <a:solidFill>
                  <a:sysClr val="window" lastClr="FFFFFF"/>
                </a:solidFill>
              </a:rPr>
              <a:t>PPT</a:t>
            </a:r>
            <a:r>
              <a:rPr lang="zh-CN" altLang="en-US" sz="100" kern="0">
                <a:solidFill>
                  <a:sysClr val="window" lastClr="FFFFFF"/>
                </a:solidFill>
              </a:rPr>
              <a:t>模板：</a:t>
            </a:r>
            <a:r>
              <a:rPr lang="en-US" altLang="zh-CN" sz="100" kern="0" dirty="0">
                <a:solidFill>
                  <a:sysClr val="window" lastClr="FFFFFF"/>
                </a:solidFill>
              </a:rPr>
              <a:t>www.1ppt.com/hangye/ </a:t>
            </a:r>
          </a:p>
          <a:p>
            <a:pPr defTabSz="685766">
              <a:defRPr/>
            </a:pPr>
            <a:r>
              <a:rPr lang="zh-CN" altLang="en-US" sz="100" kern="0">
                <a:solidFill>
                  <a:sysClr val="window" lastClr="FFFFFF"/>
                </a:solidFill>
              </a:rPr>
              <a:t>节日</a:t>
            </a:r>
            <a:r>
              <a:rPr lang="en-US" altLang="zh-CN" sz="100" kern="0" dirty="0">
                <a:solidFill>
                  <a:sysClr val="window" lastClr="FFFFFF"/>
                </a:solidFill>
              </a:rPr>
              <a:t>PPT</a:t>
            </a:r>
            <a:r>
              <a:rPr lang="zh-CN" altLang="en-US" sz="100" kern="0">
                <a:solidFill>
                  <a:sysClr val="window" lastClr="FFFFFF"/>
                </a:solidFill>
              </a:rPr>
              <a:t>模板：</a:t>
            </a:r>
            <a:r>
              <a:rPr lang="en-US" altLang="zh-CN" sz="100" kern="0" dirty="0">
                <a:solidFill>
                  <a:sysClr val="window" lastClr="FFFFFF"/>
                </a:solidFill>
              </a:rPr>
              <a:t>www.1ppt.com/jieri/           PPT</a:t>
            </a:r>
            <a:r>
              <a:rPr lang="zh-CN" altLang="en-US" sz="100" kern="0">
                <a:solidFill>
                  <a:sysClr val="window" lastClr="FFFFFF"/>
                </a:solidFill>
              </a:rPr>
              <a:t>素材下载：</a:t>
            </a:r>
            <a:r>
              <a:rPr lang="en-US" altLang="zh-CN" sz="100" kern="0" dirty="0">
                <a:solidFill>
                  <a:sysClr val="window" lastClr="FFFFFF"/>
                </a:solidFill>
              </a:rPr>
              <a:t>www.1ppt.com/sucai/</a:t>
            </a:r>
          </a:p>
          <a:p>
            <a:pPr defTabSz="685766">
              <a:defRPr/>
            </a:pPr>
            <a:r>
              <a:rPr lang="en-US" altLang="zh-CN" sz="100" kern="0" dirty="0">
                <a:solidFill>
                  <a:sysClr val="window" lastClr="FFFFFF"/>
                </a:solidFill>
              </a:rPr>
              <a:t>PPT</a:t>
            </a:r>
            <a:r>
              <a:rPr lang="zh-CN" altLang="en-US" sz="100" kern="0">
                <a:solidFill>
                  <a:sysClr val="window" lastClr="FFFFFF"/>
                </a:solidFill>
              </a:rPr>
              <a:t>背景图片：</a:t>
            </a:r>
            <a:r>
              <a:rPr lang="en-US" altLang="zh-CN" sz="100" kern="0" dirty="0">
                <a:solidFill>
                  <a:sysClr val="window" lastClr="FFFFFF"/>
                </a:solidFill>
              </a:rPr>
              <a:t>www.1ppt.com/beijing/      PPT</a:t>
            </a:r>
            <a:r>
              <a:rPr lang="zh-CN" altLang="en-US" sz="100" kern="0">
                <a:solidFill>
                  <a:sysClr val="window" lastClr="FFFFFF"/>
                </a:solidFill>
              </a:rPr>
              <a:t>图表下载：</a:t>
            </a:r>
            <a:r>
              <a:rPr lang="en-US" altLang="zh-CN" sz="100" kern="0" dirty="0">
                <a:solidFill>
                  <a:sysClr val="window" lastClr="FFFFFF"/>
                </a:solidFill>
              </a:rPr>
              <a:t>www.1ppt.com/tubiao/      </a:t>
            </a:r>
          </a:p>
          <a:p>
            <a:pPr defTabSz="685766">
              <a:defRPr/>
            </a:pPr>
            <a:r>
              <a:rPr lang="zh-CN" altLang="en-US" sz="100" kern="0">
                <a:solidFill>
                  <a:sysClr val="window" lastClr="FFFFFF"/>
                </a:solidFill>
              </a:rPr>
              <a:t>优秀</a:t>
            </a:r>
            <a:r>
              <a:rPr lang="en-US" altLang="zh-CN" sz="100" kern="0" dirty="0">
                <a:solidFill>
                  <a:sysClr val="window" lastClr="FFFFFF"/>
                </a:solidFill>
              </a:rPr>
              <a:t>PPT</a:t>
            </a:r>
            <a:r>
              <a:rPr lang="zh-CN" altLang="en-US" sz="100" kern="0">
                <a:solidFill>
                  <a:sysClr val="window" lastClr="FFFFFF"/>
                </a:solidFill>
              </a:rPr>
              <a:t>下载：</a:t>
            </a:r>
            <a:r>
              <a:rPr lang="en-US" altLang="zh-CN" sz="100" kern="0" dirty="0">
                <a:solidFill>
                  <a:sysClr val="window" lastClr="FFFFFF"/>
                </a:solidFill>
              </a:rPr>
              <a:t>www.1ppt.com/xiazai/        PPT</a:t>
            </a:r>
            <a:r>
              <a:rPr lang="zh-CN" altLang="en-US" sz="100" kern="0">
                <a:solidFill>
                  <a:sysClr val="window" lastClr="FFFFFF"/>
                </a:solidFill>
              </a:rPr>
              <a:t>教程： </a:t>
            </a:r>
            <a:r>
              <a:rPr lang="en-US" altLang="zh-CN" sz="100" kern="0" dirty="0">
                <a:solidFill>
                  <a:sysClr val="window" lastClr="FFFFFF"/>
                </a:solidFill>
              </a:rPr>
              <a:t>www.1ppt.com/powerpoint/      </a:t>
            </a:r>
          </a:p>
          <a:p>
            <a:pPr defTabSz="685766">
              <a:defRPr/>
            </a:pPr>
            <a:r>
              <a:rPr lang="en-US" altLang="zh-CN" sz="100" kern="0" dirty="0">
                <a:solidFill>
                  <a:sysClr val="window" lastClr="FFFFFF"/>
                </a:solidFill>
              </a:rPr>
              <a:t>Word</a:t>
            </a:r>
            <a:r>
              <a:rPr lang="zh-CN" altLang="en-US" sz="100" kern="0">
                <a:solidFill>
                  <a:sysClr val="window" lastClr="FFFFFF"/>
                </a:solidFill>
              </a:rPr>
              <a:t>教程： </a:t>
            </a:r>
            <a:r>
              <a:rPr lang="en-US" altLang="zh-CN" sz="100" kern="0" dirty="0">
                <a:solidFill>
                  <a:sysClr val="window" lastClr="FFFFFF"/>
                </a:solidFill>
              </a:rPr>
              <a:t>www.1ppt.com/word/              Excel</a:t>
            </a:r>
            <a:r>
              <a:rPr lang="zh-CN" altLang="en-US" sz="100" kern="0">
                <a:solidFill>
                  <a:sysClr val="window" lastClr="FFFFFF"/>
                </a:solidFill>
              </a:rPr>
              <a:t>教程：</a:t>
            </a:r>
            <a:r>
              <a:rPr lang="en-US" altLang="zh-CN" sz="100" kern="0" dirty="0">
                <a:solidFill>
                  <a:sysClr val="window" lastClr="FFFFFF"/>
                </a:solidFill>
              </a:rPr>
              <a:t>www.1ppt.com/excel/  </a:t>
            </a:r>
          </a:p>
          <a:p>
            <a:pPr defTabSz="685766">
              <a:defRPr/>
            </a:pPr>
            <a:r>
              <a:rPr lang="zh-CN" altLang="en-US" sz="100" kern="0">
                <a:solidFill>
                  <a:sysClr val="window" lastClr="FFFFFF"/>
                </a:solidFill>
              </a:rPr>
              <a:t>资料下载：</a:t>
            </a:r>
            <a:r>
              <a:rPr lang="en-US" altLang="zh-CN" sz="100" kern="0" dirty="0">
                <a:solidFill>
                  <a:sysClr val="window" lastClr="FFFFFF"/>
                </a:solidFill>
              </a:rPr>
              <a:t>www.1ppt.com/ziliao/                PPT</a:t>
            </a:r>
            <a:r>
              <a:rPr lang="zh-CN" altLang="en-US" sz="100" kern="0">
                <a:solidFill>
                  <a:sysClr val="window" lastClr="FFFFFF"/>
                </a:solidFill>
              </a:rPr>
              <a:t>课件下载：</a:t>
            </a:r>
            <a:r>
              <a:rPr lang="en-US" altLang="zh-CN" sz="100" kern="0" dirty="0">
                <a:solidFill>
                  <a:sysClr val="window" lastClr="FFFFFF"/>
                </a:solidFill>
              </a:rPr>
              <a:t>www.1ppt.com/kejian/ </a:t>
            </a:r>
          </a:p>
          <a:p>
            <a:pPr defTabSz="685766">
              <a:defRPr/>
            </a:pPr>
            <a:r>
              <a:rPr lang="zh-CN" altLang="en-US" sz="100" kern="0">
                <a:solidFill>
                  <a:sysClr val="window" lastClr="FFFFFF"/>
                </a:solidFill>
              </a:rPr>
              <a:t>范文下载：</a:t>
            </a:r>
            <a:r>
              <a:rPr lang="en-US" altLang="zh-CN" sz="100" kern="0" dirty="0">
                <a:solidFill>
                  <a:sysClr val="window" lastClr="FFFFFF"/>
                </a:solidFill>
              </a:rPr>
              <a:t>www.1ppt.com/fanwen/             </a:t>
            </a:r>
            <a:r>
              <a:rPr lang="zh-CN" altLang="en-US" sz="100" kern="0">
                <a:solidFill>
                  <a:sysClr val="window" lastClr="FFFFFF"/>
                </a:solidFill>
              </a:rPr>
              <a:t>试卷下载：</a:t>
            </a:r>
            <a:r>
              <a:rPr lang="en-US" altLang="zh-CN" sz="100" kern="0" dirty="0">
                <a:solidFill>
                  <a:sysClr val="window" lastClr="FFFFFF"/>
                </a:solidFill>
              </a:rPr>
              <a:t>www.1ppt.com/shiti/  </a:t>
            </a:r>
          </a:p>
          <a:p>
            <a:pPr defTabSz="685766">
              <a:defRPr/>
            </a:pPr>
            <a:r>
              <a:rPr lang="zh-CN" altLang="en-US" sz="100" kern="0">
                <a:solidFill>
                  <a:sysClr val="window" lastClr="FFFFFF"/>
                </a:solidFill>
              </a:rPr>
              <a:t>教案下载：</a:t>
            </a:r>
            <a:r>
              <a:rPr lang="en-US" altLang="zh-CN" sz="100" kern="0" dirty="0">
                <a:solidFill>
                  <a:sysClr val="window" lastClr="FFFFFF"/>
                </a:solidFill>
              </a:rPr>
              <a:t>www.1ppt.com/jiaoan/        PPT</a:t>
            </a:r>
            <a:r>
              <a:rPr lang="zh-CN" altLang="en-US" sz="100" kern="0">
                <a:solidFill>
                  <a:sysClr val="window" lastClr="FFFFFF"/>
                </a:solidFill>
              </a:rPr>
              <a:t>论坛：</a:t>
            </a:r>
            <a:r>
              <a:rPr lang="en-US" altLang="zh-CN" sz="100" kern="0" dirty="0">
                <a:solidFill>
                  <a:sysClr val="window" lastClr="FFFFFF"/>
                </a:solidFill>
              </a:rPr>
              <a:t>www.1ppt.cn</a:t>
            </a:r>
          </a:p>
          <a:p>
            <a:pPr defTabSz="685766">
              <a:defRPr/>
            </a:pPr>
            <a:r>
              <a:rPr lang="en-US" altLang="zh-CN" sz="100" kern="0" dirty="0">
                <a:solidFill>
                  <a:sysClr val="window" lastClr="FFFFFF"/>
                </a:solidFill>
              </a:rPr>
              <a:t> </a:t>
            </a:r>
            <a:endParaRPr lang="zh-CN" altLang="en-US" sz="100" kern="0">
              <a:solidFill>
                <a:sysClr val="window" lastClr="FFFFFF"/>
              </a:solidFill>
            </a:endParaRPr>
          </a:p>
        </p:txBody>
      </p:sp>
      <p:sp>
        <p:nvSpPr>
          <p:cNvPr id="6" name="矩形 5"/>
          <p:cNvSpPr/>
          <p:nvPr/>
        </p:nvSpPr>
        <p:spPr>
          <a:xfrm>
            <a:off x="0" y="0"/>
            <a:ext cx="2412206" cy="6858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文本框 7"/>
          <p:cNvSpPr txBox="1"/>
          <p:nvPr/>
        </p:nvSpPr>
        <p:spPr>
          <a:xfrm>
            <a:off x="0" y="3152001"/>
            <a:ext cx="2412206" cy="553998"/>
          </a:xfrm>
          <a:prstGeom prst="rect">
            <a:avLst/>
          </a:prstGeom>
          <a:noFill/>
        </p:spPr>
        <p:txBody>
          <a:bodyPr wrap="square" rtlCol="0">
            <a:spAutoFit/>
          </a:bodyPr>
          <a:lstStyle/>
          <a:p>
            <a:pPr algn="r"/>
            <a:r>
              <a:rPr lang="en-US" altLang="zh-CN" sz="3000" b="1" dirty="0">
                <a:solidFill>
                  <a:schemeClr val="bg1"/>
                </a:solidFill>
                <a:cs typeface="Times New Roman" panose="02020603050405020304" pitchFamily="18" charset="0"/>
              </a:rPr>
              <a:t>CONTENTS</a:t>
            </a:r>
            <a:endParaRPr lang="zh-CN" altLang="en-US" sz="3000" b="1">
              <a:solidFill>
                <a:schemeClr val="bg1"/>
              </a:solidFill>
              <a:cs typeface="Times New Roman" panose="02020603050405020304" pitchFamily="18" charset="0"/>
            </a:endParaRPr>
          </a:p>
        </p:txBody>
      </p:sp>
      <p:grpSp>
        <p:nvGrpSpPr>
          <p:cNvPr id="3" name="组合 2">
            <a:extLst>
              <a:ext uri="{FF2B5EF4-FFF2-40B4-BE49-F238E27FC236}">
                <a16:creationId xmlns:a16="http://schemas.microsoft.com/office/drawing/2014/main" id="{3E634234-3C5A-4151-8835-9EC52F93FBE6}"/>
              </a:ext>
            </a:extLst>
          </p:cNvPr>
          <p:cNvGrpSpPr/>
          <p:nvPr/>
        </p:nvGrpSpPr>
        <p:grpSpPr>
          <a:xfrm>
            <a:off x="2771852" y="1476242"/>
            <a:ext cx="2814632" cy="755934"/>
            <a:chOff x="3381452" y="1483360"/>
            <a:chExt cx="2814632" cy="755934"/>
          </a:xfrm>
        </p:grpSpPr>
        <p:sp>
          <p:nvSpPr>
            <p:cNvPr id="29" name="文本框 28">
              <a:extLst>
                <a:ext uri="{FF2B5EF4-FFF2-40B4-BE49-F238E27FC236}">
                  <a16:creationId xmlns:a16="http://schemas.microsoft.com/office/drawing/2014/main" id="{A57C3715-C4D2-43CC-AEB9-A61F82291B38}"/>
                </a:ext>
              </a:extLst>
            </p:cNvPr>
            <p:cNvSpPr txBox="1"/>
            <p:nvPr/>
          </p:nvSpPr>
          <p:spPr>
            <a:xfrm>
              <a:off x="4137386" y="1599716"/>
              <a:ext cx="2058698" cy="523220"/>
            </a:xfrm>
            <a:prstGeom prst="rect">
              <a:avLst/>
            </a:prstGeom>
            <a:noFill/>
          </p:spPr>
          <p:txBody>
            <a:bodyPr wrap="square" rtlCol="0">
              <a:spAutoFit/>
            </a:bodyPr>
            <a:lstStyle/>
            <a:p>
              <a:r>
                <a:rPr lang="en-US" altLang="zh-CN" sz="2800" b="1" dirty="0"/>
                <a:t>Overview</a:t>
              </a:r>
              <a:endParaRPr lang="zh-CN" altLang="en-US" sz="2800" b="1" dirty="0"/>
            </a:p>
          </p:txBody>
        </p:sp>
        <p:grpSp>
          <p:nvGrpSpPr>
            <p:cNvPr id="2" name="组合 1">
              <a:extLst>
                <a:ext uri="{FF2B5EF4-FFF2-40B4-BE49-F238E27FC236}">
                  <a16:creationId xmlns:a16="http://schemas.microsoft.com/office/drawing/2014/main" id="{6BB36206-7EF2-4275-804D-5914D0063608}"/>
                </a:ext>
              </a:extLst>
            </p:cNvPr>
            <p:cNvGrpSpPr/>
            <p:nvPr/>
          </p:nvGrpSpPr>
          <p:grpSpPr>
            <a:xfrm>
              <a:off x="3381452" y="1483360"/>
              <a:ext cx="755934" cy="755934"/>
              <a:chOff x="3381452" y="1483360"/>
              <a:chExt cx="755934" cy="755934"/>
            </a:xfrm>
          </p:grpSpPr>
          <p:sp>
            <p:nvSpPr>
              <p:cNvPr id="31" name="文本框 30">
                <a:extLst>
                  <a:ext uri="{FF2B5EF4-FFF2-40B4-BE49-F238E27FC236}">
                    <a16:creationId xmlns:a16="http://schemas.microsoft.com/office/drawing/2014/main" id="{941A55C8-3D03-4F0B-A114-E6953ECF12E6}"/>
                  </a:ext>
                </a:extLst>
              </p:cNvPr>
              <p:cNvSpPr txBox="1"/>
              <p:nvPr/>
            </p:nvSpPr>
            <p:spPr>
              <a:xfrm>
                <a:off x="3381452" y="1568939"/>
                <a:ext cx="755934" cy="584775"/>
              </a:xfrm>
              <a:prstGeom prst="rect">
                <a:avLst/>
              </a:prstGeom>
              <a:noFill/>
              <a:ln>
                <a:noFill/>
              </a:ln>
            </p:spPr>
            <p:txBody>
              <a:bodyPr wrap="square" rtlCol="0" anchor="ctr" anchorCtr="0">
                <a:spAutoFit/>
              </a:bodyPr>
              <a:lstStyle/>
              <a:p>
                <a:pPr algn="ctr"/>
                <a:r>
                  <a:rPr lang="en-US" altLang="zh-CN" sz="3200" b="1" dirty="0">
                    <a:solidFill>
                      <a:srgbClr val="9E008F"/>
                    </a:solidFill>
                    <a:latin typeface="+mn-ea"/>
                  </a:rPr>
                  <a:t>01</a:t>
                </a:r>
              </a:p>
            </p:txBody>
          </p:sp>
          <p:sp>
            <p:nvSpPr>
              <p:cNvPr id="33" name="矩形 32">
                <a:extLst>
                  <a:ext uri="{FF2B5EF4-FFF2-40B4-BE49-F238E27FC236}">
                    <a16:creationId xmlns:a16="http://schemas.microsoft.com/office/drawing/2014/main" id="{58D29653-8817-4CE2-B992-124EF9C8F1C6}"/>
                  </a:ext>
                </a:extLst>
              </p:cNvPr>
              <p:cNvSpPr/>
              <p:nvPr/>
            </p:nvSpPr>
            <p:spPr>
              <a:xfrm>
                <a:off x="3381452" y="1483360"/>
                <a:ext cx="755934"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32" name="组合 31">
            <a:extLst>
              <a:ext uri="{FF2B5EF4-FFF2-40B4-BE49-F238E27FC236}">
                <a16:creationId xmlns:a16="http://schemas.microsoft.com/office/drawing/2014/main" id="{3D508C5B-6681-41E4-8B55-36EF54515551}"/>
              </a:ext>
            </a:extLst>
          </p:cNvPr>
          <p:cNvGrpSpPr/>
          <p:nvPr/>
        </p:nvGrpSpPr>
        <p:grpSpPr>
          <a:xfrm>
            <a:off x="5943288" y="1476242"/>
            <a:ext cx="2814632" cy="755934"/>
            <a:chOff x="3381452" y="1483360"/>
            <a:chExt cx="2814632" cy="755934"/>
          </a:xfrm>
        </p:grpSpPr>
        <p:sp>
          <p:nvSpPr>
            <p:cNvPr id="50" name="文本框 49">
              <a:extLst>
                <a:ext uri="{FF2B5EF4-FFF2-40B4-BE49-F238E27FC236}">
                  <a16:creationId xmlns:a16="http://schemas.microsoft.com/office/drawing/2014/main" id="{440ED7AC-2D5B-4799-AF37-EDD283FDF1F9}"/>
                </a:ext>
              </a:extLst>
            </p:cNvPr>
            <p:cNvSpPr txBox="1"/>
            <p:nvPr/>
          </p:nvSpPr>
          <p:spPr>
            <a:xfrm>
              <a:off x="4137386" y="1599716"/>
              <a:ext cx="2058698" cy="523220"/>
            </a:xfrm>
            <a:prstGeom prst="rect">
              <a:avLst/>
            </a:prstGeom>
            <a:noFill/>
          </p:spPr>
          <p:txBody>
            <a:bodyPr wrap="square" rtlCol="0">
              <a:spAutoFit/>
            </a:bodyPr>
            <a:lstStyle/>
            <a:p>
              <a:r>
                <a:rPr lang="en-US" altLang="zh-CN" sz="2800" b="1" dirty="0"/>
                <a:t>Background</a:t>
              </a:r>
              <a:endParaRPr lang="zh-CN" altLang="en-US" sz="2800" b="1" dirty="0"/>
            </a:p>
          </p:txBody>
        </p:sp>
        <p:grpSp>
          <p:nvGrpSpPr>
            <p:cNvPr id="51" name="组合 50">
              <a:extLst>
                <a:ext uri="{FF2B5EF4-FFF2-40B4-BE49-F238E27FC236}">
                  <a16:creationId xmlns:a16="http://schemas.microsoft.com/office/drawing/2014/main" id="{DC126A78-DC36-4B0A-93A5-4A045D58771C}"/>
                </a:ext>
              </a:extLst>
            </p:cNvPr>
            <p:cNvGrpSpPr/>
            <p:nvPr/>
          </p:nvGrpSpPr>
          <p:grpSpPr>
            <a:xfrm>
              <a:off x="3381452" y="1483360"/>
              <a:ext cx="755934" cy="755934"/>
              <a:chOff x="3381452" y="1483360"/>
              <a:chExt cx="755934" cy="755934"/>
            </a:xfrm>
          </p:grpSpPr>
          <p:sp>
            <p:nvSpPr>
              <p:cNvPr id="52" name="文本框 51">
                <a:extLst>
                  <a:ext uri="{FF2B5EF4-FFF2-40B4-BE49-F238E27FC236}">
                    <a16:creationId xmlns:a16="http://schemas.microsoft.com/office/drawing/2014/main" id="{EC4051D8-E7A7-43F0-9E80-E2788B4816F5}"/>
                  </a:ext>
                </a:extLst>
              </p:cNvPr>
              <p:cNvSpPr txBox="1"/>
              <p:nvPr/>
            </p:nvSpPr>
            <p:spPr>
              <a:xfrm>
                <a:off x="3381452" y="1568939"/>
                <a:ext cx="755934" cy="584775"/>
              </a:xfrm>
              <a:prstGeom prst="rect">
                <a:avLst/>
              </a:prstGeom>
              <a:noFill/>
              <a:ln>
                <a:noFill/>
              </a:ln>
            </p:spPr>
            <p:txBody>
              <a:bodyPr wrap="square" rtlCol="0" anchor="ctr" anchorCtr="0">
                <a:spAutoFit/>
              </a:bodyPr>
              <a:lstStyle/>
              <a:p>
                <a:pPr algn="ctr"/>
                <a:r>
                  <a:rPr lang="en-US" altLang="zh-CN" sz="3200" b="1" dirty="0">
                    <a:solidFill>
                      <a:srgbClr val="9E008F"/>
                    </a:solidFill>
                    <a:latin typeface="+mn-ea"/>
                  </a:rPr>
                  <a:t>02</a:t>
                </a:r>
              </a:p>
            </p:txBody>
          </p:sp>
          <p:sp>
            <p:nvSpPr>
              <p:cNvPr id="53" name="矩形 52">
                <a:extLst>
                  <a:ext uri="{FF2B5EF4-FFF2-40B4-BE49-F238E27FC236}">
                    <a16:creationId xmlns:a16="http://schemas.microsoft.com/office/drawing/2014/main" id="{9828C8B0-71A4-43D6-BC20-0F4BD40CDB38}"/>
                  </a:ext>
                </a:extLst>
              </p:cNvPr>
              <p:cNvSpPr/>
              <p:nvPr/>
            </p:nvSpPr>
            <p:spPr>
              <a:xfrm>
                <a:off x="3381452" y="1483360"/>
                <a:ext cx="755934"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15" name="组合 14">
            <a:extLst>
              <a:ext uri="{FF2B5EF4-FFF2-40B4-BE49-F238E27FC236}">
                <a16:creationId xmlns:a16="http://schemas.microsoft.com/office/drawing/2014/main" id="{7030A286-0AA4-4832-BDC4-089A27F2E750}"/>
              </a:ext>
            </a:extLst>
          </p:cNvPr>
          <p:cNvGrpSpPr/>
          <p:nvPr/>
        </p:nvGrpSpPr>
        <p:grpSpPr>
          <a:xfrm>
            <a:off x="2771852" y="3051032"/>
            <a:ext cx="2814632" cy="755934"/>
            <a:chOff x="3381452" y="1483360"/>
            <a:chExt cx="2814632" cy="755934"/>
          </a:xfrm>
        </p:grpSpPr>
        <p:sp>
          <p:nvSpPr>
            <p:cNvPr id="16" name="文本框 15">
              <a:extLst>
                <a:ext uri="{FF2B5EF4-FFF2-40B4-BE49-F238E27FC236}">
                  <a16:creationId xmlns:a16="http://schemas.microsoft.com/office/drawing/2014/main" id="{B473D347-3EF7-4AAA-AA5C-8FC313CB52BE}"/>
                </a:ext>
              </a:extLst>
            </p:cNvPr>
            <p:cNvSpPr txBox="1"/>
            <p:nvPr/>
          </p:nvSpPr>
          <p:spPr>
            <a:xfrm>
              <a:off x="4137386" y="1599716"/>
              <a:ext cx="2058698" cy="523220"/>
            </a:xfrm>
            <a:prstGeom prst="rect">
              <a:avLst/>
            </a:prstGeom>
            <a:noFill/>
          </p:spPr>
          <p:txBody>
            <a:bodyPr wrap="square" rtlCol="0">
              <a:spAutoFit/>
            </a:bodyPr>
            <a:lstStyle/>
            <a:p>
              <a:r>
                <a:rPr lang="en-US" altLang="zh-CN" sz="2800" b="1" dirty="0"/>
                <a:t>GDD</a:t>
              </a:r>
              <a:endParaRPr lang="zh-CN" altLang="en-US" sz="2800" b="1" dirty="0"/>
            </a:p>
          </p:txBody>
        </p:sp>
        <p:grpSp>
          <p:nvGrpSpPr>
            <p:cNvPr id="17" name="组合 16">
              <a:extLst>
                <a:ext uri="{FF2B5EF4-FFF2-40B4-BE49-F238E27FC236}">
                  <a16:creationId xmlns:a16="http://schemas.microsoft.com/office/drawing/2014/main" id="{28083D96-F6B4-4918-80C4-FD69637F3944}"/>
                </a:ext>
              </a:extLst>
            </p:cNvPr>
            <p:cNvGrpSpPr/>
            <p:nvPr/>
          </p:nvGrpSpPr>
          <p:grpSpPr>
            <a:xfrm>
              <a:off x="3381452" y="1483360"/>
              <a:ext cx="755934" cy="755934"/>
              <a:chOff x="3381452" y="1483360"/>
              <a:chExt cx="755934" cy="755934"/>
            </a:xfrm>
          </p:grpSpPr>
          <p:sp>
            <p:nvSpPr>
              <p:cNvPr id="18" name="文本框 17">
                <a:extLst>
                  <a:ext uri="{FF2B5EF4-FFF2-40B4-BE49-F238E27FC236}">
                    <a16:creationId xmlns:a16="http://schemas.microsoft.com/office/drawing/2014/main" id="{6EE68D79-308E-451F-B0D5-8E972CE3DF6F}"/>
                  </a:ext>
                </a:extLst>
              </p:cNvPr>
              <p:cNvSpPr txBox="1"/>
              <p:nvPr/>
            </p:nvSpPr>
            <p:spPr>
              <a:xfrm>
                <a:off x="3381452" y="1568939"/>
                <a:ext cx="755934" cy="584775"/>
              </a:xfrm>
              <a:prstGeom prst="rect">
                <a:avLst/>
              </a:prstGeom>
              <a:noFill/>
              <a:ln>
                <a:noFill/>
              </a:ln>
            </p:spPr>
            <p:txBody>
              <a:bodyPr wrap="square" rtlCol="0" anchor="ctr" anchorCtr="0">
                <a:spAutoFit/>
              </a:bodyPr>
              <a:lstStyle/>
              <a:p>
                <a:pPr algn="ctr"/>
                <a:r>
                  <a:rPr lang="en-US" altLang="zh-CN" sz="3200" b="1" dirty="0">
                    <a:solidFill>
                      <a:srgbClr val="9E008F"/>
                    </a:solidFill>
                    <a:latin typeface="+mn-ea"/>
                  </a:rPr>
                  <a:t>03</a:t>
                </a:r>
              </a:p>
            </p:txBody>
          </p:sp>
          <p:sp>
            <p:nvSpPr>
              <p:cNvPr id="19" name="矩形 18">
                <a:extLst>
                  <a:ext uri="{FF2B5EF4-FFF2-40B4-BE49-F238E27FC236}">
                    <a16:creationId xmlns:a16="http://schemas.microsoft.com/office/drawing/2014/main" id="{6D15A17C-CAFF-438B-B2C3-06338FD5B285}"/>
                  </a:ext>
                </a:extLst>
              </p:cNvPr>
              <p:cNvSpPr/>
              <p:nvPr/>
            </p:nvSpPr>
            <p:spPr>
              <a:xfrm>
                <a:off x="3381452" y="1483360"/>
                <a:ext cx="755934"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20" name="组合 19">
            <a:extLst>
              <a:ext uri="{FF2B5EF4-FFF2-40B4-BE49-F238E27FC236}">
                <a16:creationId xmlns:a16="http://schemas.microsoft.com/office/drawing/2014/main" id="{FA2296BF-BEDD-43E3-875E-F9EFBCC84CA2}"/>
              </a:ext>
            </a:extLst>
          </p:cNvPr>
          <p:cNvGrpSpPr/>
          <p:nvPr/>
        </p:nvGrpSpPr>
        <p:grpSpPr>
          <a:xfrm>
            <a:off x="5943288" y="3051032"/>
            <a:ext cx="2814632" cy="755934"/>
            <a:chOff x="3381452" y="1483360"/>
            <a:chExt cx="2814632" cy="755934"/>
          </a:xfrm>
        </p:grpSpPr>
        <p:sp>
          <p:nvSpPr>
            <p:cNvPr id="21" name="文本框 20">
              <a:extLst>
                <a:ext uri="{FF2B5EF4-FFF2-40B4-BE49-F238E27FC236}">
                  <a16:creationId xmlns:a16="http://schemas.microsoft.com/office/drawing/2014/main" id="{7890B385-BA21-41D2-93CB-0B7E9D459E27}"/>
                </a:ext>
              </a:extLst>
            </p:cNvPr>
            <p:cNvSpPr txBox="1"/>
            <p:nvPr/>
          </p:nvSpPr>
          <p:spPr>
            <a:xfrm>
              <a:off x="4137386" y="1599716"/>
              <a:ext cx="2058698" cy="523220"/>
            </a:xfrm>
            <a:prstGeom prst="rect">
              <a:avLst/>
            </a:prstGeom>
            <a:noFill/>
          </p:spPr>
          <p:txBody>
            <a:bodyPr wrap="square" rtlCol="0">
              <a:spAutoFit/>
            </a:bodyPr>
            <a:lstStyle/>
            <a:p>
              <a:r>
                <a:rPr lang="en-US" altLang="zh-CN" sz="2800" b="1" dirty="0"/>
                <a:t>GDD-KM</a:t>
              </a:r>
              <a:endParaRPr lang="zh-CN" altLang="en-US" sz="2800" b="1" dirty="0"/>
            </a:p>
          </p:txBody>
        </p:sp>
        <p:grpSp>
          <p:nvGrpSpPr>
            <p:cNvPr id="22" name="组合 21">
              <a:extLst>
                <a:ext uri="{FF2B5EF4-FFF2-40B4-BE49-F238E27FC236}">
                  <a16:creationId xmlns:a16="http://schemas.microsoft.com/office/drawing/2014/main" id="{E55FE3E3-0374-48F8-B338-FC91007C883F}"/>
                </a:ext>
              </a:extLst>
            </p:cNvPr>
            <p:cNvGrpSpPr/>
            <p:nvPr/>
          </p:nvGrpSpPr>
          <p:grpSpPr>
            <a:xfrm>
              <a:off x="3381452" y="1483360"/>
              <a:ext cx="755934" cy="755934"/>
              <a:chOff x="3381452" y="1483360"/>
              <a:chExt cx="755934" cy="755934"/>
            </a:xfrm>
          </p:grpSpPr>
          <p:sp>
            <p:nvSpPr>
              <p:cNvPr id="23" name="文本框 22">
                <a:extLst>
                  <a:ext uri="{FF2B5EF4-FFF2-40B4-BE49-F238E27FC236}">
                    <a16:creationId xmlns:a16="http://schemas.microsoft.com/office/drawing/2014/main" id="{E32466EF-3CCB-4EE3-AD18-FF47454F3160}"/>
                  </a:ext>
                </a:extLst>
              </p:cNvPr>
              <p:cNvSpPr txBox="1"/>
              <p:nvPr/>
            </p:nvSpPr>
            <p:spPr>
              <a:xfrm>
                <a:off x="3381452" y="1568939"/>
                <a:ext cx="755934" cy="584775"/>
              </a:xfrm>
              <a:prstGeom prst="rect">
                <a:avLst/>
              </a:prstGeom>
              <a:noFill/>
              <a:ln>
                <a:noFill/>
              </a:ln>
            </p:spPr>
            <p:txBody>
              <a:bodyPr wrap="square" rtlCol="0" anchor="ctr" anchorCtr="0">
                <a:spAutoFit/>
              </a:bodyPr>
              <a:lstStyle/>
              <a:p>
                <a:pPr algn="ctr"/>
                <a:r>
                  <a:rPr lang="en-US" altLang="zh-CN" sz="3200" b="1" dirty="0">
                    <a:solidFill>
                      <a:srgbClr val="9E008F"/>
                    </a:solidFill>
                    <a:latin typeface="+mn-ea"/>
                  </a:rPr>
                  <a:t>04</a:t>
                </a:r>
              </a:p>
            </p:txBody>
          </p:sp>
          <p:sp>
            <p:nvSpPr>
              <p:cNvPr id="24" name="矩形 23">
                <a:extLst>
                  <a:ext uri="{FF2B5EF4-FFF2-40B4-BE49-F238E27FC236}">
                    <a16:creationId xmlns:a16="http://schemas.microsoft.com/office/drawing/2014/main" id="{711CAB83-9BF5-4456-B467-88BE4CD27E56}"/>
                  </a:ext>
                </a:extLst>
              </p:cNvPr>
              <p:cNvSpPr/>
              <p:nvPr/>
            </p:nvSpPr>
            <p:spPr>
              <a:xfrm>
                <a:off x="3381452" y="1483360"/>
                <a:ext cx="755934"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25" name="组合 24">
            <a:extLst>
              <a:ext uri="{FF2B5EF4-FFF2-40B4-BE49-F238E27FC236}">
                <a16:creationId xmlns:a16="http://schemas.microsoft.com/office/drawing/2014/main" id="{7A61C0A5-CCBC-4618-A363-A1106DB236E9}"/>
              </a:ext>
            </a:extLst>
          </p:cNvPr>
          <p:cNvGrpSpPr/>
          <p:nvPr/>
        </p:nvGrpSpPr>
        <p:grpSpPr>
          <a:xfrm>
            <a:off x="2771852" y="4624255"/>
            <a:ext cx="2814632" cy="755934"/>
            <a:chOff x="3381452" y="1483360"/>
            <a:chExt cx="2814632" cy="755934"/>
          </a:xfrm>
        </p:grpSpPr>
        <p:sp>
          <p:nvSpPr>
            <p:cNvPr id="26" name="文本框 25">
              <a:extLst>
                <a:ext uri="{FF2B5EF4-FFF2-40B4-BE49-F238E27FC236}">
                  <a16:creationId xmlns:a16="http://schemas.microsoft.com/office/drawing/2014/main" id="{6252A222-6EAD-41E0-A748-87280A79D8FD}"/>
                </a:ext>
              </a:extLst>
            </p:cNvPr>
            <p:cNvSpPr txBox="1"/>
            <p:nvPr/>
          </p:nvSpPr>
          <p:spPr>
            <a:xfrm>
              <a:off x="4137386" y="1599716"/>
              <a:ext cx="2058698" cy="523220"/>
            </a:xfrm>
            <a:prstGeom prst="rect">
              <a:avLst/>
            </a:prstGeom>
            <a:noFill/>
          </p:spPr>
          <p:txBody>
            <a:bodyPr wrap="square" rtlCol="0">
              <a:spAutoFit/>
            </a:bodyPr>
            <a:lstStyle/>
            <a:p>
              <a:r>
                <a:rPr lang="en-US" altLang="zh-CN" sz="2800" b="1" dirty="0"/>
                <a:t>Case Study</a:t>
              </a:r>
              <a:endParaRPr lang="zh-CN" altLang="en-US" sz="2800" b="1" dirty="0"/>
            </a:p>
          </p:txBody>
        </p:sp>
        <p:grpSp>
          <p:nvGrpSpPr>
            <p:cNvPr id="27" name="组合 26">
              <a:extLst>
                <a:ext uri="{FF2B5EF4-FFF2-40B4-BE49-F238E27FC236}">
                  <a16:creationId xmlns:a16="http://schemas.microsoft.com/office/drawing/2014/main" id="{E5ADD703-8272-4E86-B158-C906733EFA86}"/>
                </a:ext>
              </a:extLst>
            </p:cNvPr>
            <p:cNvGrpSpPr/>
            <p:nvPr/>
          </p:nvGrpSpPr>
          <p:grpSpPr>
            <a:xfrm>
              <a:off x="3381452" y="1483360"/>
              <a:ext cx="755934" cy="755934"/>
              <a:chOff x="3381452" y="1483360"/>
              <a:chExt cx="755934" cy="755934"/>
            </a:xfrm>
          </p:grpSpPr>
          <p:sp>
            <p:nvSpPr>
              <p:cNvPr id="28" name="文本框 27">
                <a:extLst>
                  <a:ext uri="{FF2B5EF4-FFF2-40B4-BE49-F238E27FC236}">
                    <a16:creationId xmlns:a16="http://schemas.microsoft.com/office/drawing/2014/main" id="{A517E702-16FA-4511-AD04-D05D982A924C}"/>
                  </a:ext>
                </a:extLst>
              </p:cNvPr>
              <p:cNvSpPr txBox="1"/>
              <p:nvPr/>
            </p:nvSpPr>
            <p:spPr>
              <a:xfrm>
                <a:off x="3381452" y="1568939"/>
                <a:ext cx="755934" cy="584775"/>
              </a:xfrm>
              <a:prstGeom prst="rect">
                <a:avLst/>
              </a:prstGeom>
              <a:noFill/>
              <a:ln>
                <a:noFill/>
              </a:ln>
            </p:spPr>
            <p:txBody>
              <a:bodyPr wrap="square" rtlCol="0" anchor="ctr" anchorCtr="0">
                <a:spAutoFit/>
              </a:bodyPr>
              <a:lstStyle/>
              <a:p>
                <a:pPr algn="ctr"/>
                <a:r>
                  <a:rPr lang="en-US" altLang="zh-CN" sz="3200" b="1" dirty="0">
                    <a:solidFill>
                      <a:srgbClr val="9E008F"/>
                    </a:solidFill>
                    <a:latin typeface="+mn-ea"/>
                  </a:rPr>
                  <a:t>05</a:t>
                </a:r>
              </a:p>
            </p:txBody>
          </p:sp>
          <p:sp>
            <p:nvSpPr>
              <p:cNvPr id="30" name="矩形 29">
                <a:extLst>
                  <a:ext uri="{FF2B5EF4-FFF2-40B4-BE49-F238E27FC236}">
                    <a16:creationId xmlns:a16="http://schemas.microsoft.com/office/drawing/2014/main" id="{40104CB8-DFF9-4F44-8119-743F5F10DB2C}"/>
                  </a:ext>
                </a:extLst>
              </p:cNvPr>
              <p:cNvSpPr/>
              <p:nvPr/>
            </p:nvSpPr>
            <p:spPr>
              <a:xfrm>
                <a:off x="3381452" y="1483360"/>
                <a:ext cx="755934"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34" name="组合 33">
            <a:extLst>
              <a:ext uri="{FF2B5EF4-FFF2-40B4-BE49-F238E27FC236}">
                <a16:creationId xmlns:a16="http://schemas.microsoft.com/office/drawing/2014/main" id="{C579C1A0-50E0-45E4-B2FC-E00DF1FD6721}"/>
              </a:ext>
            </a:extLst>
          </p:cNvPr>
          <p:cNvGrpSpPr/>
          <p:nvPr/>
        </p:nvGrpSpPr>
        <p:grpSpPr>
          <a:xfrm>
            <a:off x="5943288" y="4624254"/>
            <a:ext cx="2814632" cy="755934"/>
            <a:chOff x="3381452" y="1483360"/>
            <a:chExt cx="2814632" cy="755934"/>
          </a:xfrm>
        </p:grpSpPr>
        <p:sp>
          <p:nvSpPr>
            <p:cNvPr id="35" name="文本框 34">
              <a:extLst>
                <a:ext uri="{FF2B5EF4-FFF2-40B4-BE49-F238E27FC236}">
                  <a16:creationId xmlns:a16="http://schemas.microsoft.com/office/drawing/2014/main" id="{7B292BD2-DCB3-4C9F-9FD6-8C382B0183CF}"/>
                </a:ext>
              </a:extLst>
            </p:cNvPr>
            <p:cNvSpPr txBox="1"/>
            <p:nvPr/>
          </p:nvSpPr>
          <p:spPr>
            <a:xfrm>
              <a:off x="4137386" y="1599716"/>
              <a:ext cx="2058698" cy="523220"/>
            </a:xfrm>
            <a:prstGeom prst="rect">
              <a:avLst/>
            </a:prstGeom>
            <a:noFill/>
          </p:spPr>
          <p:txBody>
            <a:bodyPr wrap="square" rtlCol="0">
              <a:spAutoFit/>
            </a:bodyPr>
            <a:lstStyle/>
            <a:p>
              <a:r>
                <a:rPr lang="en-US" altLang="zh-CN" sz="2800" b="1" dirty="0">
                  <a:solidFill>
                    <a:srgbClr val="870078"/>
                  </a:solidFill>
                </a:rPr>
                <a:t>Conclusion</a:t>
              </a:r>
              <a:endParaRPr lang="zh-CN" altLang="en-US" sz="2800" b="1" dirty="0">
                <a:solidFill>
                  <a:srgbClr val="870078"/>
                </a:solidFill>
              </a:endParaRPr>
            </a:p>
          </p:txBody>
        </p:sp>
        <p:grpSp>
          <p:nvGrpSpPr>
            <p:cNvPr id="36" name="组合 35">
              <a:extLst>
                <a:ext uri="{FF2B5EF4-FFF2-40B4-BE49-F238E27FC236}">
                  <a16:creationId xmlns:a16="http://schemas.microsoft.com/office/drawing/2014/main" id="{CF8BB6D7-5D5B-457B-8AB8-7891BD029785}"/>
                </a:ext>
              </a:extLst>
            </p:cNvPr>
            <p:cNvGrpSpPr/>
            <p:nvPr/>
          </p:nvGrpSpPr>
          <p:grpSpPr>
            <a:xfrm>
              <a:off x="3381452" y="1483360"/>
              <a:ext cx="755934" cy="755934"/>
              <a:chOff x="3381452" y="1483360"/>
              <a:chExt cx="755934" cy="755934"/>
            </a:xfrm>
          </p:grpSpPr>
          <p:sp>
            <p:nvSpPr>
              <p:cNvPr id="37" name="文本框 36">
                <a:extLst>
                  <a:ext uri="{FF2B5EF4-FFF2-40B4-BE49-F238E27FC236}">
                    <a16:creationId xmlns:a16="http://schemas.microsoft.com/office/drawing/2014/main" id="{B1AF64C1-FB56-464B-B6A2-2F1FBF423FA8}"/>
                  </a:ext>
                </a:extLst>
              </p:cNvPr>
              <p:cNvSpPr txBox="1"/>
              <p:nvPr/>
            </p:nvSpPr>
            <p:spPr>
              <a:xfrm>
                <a:off x="3381452" y="1568939"/>
                <a:ext cx="755934" cy="584775"/>
              </a:xfrm>
              <a:prstGeom prst="rect">
                <a:avLst/>
              </a:prstGeom>
              <a:noFill/>
              <a:ln>
                <a:noFill/>
              </a:ln>
            </p:spPr>
            <p:txBody>
              <a:bodyPr wrap="square" rtlCol="0" anchor="ctr" anchorCtr="0">
                <a:spAutoFit/>
              </a:bodyPr>
              <a:lstStyle/>
              <a:p>
                <a:pPr algn="ctr"/>
                <a:r>
                  <a:rPr lang="en-US" altLang="zh-CN" sz="3200" b="1" dirty="0">
                    <a:solidFill>
                      <a:srgbClr val="9E008F"/>
                    </a:solidFill>
                    <a:latin typeface="+mn-ea"/>
                  </a:rPr>
                  <a:t>06</a:t>
                </a:r>
              </a:p>
            </p:txBody>
          </p:sp>
          <p:sp>
            <p:nvSpPr>
              <p:cNvPr id="38" name="矩形 37">
                <a:extLst>
                  <a:ext uri="{FF2B5EF4-FFF2-40B4-BE49-F238E27FC236}">
                    <a16:creationId xmlns:a16="http://schemas.microsoft.com/office/drawing/2014/main" id="{93F585C5-4C60-48CE-B83F-AD4D53FFBF60}"/>
                  </a:ext>
                </a:extLst>
              </p:cNvPr>
              <p:cNvSpPr/>
              <p:nvPr/>
            </p:nvSpPr>
            <p:spPr>
              <a:xfrm>
                <a:off x="3381452" y="1483360"/>
                <a:ext cx="755934"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2477202810"/>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1016D96-C8C0-4F33-9F58-BF21354E6323}"/>
              </a:ext>
            </a:extLst>
          </p:cNvPr>
          <p:cNvSpPr>
            <a:spLocks noGrp="1"/>
          </p:cNvSpPr>
          <p:nvPr>
            <p:ph type="sldNum" sz="quarter" idx="12"/>
          </p:nvPr>
        </p:nvSpPr>
        <p:spPr/>
        <p:txBody>
          <a:bodyPr/>
          <a:lstStyle/>
          <a:p>
            <a:fld id="{51D91E7F-84B6-4064-9D4E-CC7D244BCA04}" type="slidenum">
              <a:rPr lang="zh-CN" altLang="en-US" smtClean="0"/>
              <a:pPr/>
              <a:t>27</a:t>
            </a:fld>
            <a:endParaRPr lang="zh-CN" altLang="en-US"/>
          </a:p>
        </p:txBody>
      </p:sp>
      <p:sp>
        <p:nvSpPr>
          <p:cNvPr id="3" name="文本占位符 2">
            <a:extLst>
              <a:ext uri="{FF2B5EF4-FFF2-40B4-BE49-F238E27FC236}">
                <a16:creationId xmlns:a16="http://schemas.microsoft.com/office/drawing/2014/main" id="{289B4FAC-9E56-49F4-A5BB-C6B21CE0A5BC}"/>
              </a:ext>
            </a:extLst>
          </p:cNvPr>
          <p:cNvSpPr>
            <a:spLocks noGrp="1"/>
          </p:cNvSpPr>
          <p:nvPr>
            <p:ph type="body" sz="quarter" idx="13"/>
          </p:nvPr>
        </p:nvSpPr>
        <p:spPr/>
        <p:txBody>
          <a:bodyPr/>
          <a:lstStyle/>
          <a:p>
            <a:r>
              <a:rPr lang="en-US" altLang="zh-CN" dirty="0"/>
              <a:t>Conclusion</a:t>
            </a:r>
            <a:endParaRPr lang="zh-CN" altLang="en-US" dirty="0"/>
          </a:p>
        </p:txBody>
      </p:sp>
      <p:grpSp>
        <p:nvGrpSpPr>
          <p:cNvPr id="8" name="组合 7">
            <a:extLst>
              <a:ext uri="{FF2B5EF4-FFF2-40B4-BE49-F238E27FC236}">
                <a16:creationId xmlns:a16="http://schemas.microsoft.com/office/drawing/2014/main" id="{45BCB458-0E37-46DE-896C-A4017B7BE801}"/>
              </a:ext>
            </a:extLst>
          </p:cNvPr>
          <p:cNvGrpSpPr/>
          <p:nvPr/>
        </p:nvGrpSpPr>
        <p:grpSpPr>
          <a:xfrm>
            <a:off x="1104252" y="2030793"/>
            <a:ext cx="6935496" cy="707886"/>
            <a:chOff x="1165516" y="1940860"/>
            <a:chExt cx="6935496" cy="707886"/>
          </a:xfrm>
        </p:grpSpPr>
        <p:sp>
          <p:nvSpPr>
            <p:cNvPr id="4" name="椭圆 3">
              <a:extLst>
                <a:ext uri="{FF2B5EF4-FFF2-40B4-BE49-F238E27FC236}">
                  <a16:creationId xmlns:a16="http://schemas.microsoft.com/office/drawing/2014/main" id="{448D6EDF-56CB-4ED8-A292-FD5E5F9DB035}"/>
                </a:ext>
              </a:extLst>
            </p:cNvPr>
            <p:cNvSpPr/>
            <p:nvPr/>
          </p:nvSpPr>
          <p:spPr>
            <a:xfrm>
              <a:off x="1165516" y="2001002"/>
              <a:ext cx="587603" cy="587603"/>
            </a:xfrm>
            <a:prstGeom prst="ellipse">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1</a:t>
              </a:r>
              <a:endParaRPr lang="zh-CN" altLang="en-US" sz="2400" b="1"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64FCC5AD-6A53-447B-8438-C3B78847BCE0}"/>
                </a:ext>
              </a:extLst>
            </p:cNvPr>
            <p:cNvSpPr txBox="1"/>
            <p:nvPr/>
          </p:nvSpPr>
          <p:spPr>
            <a:xfrm>
              <a:off x="1940330" y="1940860"/>
              <a:ext cx="6160682" cy="707886"/>
            </a:xfrm>
            <a:prstGeom prst="rect">
              <a:avLst/>
            </a:prstGeom>
            <a:noFill/>
          </p:spPr>
          <p:txBody>
            <a:bodyPr wrap="square" rtlCol="0">
              <a:spAutoFit/>
            </a:bodyPr>
            <a:lstStyle/>
            <a:p>
              <a:r>
                <a:rPr lang="en-US" altLang="zh-CN" sz="2000" dirty="0">
                  <a:solidFill>
                    <a:srgbClr val="6A005F"/>
                  </a:solidFill>
                </a:rPr>
                <a:t>Organized guidance to create, integrate and apply the knowledge to </a:t>
              </a:r>
              <a:r>
                <a:rPr lang="en-US" altLang="zh-CN" sz="2000" dirty="0">
                  <a:solidFill>
                    <a:srgbClr val="C00000"/>
                  </a:solidFill>
                </a:rPr>
                <a:t>future projects</a:t>
              </a:r>
              <a:endParaRPr lang="zh-CN" altLang="en-US" sz="2000" dirty="0">
                <a:solidFill>
                  <a:srgbClr val="C00000"/>
                </a:solidFill>
              </a:endParaRPr>
            </a:p>
          </p:txBody>
        </p:sp>
      </p:grpSp>
      <p:grpSp>
        <p:nvGrpSpPr>
          <p:cNvPr id="9" name="组合 8">
            <a:extLst>
              <a:ext uri="{FF2B5EF4-FFF2-40B4-BE49-F238E27FC236}">
                <a16:creationId xmlns:a16="http://schemas.microsoft.com/office/drawing/2014/main" id="{33F92E07-D1C8-4AB3-9388-7D96F0FF286E}"/>
              </a:ext>
            </a:extLst>
          </p:cNvPr>
          <p:cNvGrpSpPr/>
          <p:nvPr/>
        </p:nvGrpSpPr>
        <p:grpSpPr>
          <a:xfrm>
            <a:off x="1104252" y="3335486"/>
            <a:ext cx="6935496" cy="587603"/>
            <a:chOff x="1165516" y="2001002"/>
            <a:chExt cx="6935496" cy="587603"/>
          </a:xfrm>
        </p:grpSpPr>
        <p:sp>
          <p:nvSpPr>
            <p:cNvPr id="10" name="椭圆 9">
              <a:extLst>
                <a:ext uri="{FF2B5EF4-FFF2-40B4-BE49-F238E27FC236}">
                  <a16:creationId xmlns:a16="http://schemas.microsoft.com/office/drawing/2014/main" id="{8D5CA800-AF5B-464A-B841-064DD01943E4}"/>
                </a:ext>
              </a:extLst>
            </p:cNvPr>
            <p:cNvSpPr/>
            <p:nvPr/>
          </p:nvSpPr>
          <p:spPr>
            <a:xfrm>
              <a:off x="1165516" y="2001002"/>
              <a:ext cx="587603" cy="587603"/>
            </a:xfrm>
            <a:prstGeom prst="ellipse">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2</a:t>
              </a:r>
              <a:endParaRPr lang="zh-CN" altLang="en-US" sz="2400" b="1"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DD0EB0C4-7C0C-4F1B-9959-77BA53A20C3E}"/>
                </a:ext>
              </a:extLst>
            </p:cNvPr>
            <p:cNvSpPr txBox="1"/>
            <p:nvPr/>
          </p:nvSpPr>
          <p:spPr>
            <a:xfrm>
              <a:off x="1940330" y="2094748"/>
              <a:ext cx="6160682" cy="400110"/>
            </a:xfrm>
            <a:prstGeom prst="rect">
              <a:avLst/>
            </a:prstGeom>
            <a:noFill/>
          </p:spPr>
          <p:txBody>
            <a:bodyPr wrap="square" rtlCol="0">
              <a:spAutoFit/>
            </a:bodyPr>
            <a:lstStyle/>
            <a:p>
              <a:r>
                <a:rPr lang="en-US" altLang="zh-CN" sz="2000" dirty="0">
                  <a:solidFill>
                    <a:srgbClr val="6A005F"/>
                  </a:solidFill>
                </a:rPr>
                <a:t>Improve the knowledge transfer in </a:t>
              </a:r>
              <a:r>
                <a:rPr lang="en-US" altLang="zh-CN" sz="2000" dirty="0">
                  <a:solidFill>
                    <a:srgbClr val="C00000"/>
                  </a:solidFill>
                </a:rPr>
                <a:t>different projects</a:t>
              </a:r>
              <a:endParaRPr lang="en-US" altLang="zh-CN" sz="2000" dirty="0">
                <a:solidFill>
                  <a:srgbClr val="6A005F"/>
                </a:solidFill>
              </a:endParaRPr>
            </a:p>
          </p:txBody>
        </p:sp>
      </p:grpSp>
      <p:grpSp>
        <p:nvGrpSpPr>
          <p:cNvPr id="13" name="组合 12">
            <a:extLst>
              <a:ext uri="{FF2B5EF4-FFF2-40B4-BE49-F238E27FC236}">
                <a16:creationId xmlns:a16="http://schemas.microsoft.com/office/drawing/2014/main" id="{27D762CD-1851-4BAA-A046-043D39742AEF}"/>
              </a:ext>
            </a:extLst>
          </p:cNvPr>
          <p:cNvGrpSpPr/>
          <p:nvPr/>
        </p:nvGrpSpPr>
        <p:grpSpPr>
          <a:xfrm>
            <a:off x="1104252" y="4580037"/>
            <a:ext cx="6935496" cy="707886"/>
            <a:chOff x="1165516" y="1940860"/>
            <a:chExt cx="6935496" cy="707886"/>
          </a:xfrm>
        </p:grpSpPr>
        <p:sp>
          <p:nvSpPr>
            <p:cNvPr id="14" name="椭圆 13">
              <a:extLst>
                <a:ext uri="{FF2B5EF4-FFF2-40B4-BE49-F238E27FC236}">
                  <a16:creationId xmlns:a16="http://schemas.microsoft.com/office/drawing/2014/main" id="{3222153E-3484-42A7-9899-DDDB66AB5A53}"/>
                </a:ext>
              </a:extLst>
            </p:cNvPr>
            <p:cNvSpPr/>
            <p:nvPr/>
          </p:nvSpPr>
          <p:spPr>
            <a:xfrm>
              <a:off x="1165516" y="2001002"/>
              <a:ext cx="587603" cy="587603"/>
            </a:xfrm>
            <a:prstGeom prst="ellipse">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3</a:t>
              </a:r>
              <a:endParaRPr lang="zh-CN" altLang="en-US" sz="2400" b="1"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A2F3598C-D0BA-4872-A838-367D9A2E11D6}"/>
                </a:ext>
              </a:extLst>
            </p:cNvPr>
            <p:cNvSpPr txBox="1"/>
            <p:nvPr/>
          </p:nvSpPr>
          <p:spPr>
            <a:xfrm>
              <a:off x="1940330" y="1940860"/>
              <a:ext cx="6160682" cy="707886"/>
            </a:xfrm>
            <a:prstGeom prst="rect">
              <a:avLst/>
            </a:prstGeom>
            <a:noFill/>
          </p:spPr>
          <p:txBody>
            <a:bodyPr wrap="square" rtlCol="0">
              <a:spAutoFit/>
            </a:bodyPr>
            <a:lstStyle/>
            <a:p>
              <a:r>
                <a:rPr lang="en-US" altLang="zh-CN" sz="2000" dirty="0">
                  <a:solidFill>
                    <a:srgbClr val="6A005F"/>
                  </a:solidFill>
                </a:rPr>
                <a:t>Help establish an initial knowledge and experience </a:t>
              </a:r>
              <a:r>
                <a:rPr lang="en-US" altLang="zh-CN" sz="2000" dirty="0">
                  <a:solidFill>
                    <a:srgbClr val="C00000"/>
                  </a:solidFill>
                </a:rPr>
                <a:t>repository</a:t>
              </a:r>
              <a:r>
                <a:rPr lang="en-US" altLang="zh-CN" sz="2000" dirty="0">
                  <a:solidFill>
                    <a:srgbClr val="6A005F"/>
                  </a:solidFill>
                </a:rPr>
                <a:t> according to a common </a:t>
              </a:r>
              <a:r>
                <a:rPr lang="en-US" altLang="zh-CN" sz="2000" dirty="0">
                  <a:solidFill>
                    <a:srgbClr val="C00000"/>
                  </a:solidFill>
                </a:rPr>
                <a:t>goal template</a:t>
              </a:r>
            </a:p>
          </p:txBody>
        </p:sp>
      </p:grpSp>
    </p:spTree>
    <p:extLst>
      <p:ext uri="{BB962C8B-B14F-4D97-AF65-F5344CB8AC3E}">
        <p14:creationId xmlns:p14="http://schemas.microsoft.com/office/powerpoint/2010/main" val="4179583981"/>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D5490407-D85E-436D-A05E-FAFD9F8FB8A7}"/>
              </a:ext>
            </a:extLst>
          </p:cNvPr>
          <p:cNvGrpSpPr/>
          <p:nvPr/>
        </p:nvGrpSpPr>
        <p:grpSpPr>
          <a:xfrm>
            <a:off x="0" y="851037"/>
            <a:ext cx="9144000" cy="875445"/>
            <a:chOff x="0" y="3019996"/>
            <a:chExt cx="9144000" cy="893494"/>
          </a:xfrm>
        </p:grpSpPr>
        <p:sp>
          <p:nvSpPr>
            <p:cNvPr id="8" name="矩形 7"/>
            <p:cNvSpPr/>
            <p:nvPr/>
          </p:nvSpPr>
          <p:spPr>
            <a:xfrm>
              <a:off x="0" y="3607982"/>
              <a:ext cx="9144000" cy="305508"/>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0" y="3019996"/>
              <a:ext cx="9144000" cy="587986"/>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1" name="文本框 10"/>
          <p:cNvSpPr txBox="1"/>
          <p:nvPr/>
        </p:nvSpPr>
        <p:spPr>
          <a:xfrm>
            <a:off x="1406580" y="937948"/>
            <a:ext cx="7477707" cy="400110"/>
          </a:xfrm>
          <a:prstGeom prst="rect">
            <a:avLst/>
          </a:prstGeom>
          <a:noFill/>
        </p:spPr>
        <p:txBody>
          <a:bodyPr wrap="square" rtlCol="0">
            <a:spAutoFit/>
          </a:bodyPr>
          <a:lstStyle/>
          <a:p>
            <a:pPr algn="ctr"/>
            <a:r>
              <a:rPr lang="en-US" altLang="zh-CN" sz="2000" b="1" dirty="0">
                <a:solidFill>
                  <a:schemeClr val="bg1"/>
                </a:solidFill>
              </a:rPr>
              <a:t>A Goal-Driven Framework in Support of Knowledge Management</a:t>
            </a:r>
            <a:endParaRPr lang="zh-CN" altLang="en-US" sz="2000" b="1">
              <a:solidFill>
                <a:schemeClr val="bg1"/>
              </a:solidFill>
            </a:endParaRPr>
          </a:p>
        </p:txBody>
      </p:sp>
      <p:sp>
        <p:nvSpPr>
          <p:cNvPr id="10" name="文本框 9"/>
          <p:cNvSpPr txBox="1"/>
          <p:nvPr/>
        </p:nvSpPr>
        <p:spPr>
          <a:xfrm>
            <a:off x="1407381" y="1407537"/>
            <a:ext cx="7476905" cy="338554"/>
          </a:xfrm>
          <a:prstGeom prst="rect">
            <a:avLst/>
          </a:prstGeom>
          <a:noFill/>
        </p:spPr>
        <p:txBody>
          <a:bodyPr wrap="square" rtlCol="0">
            <a:spAutoFit/>
          </a:bodyPr>
          <a:lstStyle/>
          <a:p>
            <a:pPr algn="ctr"/>
            <a:r>
              <a:rPr lang="en-US" altLang="zh-CN" sz="1600" dirty="0">
                <a:solidFill>
                  <a:schemeClr val="bg1"/>
                </a:solidFill>
                <a:cs typeface="Times New Roman" panose="02020603050405020304" pitchFamily="18" charset="0"/>
              </a:rPr>
              <a:t>Guoping Rong, Xinbei Liu, Shenghui Gu, Dong Shao</a:t>
            </a:r>
            <a:endParaRPr lang="zh-CN" altLang="en-US" sz="1600" dirty="0">
              <a:solidFill>
                <a:schemeClr val="bg1"/>
              </a:solidFill>
              <a:cs typeface="Times New Roman" panose="02020603050405020304" pitchFamily="18" charset="0"/>
            </a:endParaRPr>
          </a:p>
        </p:txBody>
      </p:sp>
      <p:pic>
        <p:nvPicPr>
          <p:cNvPr id="22" name="图片 21">
            <a:extLst>
              <a:ext uri="{FF2B5EF4-FFF2-40B4-BE49-F238E27FC236}">
                <a16:creationId xmlns:a16="http://schemas.microsoft.com/office/drawing/2014/main" id="{C3287B45-9204-424A-B402-05224D6145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3962" y="629101"/>
            <a:ext cx="1052618" cy="1319317"/>
          </a:xfrm>
          <a:prstGeom prst="rect">
            <a:avLst/>
          </a:prstGeom>
        </p:spPr>
      </p:pic>
      <p:sp>
        <p:nvSpPr>
          <p:cNvPr id="2" name="文本框 1">
            <a:extLst>
              <a:ext uri="{FF2B5EF4-FFF2-40B4-BE49-F238E27FC236}">
                <a16:creationId xmlns:a16="http://schemas.microsoft.com/office/drawing/2014/main" id="{FFE14DA4-D543-499F-BCE4-2C52AD92AA44}"/>
              </a:ext>
            </a:extLst>
          </p:cNvPr>
          <p:cNvSpPr txBox="1"/>
          <p:nvPr/>
        </p:nvSpPr>
        <p:spPr>
          <a:xfrm>
            <a:off x="2530414" y="4610799"/>
            <a:ext cx="4083169" cy="1077218"/>
          </a:xfrm>
          <a:prstGeom prst="rect">
            <a:avLst/>
          </a:prstGeom>
          <a:noFill/>
        </p:spPr>
        <p:txBody>
          <a:bodyPr wrap="square" rtlCol="0">
            <a:spAutoFit/>
          </a:bodyPr>
          <a:lstStyle/>
          <a:p>
            <a:r>
              <a:rPr lang="en-US" altLang="zh-CN" sz="1600" dirty="0">
                <a:solidFill>
                  <a:srgbClr val="6A005F"/>
                </a:solidFill>
              </a:rPr>
              <a:t>Guoping Rong	ronggp@nju.edu.cn</a:t>
            </a:r>
          </a:p>
          <a:p>
            <a:r>
              <a:rPr lang="en-US" altLang="zh-CN" sz="1600" dirty="0">
                <a:solidFill>
                  <a:srgbClr val="6A005F"/>
                </a:solidFill>
              </a:rPr>
              <a:t>Xinbei Liu		141250078@smail.nju.edu.cn</a:t>
            </a:r>
          </a:p>
          <a:p>
            <a:r>
              <a:rPr lang="en-US" altLang="zh-CN" sz="1600" dirty="0">
                <a:solidFill>
                  <a:srgbClr val="6A005F"/>
                </a:solidFill>
              </a:rPr>
              <a:t>Shenghui Gu	samuelgarciastk@gmail.com</a:t>
            </a:r>
          </a:p>
          <a:p>
            <a:r>
              <a:rPr lang="en-US" altLang="zh-CN" sz="1600" dirty="0">
                <a:solidFill>
                  <a:srgbClr val="6A005F"/>
                </a:solidFill>
              </a:rPr>
              <a:t>Dong Shao		dongshao@nju.edu.cn</a:t>
            </a:r>
          </a:p>
        </p:txBody>
      </p:sp>
      <p:sp>
        <p:nvSpPr>
          <p:cNvPr id="13" name="文本框 12">
            <a:extLst>
              <a:ext uri="{FF2B5EF4-FFF2-40B4-BE49-F238E27FC236}">
                <a16:creationId xmlns:a16="http://schemas.microsoft.com/office/drawing/2014/main" id="{B241698E-DACB-45D2-B825-53BCFB343981}"/>
              </a:ext>
            </a:extLst>
          </p:cNvPr>
          <p:cNvSpPr txBox="1"/>
          <p:nvPr/>
        </p:nvSpPr>
        <p:spPr>
          <a:xfrm>
            <a:off x="2530415" y="2828835"/>
            <a:ext cx="4083169" cy="1200329"/>
          </a:xfrm>
          <a:prstGeom prst="rect">
            <a:avLst/>
          </a:prstGeom>
          <a:noFill/>
        </p:spPr>
        <p:txBody>
          <a:bodyPr wrap="none" rtlCol="0">
            <a:spAutoFit/>
          </a:bodyPr>
          <a:lstStyle/>
          <a:p>
            <a:r>
              <a:rPr lang="en-US" altLang="zh-CN" sz="7200" b="1" dirty="0">
                <a:solidFill>
                  <a:srgbClr val="6A005F"/>
                </a:solidFill>
              </a:rPr>
              <a:t>THANKS</a:t>
            </a:r>
            <a:endParaRPr lang="zh-CN" altLang="en-US" sz="7200" b="1">
              <a:solidFill>
                <a:srgbClr val="6A005F"/>
              </a:solidFill>
            </a:endParaRPr>
          </a:p>
        </p:txBody>
      </p:sp>
      <p:pic>
        <p:nvPicPr>
          <p:cNvPr id="9" name="图片 8">
            <a:extLst>
              <a:ext uri="{FF2B5EF4-FFF2-40B4-BE49-F238E27FC236}">
                <a16:creationId xmlns:a16="http://schemas.microsoft.com/office/drawing/2014/main" id="{41553870-E803-41A9-BFC7-5227B46C40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0414" y="6006963"/>
            <a:ext cx="1508757" cy="479804"/>
          </a:xfrm>
          <a:prstGeom prst="rect">
            <a:avLst/>
          </a:prstGeom>
        </p:spPr>
      </p:pic>
      <p:pic>
        <p:nvPicPr>
          <p:cNvPr id="14" name="图片 13">
            <a:extLst>
              <a:ext uri="{FF2B5EF4-FFF2-40B4-BE49-F238E27FC236}">
                <a16:creationId xmlns:a16="http://schemas.microsoft.com/office/drawing/2014/main" id="{8C9EEB41-93A7-447D-B576-252484D775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7890" y="5943182"/>
            <a:ext cx="2205693" cy="607365"/>
          </a:xfrm>
          <a:prstGeom prst="rect">
            <a:avLst/>
          </a:prstGeom>
        </p:spPr>
      </p:pic>
    </p:spTree>
    <p:extLst>
      <p:ext uri="{BB962C8B-B14F-4D97-AF65-F5344CB8AC3E}">
        <p14:creationId xmlns:p14="http://schemas.microsoft.com/office/powerpoint/2010/main" val="2186214545"/>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E0F66709-3769-4EDC-98D8-58C6563FA3CA}"/>
              </a:ext>
            </a:extLst>
          </p:cNvPr>
          <p:cNvSpPr/>
          <p:nvPr/>
        </p:nvSpPr>
        <p:spPr>
          <a:xfrm>
            <a:off x="774138" y="1423306"/>
            <a:ext cx="7602781" cy="1099204"/>
          </a:xfrm>
          <a:prstGeom prst="rect">
            <a:avLst/>
          </a:prstGeom>
          <a:solidFill>
            <a:srgbClr val="ECECEC"/>
          </a:solid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6A005F"/>
                </a:solidFill>
              </a:rPr>
              <a:t>Goal-Driven Development Knowledge Management (GDD-KM) Framework</a:t>
            </a:r>
            <a:endParaRPr lang="zh-CN" altLang="en-US" sz="2400" b="1" dirty="0">
              <a:solidFill>
                <a:srgbClr val="6A005F"/>
              </a:solidFill>
            </a:endParaRPr>
          </a:p>
        </p:txBody>
      </p:sp>
      <p:sp>
        <p:nvSpPr>
          <p:cNvPr id="2" name="灯片编号占位符 1">
            <a:extLst>
              <a:ext uri="{FF2B5EF4-FFF2-40B4-BE49-F238E27FC236}">
                <a16:creationId xmlns:a16="http://schemas.microsoft.com/office/drawing/2014/main" id="{69BD9C1D-2612-47CB-8CA7-41472358BD9F}"/>
              </a:ext>
            </a:extLst>
          </p:cNvPr>
          <p:cNvSpPr>
            <a:spLocks noGrp="1"/>
          </p:cNvSpPr>
          <p:nvPr>
            <p:ph type="sldNum" sz="quarter" idx="12"/>
          </p:nvPr>
        </p:nvSpPr>
        <p:spPr/>
        <p:txBody>
          <a:bodyPr/>
          <a:lstStyle/>
          <a:p>
            <a:fld id="{51D91E7F-84B6-4064-9D4E-CC7D244BCA04}" type="slidenum">
              <a:rPr lang="zh-CN" altLang="en-US" smtClean="0"/>
              <a:pPr/>
              <a:t>3</a:t>
            </a:fld>
            <a:endParaRPr lang="zh-CN" altLang="en-US"/>
          </a:p>
        </p:txBody>
      </p:sp>
      <p:sp>
        <p:nvSpPr>
          <p:cNvPr id="3" name="文本占位符 2">
            <a:extLst>
              <a:ext uri="{FF2B5EF4-FFF2-40B4-BE49-F238E27FC236}">
                <a16:creationId xmlns:a16="http://schemas.microsoft.com/office/drawing/2014/main" id="{DF85E4D5-5A9A-489D-9C25-4071E08B264F}"/>
              </a:ext>
            </a:extLst>
          </p:cNvPr>
          <p:cNvSpPr>
            <a:spLocks noGrp="1"/>
          </p:cNvSpPr>
          <p:nvPr>
            <p:ph type="body" sz="quarter" idx="13"/>
          </p:nvPr>
        </p:nvSpPr>
        <p:spPr/>
        <p:txBody>
          <a:bodyPr/>
          <a:lstStyle/>
          <a:p>
            <a:r>
              <a:rPr lang="en-US" altLang="zh-CN" dirty="0"/>
              <a:t>Overview</a:t>
            </a:r>
            <a:endParaRPr lang="zh-CN" altLang="en-US" dirty="0"/>
          </a:p>
        </p:txBody>
      </p:sp>
      <p:sp>
        <p:nvSpPr>
          <p:cNvPr id="9" name="文本框 8">
            <a:extLst>
              <a:ext uri="{FF2B5EF4-FFF2-40B4-BE49-F238E27FC236}">
                <a16:creationId xmlns:a16="http://schemas.microsoft.com/office/drawing/2014/main" id="{6DEBCE63-BEC8-4D36-9B3C-267F0B1186B9}"/>
              </a:ext>
            </a:extLst>
          </p:cNvPr>
          <p:cNvSpPr txBox="1"/>
          <p:nvPr/>
        </p:nvSpPr>
        <p:spPr>
          <a:xfrm>
            <a:off x="5468304" y="3404872"/>
            <a:ext cx="2908615" cy="707886"/>
          </a:xfrm>
          <a:prstGeom prst="rect">
            <a:avLst/>
          </a:prstGeom>
          <a:noFill/>
        </p:spPr>
        <p:txBody>
          <a:bodyPr wrap="square" rtlCol="0">
            <a:spAutoFit/>
          </a:bodyPr>
          <a:lstStyle/>
          <a:p>
            <a:r>
              <a:rPr lang="en-US" altLang="zh-CN" sz="2000" dirty="0">
                <a:solidFill>
                  <a:srgbClr val="6A005F"/>
                </a:solidFill>
              </a:rPr>
              <a:t>Structure knowledge and experience</a:t>
            </a:r>
            <a:endParaRPr lang="zh-CN" altLang="en-US" sz="2000" dirty="0">
              <a:solidFill>
                <a:srgbClr val="6A005F"/>
              </a:solidFill>
            </a:endParaRPr>
          </a:p>
        </p:txBody>
      </p:sp>
      <p:sp>
        <p:nvSpPr>
          <p:cNvPr id="10" name="文本框 9">
            <a:extLst>
              <a:ext uri="{FF2B5EF4-FFF2-40B4-BE49-F238E27FC236}">
                <a16:creationId xmlns:a16="http://schemas.microsoft.com/office/drawing/2014/main" id="{0FA8ACCB-D814-4B17-A002-D32C48B896B9}"/>
              </a:ext>
            </a:extLst>
          </p:cNvPr>
          <p:cNvSpPr txBox="1"/>
          <p:nvPr/>
        </p:nvSpPr>
        <p:spPr>
          <a:xfrm>
            <a:off x="5468305" y="4603197"/>
            <a:ext cx="2908614" cy="707886"/>
          </a:xfrm>
          <a:prstGeom prst="rect">
            <a:avLst/>
          </a:prstGeom>
          <a:noFill/>
        </p:spPr>
        <p:txBody>
          <a:bodyPr wrap="square" rtlCol="0">
            <a:spAutoFit/>
          </a:bodyPr>
          <a:lstStyle/>
          <a:p>
            <a:r>
              <a:rPr lang="en-US" altLang="zh-CN" sz="2000" dirty="0">
                <a:solidFill>
                  <a:srgbClr val="6A005F"/>
                </a:solidFill>
              </a:rPr>
              <a:t>Enrich, refine and outdate knowledge and experience</a:t>
            </a:r>
            <a:endParaRPr lang="zh-CN" altLang="en-US" sz="2000" dirty="0">
              <a:solidFill>
                <a:srgbClr val="6A005F"/>
              </a:solidFill>
            </a:endParaRPr>
          </a:p>
        </p:txBody>
      </p:sp>
      <p:grpSp>
        <p:nvGrpSpPr>
          <p:cNvPr id="13" name="组合 12">
            <a:extLst>
              <a:ext uri="{FF2B5EF4-FFF2-40B4-BE49-F238E27FC236}">
                <a16:creationId xmlns:a16="http://schemas.microsoft.com/office/drawing/2014/main" id="{6DDBA1E4-D20F-4CF2-918C-EB930F277544}"/>
              </a:ext>
            </a:extLst>
          </p:cNvPr>
          <p:cNvGrpSpPr/>
          <p:nvPr/>
        </p:nvGrpSpPr>
        <p:grpSpPr>
          <a:xfrm>
            <a:off x="774137" y="3522689"/>
            <a:ext cx="3282637" cy="472252"/>
            <a:chOff x="774137" y="2882406"/>
            <a:chExt cx="3282637" cy="472252"/>
          </a:xfrm>
        </p:grpSpPr>
        <p:sp>
          <p:nvSpPr>
            <p:cNvPr id="7" name="文本框 6">
              <a:extLst>
                <a:ext uri="{FF2B5EF4-FFF2-40B4-BE49-F238E27FC236}">
                  <a16:creationId xmlns:a16="http://schemas.microsoft.com/office/drawing/2014/main" id="{5AEBDB69-907C-4980-81F5-DC8A6D4E7CB6}"/>
                </a:ext>
              </a:extLst>
            </p:cNvPr>
            <p:cNvSpPr txBox="1"/>
            <p:nvPr/>
          </p:nvSpPr>
          <p:spPr>
            <a:xfrm>
              <a:off x="1246389" y="2918477"/>
              <a:ext cx="2810385" cy="400110"/>
            </a:xfrm>
            <a:prstGeom prst="rect">
              <a:avLst/>
            </a:prstGeom>
            <a:noFill/>
          </p:spPr>
          <p:txBody>
            <a:bodyPr wrap="none" rtlCol="0">
              <a:spAutoFit/>
            </a:bodyPr>
            <a:lstStyle/>
            <a:p>
              <a:r>
                <a:rPr lang="en-US" altLang="zh-CN" sz="2000" b="1" dirty="0">
                  <a:solidFill>
                    <a:srgbClr val="6A005F"/>
                  </a:solidFill>
                </a:rPr>
                <a:t>Goal-Driven philosophy</a:t>
              </a:r>
              <a:endParaRPr lang="zh-CN" altLang="en-US" sz="2000" b="1" dirty="0">
                <a:solidFill>
                  <a:srgbClr val="6A005F"/>
                </a:solidFill>
              </a:endParaRPr>
            </a:p>
          </p:txBody>
        </p:sp>
        <p:sp>
          <p:nvSpPr>
            <p:cNvPr id="11" name="椭圆 10">
              <a:extLst>
                <a:ext uri="{FF2B5EF4-FFF2-40B4-BE49-F238E27FC236}">
                  <a16:creationId xmlns:a16="http://schemas.microsoft.com/office/drawing/2014/main" id="{25DC435B-10B2-4791-8792-F9325B6397D3}"/>
                </a:ext>
              </a:extLst>
            </p:cNvPr>
            <p:cNvSpPr/>
            <p:nvPr/>
          </p:nvSpPr>
          <p:spPr>
            <a:xfrm>
              <a:off x="774137" y="2882406"/>
              <a:ext cx="472252" cy="472252"/>
            </a:xfrm>
            <a:prstGeom prst="ellipse">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n-ea"/>
                </a:rPr>
                <a:t>1</a:t>
              </a:r>
              <a:endParaRPr lang="zh-CN" altLang="en-US" sz="2400" b="1" dirty="0">
                <a:latin typeface="+mn-ea"/>
              </a:endParaRPr>
            </a:p>
          </p:txBody>
        </p:sp>
      </p:grpSp>
      <p:grpSp>
        <p:nvGrpSpPr>
          <p:cNvPr id="14" name="组合 13">
            <a:extLst>
              <a:ext uri="{FF2B5EF4-FFF2-40B4-BE49-F238E27FC236}">
                <a16:creationId xmlns:a16="http://schemas.microsoft.com/office/drawing/2014/main" id="{C1245C25-3D24-4457-83DD-F3EB6C9F976D}"/>
              </a:ext>
            </a:extLst>
          </p:cNvPr>
          <p:cNvGrpSpPr/>
          <p:nvPr/>
        </p:nvGrpSpPr>
        <p:grpSpPr>
          <a:xfrm>
            <a:off x="774137" y="4721014"/>
            <a:ext cx="2125461" cy="472252"/>
            <a:chOff x="774137" y="3971391"/>
            <a:chExt cx="2125461" cy="472252"/>
          </a:xfrm>
        </p:grpSpPr>
        <p:sp>
          <p:nvSpPr>
            <p:cNvPr id="8" name="文本框 7">
              <a:extLst>
                <a:ext uri="{FF2B5EF4-FFF2-40B4-BE49-F238E27FC236}">
                  <a16:creationId xmlns:a16="http://schemas.microsoft.com/office/drawing/2014/main" id="{3BAED649-5A29-4787-A9F6-2F82AC94C792}"/>
                </a:ext>
              </a:extLst>
            </p:cNvPr>
            <p:cNvSpPr txBox="1"/>
            <p:nvPr/>
          </p:nvSpPr>
          <p:spPr>
            <a:xfrm>
              <a:off x="1246389" y="4007462"/>
              <a:ext cx="1653209" cy="400110"/>
            </a:xfrm>
            <a:prstGeom prst="rect">
              <a:avLst/>
            </a:prstGeom>
            <a:noFill/>
          </p:spPr>
          <p:txBody>
            <a:bodyPr wrap="none" rtlCol="0">
              <a:spAutoFit/>
            </a:bodyPr>
            <a:lstStyle/>
            <a:p>
              <a:r>
                <a:rPr lang="en-US" altLang="zh-CN" sz="2000" b="1" dirty="0">
                  <a:solidFill>
                    <a:srgbClr val="6A005F"/>
                  </a:solidFill>
                </a:rPr>
                <a:t>Cyclic nature</a:t>
              </a:r>
              <a:endParaRPr lang="zh-CN" altLang="en-US" sz="2000" b="1" dirty="0">
                <a:solidFill>
                  <a:srgbClr val="6A005F"/>
                </a:solidFill>
              </a:endParaRPr>
            </a:p>
          </p:txBody>
        </p:sp>
        <p:sp>
          <p:nvSpPr>
            <p:cNvPr id="12" name="椭圆 11">
              <a:extLst>
                <a:ext uri="{FF2B5EF4-FFF2-40B4-BE49-F238E27FC236}">
                  <a16:creationId xmlns:a16="http://schemas.microsoft.com/office/drawing/2014/main" id="{1095A193-511B-4EBA-A9ED-412690F8E202}"/>
                </a:ext>
              </a:extLst>
            </p:cNvPr>
            <p:cNvSpPr/>
            <p:nvPr/>
          </p:nvSpPr>
          <p:spPr>
            <a:xfrm>
              <a:off x="774137" y="3971391"/>
              <a:ext cx="472252" cy="472252"/>
            </a:xfrm>
            <a:prstGeom prst="ellipse">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n-ea"/>
                </a:rPr>
                <a:t>2</a:t>
              </a:r>
              <a:endParaRPr lang="zh-CN" altLang="en-US" sz="2400" b="1" dirty="0">
                <a:latin typeface="+mn-ea"/>
              </a:endParaRPr>
            </a:p>
          </p:txBody>
        </p:sp>
      </p:grpSp>
      <p:sp>
        <p:nvSpPr>
          <p:cNvPr id="15" name="箭头: 右 14">
            <a:extLst>
              <a:ext uri="{FF2B5EF4-FFF2-40B4-BE49-F238E27FC236}">
                <a16:creationId xmlns:a16="http://schemas.microsoft.com/office/drawing/2014/main" id="{D6D9EE51-6829-48A3-ACC4-9CFB93FC1514}"/>
              </a:ext>
            </a:extLst>
          </p:cNvPr>
          <p:cNvSpPr/>
          <p:nvPr/>
        </p:nvSpPr>
        <p:spPr>
          <a:xfrm>
            <a:off x="4392806" y="3640944"/>
            <a:ext cx="739466" cy="235741"/>
          </a:xfrm>
          <a:prstGeom prst="rightArrow">
            <a:avLst>
              <a:gd name="adj1" fmla="val 41005"/>
              <a:gd name="adj2" fmla="val 54193"/>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右 15">
            <a:extLst>
              <a:ext uri="{FF2B5EF4-FFF2-40B4-BE49-F238E27FC236}">
                <a16:creationId xmlns:a16="http://schemas.microsoft.com/office/drawing/2014/main" id="{A4F5B846-6DA1-4990-94E2-EC5C5758F3A2}"/>
              </a:ext>
            </a:extLst>
          </p:cNvPr>
          <p:cNvSpPr/>
          <p:nvPr/>
        </p:nvSpPr>
        <p:spPr>
          <a:xfrm>
            <a:off x="4392806" y="4839269"/>
            <a:ext cx="739466" cy="235741"/>
          </a:xfrm>
          <a:prstGeom prst="rightArrow">
            <a:avLst>
              <a:gd name="adj1" fmla="val 41005"/>
              <a:gd name="adj2" fmla="val 54193"/>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489244850"/>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5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25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250"/>
                                        <p:tgtEl>
                                          <p:spTgt spid="15"/>
                                        </p:tgtEl>
                                      </p:cBhvr>
                                    </p:animEffect>
                                  </p:childTnLst>
                                </p:cTn>
                              </p:par>
                            </p:childTnLst>
                          </p:cTn>
                        </p:par>
                        <p:par>
                          <p:cTn id="16" fill="hold">
                            <p:stCondLst>
                              <p:cond delay="25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25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250"/>
                                        <p:tgtEl>
                                          <p:spTgt spid="16"/>
                                        </p:tgtEl>
                                      </p:cBhvr>
                                    </p:animEffect>
                                  </p:childTnLst>
                                </p:cTn>
                              </p:par>
                            </p:childTnLst>
                          </p:cTn>
                        </p:par>
                        <p:par>
                          <p:cTn id="25" fill="hold">
                            <p:stCondLst>
                              <p:cond delay="250"/>
                            </p:stCondLst>
                            <p:childTnLst>
                              <p:par>
                                <p:cTn id="26" presetID="22" presetClass="entr" presetSubtype="8"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5"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147348" y="2069036"/>
            <a:ext cx="581352" cy="338554"/>
          </a:xfrm>
          <a:prstGeom prst="rect">
            <a:avLst/>
          </a:prstGeom>
        </p:spPr>
        <p:txBody>
          <a:bodyPr wrap="square">
            <a:spAutoFit/>
          </a:bodyPr>
          <a:lstStyle/>
          <a:p>
            <a:pPr defTabSz="685766">
              <a:defRPr/>
            </a:pPr>
            <a:r>
              <a:rPr lang="en-US" altLang="zh-CN" sz="100" kern="0" dirty="0">
                <a:solidFill>
                  <a:sysClr val="window" lastClr="FFFFFF"/>
                </a:solidFill>
              </a:rPr>
              <a:t>PPT</a:t>
            </a:r>
            <a:r>
              <a:rPr lang="zh-CN" altLang="en-US" sz="100" kern="0">
                <a:solidFill>
                  <a:sysClr val="window" lastClr="FFFFFF"/>
                </a:solidFill>
              </a:rPr>
              <a:t>模板下载：</a:t>
            </a:r>
            <a:r>
              <a:rPr lang="en-US" altLang="zh-CN" sz="100" kern="0" dirty="0">
                <a:solidFill>
                  <a:sysClr val="window" lastClr="FFFFFF"/>
                </a:solidFill>
              </a:rPr>
              <a:t>www.1ppt.com/moban/     </a:t>
            </a:r>
            <a:r>
              <a:rPr lang="zh-CN" altLang="en-US" sz="100" kern="0">
                <a:solidFill>
                  <a:sysClr val="window" lastClr="FFFFFF"/>
                </a:solidFill>
              </a:rPr>
              <a:t>行业</a:t>
            </a:r>
            <a:r>
              <a:rPr lang="en-US" altLang="zh-CN" sz="100" kern="0" dirty="0">
                <a:solidFill>
                  <a:sysClr val="window" lastClr="FFFFFF"/>
                </a:solidFill>
              </a:rPr>
              <a:t>PPT</a:t>
            </a:r>
            <a:r>
              <a:rPr lang="zh-CN" altLang="en-US" sz="100" kern="0">
                <a:solidFill>
                  <a:sysClr val="window" lastClr="FFFFFF"/>
                </a:solidFill>
              </a:rPr>
              <a:t>模板：</a:t>
            </a:r>
            <a:r>
              <a:rPr lang="en-US" altLang="zh-CN" sz="100" kern="0" dirty="0">
                <a:solidFill>
                  <a:sysClr val="window" lastClr="FFFFFF"/>
                </a:solidFill>
              </a:rPr>
              <a:t>www.1ppt.com/hangye/ </a:t>
            </a:r>
          </a:p>
          <a:p>
            <a:pPr defTabSz="685766">
              <a:defRPr/>
            </a:pPr>
            <a:r>
              <a:rPr lang="zh-CN" altLang="en-US" sz="100" kern="0">
                <a:solidFill>
                  <a:sysClr val="window" lastClr="FFFFFF"/>
                </a:solidFill>
              </a:rPr>
              <a:t>节日</a:t>
            </a:r>
            <a:r>
              <a:rPr lang="en-US" altLang="zh-CN" sz="100" kern="0" dirty="0">
                <a:solidFill>
                  <a:sysClr val="window" lastClr="FFFFFF"/>
                </a:solidFill>
              </a:rPr>
              <a:t>PPT</a:t>
            </a:r>
            <a:r>
              <a:rPr lang="zh-CN" altLang="en-US" sz="100" kern="0">
                <a:solidFill>
                  <a:sysClr val="window" lastClr="FFFFFF"/>
                </a:solidFill>
              </a:rPr>
              <a:t>模板：</a:t>
            </a:r>
            <a:r>
              <a:rPr lang="en-US" altLang="zh-CN" sz="100" kern="0" dirty="0">
                <a:solidFill>
                  <a:sysClr val="window" lastClr="FFFFFF"/>
                </a:solidFill>
              </a:rPr>
              <a:t>www.1ppt.com/jieri/           PPT</a:t>
            </a:r>
            <a:r>
              <a:rPr lang="zh-CN" altLang="en-US" sz="100" kern="0">
                <a:solidFill>
                  <a:sysClr val="window" lastClr="FFFFFF"/>
                </a:solidFill>
              </a:rPr>
              <a:t>素材下载：</a:t>
            </a:r>
            <a:r>
              <a:rPr lang="en-US" altLang="zh-CN" sz="100" kern="0" dirty="0">
                <a:solidFill>
                  <a:sysClr val="window" lastClr="FFFFFF"/>
                </a:solidFill>
              </a:rPr>
              <a:t>www.1ppt.com/sucai/</a:t>
            </a:r>
          </a:p>
          <a:p>
            <a:pPr defTabSz="685766">
              <a:defRPr/>
            </a:pPr>
            <a:r>
              <a:rPr lang="en-US" altLang="zh-CN" sz="100" kern="0" dirty="0">
                <a:solidFill>
                  <a:sysClr val="window" lastClr="FFFFFF"/>
                </a:solidFill>
              </a:rPr>
              <a:t>PPT</a:t>
            </a:r>
            <a:r>
              <a:rPr lang="zh-CN" altLang="en-US" sz="100" kern="0">
                <a:solidFill>
                  <a:sysClr val="window" lastClr="FFFFFF"/>
                </a:solidFill>
              </a:rPr>
              <a:t>背景图片：</a:t>
            </a:r>
            <a:r>
              <a:rPr lang="en-US" altLang="zh-CN" sz="100" kern="0" dirty="0">
                <a:solidFill>
                  <a:sysClr val="window" lastClr="FFFFFF"/>
                </a:solidFill>
              </a:rPr>
              <a:t>www.1ppt.com/beijing/      PPT</a:t>
            </a:r>
            <a:r>
              <a:rPr lang="zh-CN" altLang="en-US" sz="100" kern="0">
                <a:solidFill>
                  <a:sysClr val="window" lastClr="FFFFFF"/>
                </a:solidFill>
              </a:rPr>
              <a:t>图表下载：</a:t>
            </a:r>
            <a:r>
              <a:rPr lang="en-US" altLang="zh-CN" sz="100" kern="0" dirty="0">
                <a:solidFill>
                  <a:sysClr val="window" lastClr="FFFFFF"/>
                </a:solidFill>
              </a:rPr>
              <a:t>www.1ppt.com/tubiao/      </a:t>
            </a:r>
          </a:p>
          <a:p>
            <a:pPr defTabSz="685766">
              <a:defRPr/>
            </a:pPr>
            <a:r>
              <a:rPr lang="zh-CN" altLang="en-US" sz="100" kern="0">
                <a:solidFill>
                  <a:sysClr val="window" lastClr="FFFFFF"/>
                </a:solidFill>
              </a:rPr>
              <a:t>优秀</a:t>
            </a:r>
            <a:r>
              <a:rPr lang="en-US" altLang="zh-CN" sz="100" kern="0" dirty="0">
                <a:solidFill>
                  <a:sysClr val="window" lastClr="FFFFFF"/>
                </a:solidFill>
              </a:rPr>
              <a:t>PPT</a:t>
            </a:r>
            <a:r>
              <a:rPr lang="zh-CN" altLang="en-US" sz="100" kern="0">
                <a:solidFill>
                  <a:sysClr val="window" lastClr="FFFFFF"/>
                </a:solidFill>
              </a:rPr>
              <a:t>下载：</a:t>
            </a:r>
            <a:r>
              <a:rPr lang="en-US" altLang="zh-CN" sz="100" kern="0" dirty="0">
                <a:solidFill>
                  <a:sysClr val="window" lastClr="FFFFFF"/>
                </a:solidFill>
              </a:rPr>
              <a:t>www.1ppt.com/xiazai/        PPT</a:t>
            </a:r>
            <a:r>
              <a:rPr lang="zh-CN" altLang="en-US" sz="100" kern="0">
                <a:solidFill>
                  <a:sysClr val="window" lastClr="FFFFFF"/>
                </a:solidFill>
              </a:rPr>
              <a:t>教程： </a:t>
            </a:r>
            <a:r>
              <a:rPr lang="en-US" altLang="zh-CN" sz="100" kern="0" dirty="0">
                <a:solidFill>
                  <a:sysClr val="window" lastClr="FFFFFF"/>
                </a:solidFill>
              </a:rPr>
              <a:t>www.1ppt.com/powerpoint/      </a:t>
            </a:r>
          </a:p>
          <a:p>
            <a:pPr defTabSz="685766">
              <a:defRPr/>
            </a:pPr>
            <a:r>
              <a:rPr lang="en-US" altLang="zh-CN" sz="100" kern="0" dirty="0">
                <a:solidFill>
                  <a:sysClr val="window" lastClr="FFFFFF"/>
                </a:solidFill>
              </a:rPr>
              <a:t>Word</a:t>
            </a:r>
            <a:r>
              <a:rPr lang="zh-CN" altLang="en-US" sz="100" kern="0">
                <a:solidFill>
                  <a:sysClr val="window" lastClr="FFFFFF"/>
                </a:solidFill>
              </a:rPr>
              <a:t>教程： </a:t>
            </a:r>
            <a:r>
              <a:rPr lang="en-US" altLang="zh-CN" sz="100" kern="0" dirty="0">
                <a:solidFill>
                  <a:sysClr val="window" lastClr="FFFFFF"/>
                </a:solidFill>
              </a:rPr>
              <a:t>www.1ppt.com/word/              Excel</a:t>
            </a:r>
            <a:r>
              <a:rPr lang="zh-CN" altLang="en-US" sz="100" kern="0">
                <a:solidFill>
                  <a:sysClr val="window" lastClr="FFFFFF"/>
                </a:solidFill>
              </a:rPr>
              <a:t>教程：</a:t>
            </a:r>
            <a:r>
              <a:rPr lang="en-US" altLang="zh-CN" sz="100" kern="0" dirty="0">
                <a:solidFill>
                  <a:sysClr val="window" lastClr="FFFFFF"/>
                </a:solidFill>
              </a:rPr>
              <a:t>www.1ppt.com/excel/  </a:t>
            </a:r>
          </a:p>
          <a:p>
            <a:pPr defTabSz="685766">
              <a:defRPr/>
            </a:pPr>
            <a:r>
              <a:rPr lang="zh-CN" altLang="en-US" sz="100" kern="0">
                <a:solidFill>
                  <a:sysClr val="window" lastClr="FFFFFF"/>
                </a:solidFill>
              </a:rPr>
              <a:t>资料下载：</a:t>
            </a:r>
            <a:r>
              <a:rPr lang="en-US" altLang="zh-CN" sz="100" kern="0" dirty="0">
                <a:solidFill>
                  <a:sysClr val="window" lastClr="FFFFFF"/>
                </a:solidFill>
              </a:rPr>
              <a:t>www.1ppt.com/ziliao/                PPT</a:t>
            </a:r>
            <a:r>
              <a:rPr lang="zh-CN" altLang="en-US" sz="100" kern="0">
                <a:solidFill>
                  <a:sysClr val="window" lastClr="FFFFFF"/>
                </a:solidFill>
              </a:rPr>
              <a:t>课件下载：</a:t>
            </a:r>
            <a:r>
              <a:rPr lang="en-US" altLang="zh-CN" sz="100" kern="0" dirty="0">
                <a:solidFill>
                  <a:sysClr val="window" lastClr="FFFFFF"/>
                </a:solidFill>
              </a:rPr>
              <a:t>www.1ppt.com/kejian/ </a:t>
            </a:r>
          </a:p>
          <a:p>
            <a:pPr defTabSz="685766">
              <a:defRPr/>
            </a:pPr>
            <a:r>
              <a:rPr lang="zh-CN" altLang="en-US" sz="100" kern="0">
                <a:solidFill>
                  <a:sysClr val="window" lastClr="FFFFFF"/>
                </a:solidFill>
              </a:rPr>
              <a:t>范文下载：</a:t>
            </a:r>
            <a:r>
              <a:rPr lang="en-US" altLang="zh-CN" sz="100" kern="0" dirty="0">
                <a:solidFill>
                  <a:sysClr val="window" lastClr="FFFFFF"/>
                </a:solidFill>
              </a:rPr>
              <a:t>www.1ppt.com/fanwen/             </a:t>
            </a:r>
            <a:r>
              <a:rPr lang="zh-CN" altLang="en-US" sz="100" kern="0">
                <a:solidFill>
                  <a:sysClr val="window" lastClr="FFFFFF"/>
                </a:solidFill>
              </a:rPr>
              <a:t>试卷下载：</a:t>
            </a:r>
            <a:r>
              <a:rPr lang="en-US" altLang="zh-CN" sz="100" kern="0" dirty="0">
                <a:solidFill>
                  <a:sysClr val="window" lastClr="FFFFFF"/>
                </a:solidFill>
              </a:rPr>
              <a:t>www.1ppt.com/shiti/  </a:t>
            </a:r>
          </a:p>
          <a:p>
            <a:pPr defTabSz="685766">
              <a:defRPr/>
            </a:pPr>
            <a:r>
              <a:rPr lang="zh-CN" altLang="en-US" sz="100" kern="0">
                <a:solidFill>
                  <a:sysClr val="window" lastClr="FFFFFF"/>
                </a:solidFill>
              </a:rPr>
              <a:t>教案下载：</a:t>
            </a:r>
            <a:r>
              <a:rPr lang="en-US" altLang="zh-CN" sz="100" kern="0" dirty="0">
                <a:solidFill>
                  <a:sysClr val="window" lastClr="FFFFFF"/>
                </a:solidFill>
              </a:rPr>
              <a:t>www.1ppt.com/jiaoan/        PPT</a:t>
            </a:r>
            <a:r>
              <a:rPr lang="zh-CN" altLang="en-US" sz="100" kern="0">
                <a:solidFill>
                  <a:sysClr val="window" lastClr="FFFFFF"/>
                </a:solidFill>
              </a:rPr>
              <a:t>论坛：</a:t>
            </a:r>
            <a:r>
              <a:rPr lang="en-US" altLang="zh-CN" sz="100" kern="0" dirty="0">
                <a:solidFill>
                  <a:sysClr val="window" lastClr="FFFFFF"/>
                </a:solidFill>
              </a:rPr>
              <a:t>www.1ppt.cn</a:t>
            </a:r>
          </a:p>
          <a:p>
            <a:pPr defTabSz="685766">
              <a:defRPr/>
            </a:pPr>
            <a:r>
              <a:rPr lang="en-US" altLang="zh-CN" sz="100" kern="0" dirty="0">
                <a:solidFill>
                  <a:sysClr val="window" lastClr="FFFFFF"/>
                </a:solidFill>
              </a:rPr>
              <a:t> </a:t>
            </a:r>
            <a:endParaRPr lang="zh-CN" altLang="en-US" sz="100" kern="0">
              <a:solidFill>
                <a:sysClr val="window" lastClr="FFFFFF"/>
              </a:solidFill>
            </a:endParaRPr>
          </a:p>
        </p:txBody>
      </p:sp>
      <p:sp>
        <p:nvSpPr>
          <p:cNvPr id="6" name="矩形 5"/>
          <p:cNvSpPr/>
          <p:nvPr/>
        </p:nvSpPr>
        <p:spPr>
          <a:xfrm>
            <a:off x="0" y="0"/>
            <a:ext cx="2412206" cy="6858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文本框 7"/>
          <p:cNvSpPr txBox="1"/>
          <p:nvPr/>
        </p:nvSpPr>
        <p:spPr>
          <a:xfrm>
            <a:off x="0" y="3152001"/>
            <a:ext cx="2412206" cy="553998"/>
          </a:xfrm>
          <a:prstGeom prst="rect">
            <a:avLst/>
          </a:prstGeom>
          <a:noFill/>
        </p:spPr>
        <p:txBody>
          <a:bodyPr wrap="square" rtlCol="0">
            <a:spAutoFit/>
          </a:bodyPr>
          <a:lstStyle/>
          <a:p>
            <a:pPr algn="r"/>
            <a:r>
              <a:rPr lang="en-US" altLang="zh-CN" sz="3000" b="1" dirty="0">
                <a:solidFill>
                  <a:schemeClr val="bg1"/>
                </a:solidFill>
                <a:cs typeface="Times New Roman" panose="02020603050405020304" pitchFamily="18" charset="0"/>
              </a:rPr>
              <a:t>CONTENTS</a:t>
            </a:r>
            <a:endParaRPr lang="zh-CN" altLang="en-US" sz="3000" b="1">
              <a:solidFill>
                <a:schemeClr val="bg1"/>
              </a:solidFill>
              <a:cs typeface="Times New Roman" panose="02020603050405020304" pitchFamily="18" charset="0"/>
            </a:endParaRPr>
          </a:p>
        </p:txBody>
      </p:sp>
      <p:grpSp>
        <p:nvGrpSpPr>
          <p:cNvPr id="3" name="组合 2">
            <a:extLst>
              <a:ext uri="{FF2B5EF4-FFF2-40B4-BE49-F238E27FC236}">
                <a16:creationId xmlns:a16="http://schemas.microsoft.com/office/drawing/2014/main" id="{3E634234-3C5A-4151-8835-9EC52F93FBE6}"/>
              </a:ext>
            </a:extLst>
          </p:cNvPr>
          <p:cNvGrpSpPr/>
          <p:nvPr/>
        </p:nvGrpSpPr>
        <p:grpSpPr>
          <a:xfrm>
            <a:off x="2771852" y="1476242"/>
            <a:ext cx="2814632" cy="755934"/>
            <a:chOff x="3381452" y="1483360"/>
            <a:chExt cx="2814632" cy="755934"/>
          </a:xfrm>
        </p:grpSpPr>
        <p:sp>
          <p:nvSpPr>
            <p:cNvPr id="29" name="文本框 28">
              <a:extLst>
                <a:ext uri="{FF2B5EF4-FFF2-40B4-BE49-F238E27FC236}">
                  <a16:creationId xmlns:a16="http://schemas.microsoft.com/office/drawing/2014/main" id="{A57C3715-C4D2-43CC-AEB9-A61F82291B38}"/>
                </a:ext>
              </a:extLst>
            </p:cNvPr>
            <p:cNvSpPr txBox="1"/>
            <p:nvPr/>
          </p:nvSpPr>
          <p:spPr>
            <a:xfrm>
              <a:off x="4137386" y="1599716"/>
              <a:ext cx="2058698" cy="523220"/>
            </a:xfrm>
            <a:prstGeom prst="rect">
              <a:avLst/>
            </a:prstGeom>
            <a:noFill/>
          </p:spPr>
          <p:txBody>
            <a:bodyPr wrap="square" rtlCol="0">
              <a:spAutoFit/>
            </a:bodyPr>
            <a:lstStyle/>
            <a:p>
              <a:r>
                <a:rPr lang="en-US" altLang="zh-CN" sz="2800" b="1" dirty="0"/>
                <a:t>Overview</a:t>
              </a:r>
              <a:endParaRPr lang="zh-CN" altLang="en-US" sz="2800" b="1" dirty="0"/>
            </a:p>
          </p:txBody>
        </p:sp>
        <p:grpSp>
          <p:nvGrpSpPr>
            <p:cNvPr id="2" name="组合 1">
              <a:extLst>
                <a:ext uri="{FF2B5EF4-FFF2-40B4-BE49-F238E27FC236}">
                  <a16:creationId xmlns:a16="http://schemas.microsoft.com/office/drawing/2014/main" id="{6BB36206-7EF2-4275-804D-5914D0063608}"/>
                </a:ext>
              </a:extLst>
            </p:cNvPr>
            <p:cNvGrpSpPr/>
            <p:nvPr/>
          </p:nvGrpSpPr>
          <p:grpSpPr>
            <a:xfrm>
              <a:off x="3381452" y="1483360"/>
              <a:ext cx="755934" cy="755934"/>
              <a:chOff x="3381452" y="1483360"/>
              <a:chExt cx="755934" cy="755934"/>
            </a:xfrm>
          </p:grpSpPr>
          <p:sp>
            <p:nvSpPr>
              <p:cNvPr id="31" name="文本框 30">
                <a:extLst>
                  <a:ext uri="{FF2B5EF4-FFF2-40B4-BE49-F238E27FC236}">
                    <a16:creationId xmlns:a16="http://schemas.microsoft.com/office/drawing/2014/main" id="{941A55C8-3D03-4F0B-A114-E6953ECF12E6}"/>
                  </a:ext>
                </a:extLst>
              </p:cNvPr>
              <p:cNvSpPr txBox="1"/>
              <p:nvPr/>
            </p:nvSpPr>
            <p:spPr>
              <a:xfrm>
                <a:off x="3381452" y="1568939"/>
                <a:ext cx="755934" cy="584775"/>
              </a:xfrm>
              <a:prstGeom prst="rect">
                <a:avLst/>
              </a:prstGeom>
              <a:noFill/>
              <a:ln>
                <a:noFill/>
              </a:ln>
            </p:spPr>
            <p:txBody>
              <a:bodyPr wrap="square" rtlCol="0" anchor="ctr" anchorCtr="0">
                <a:spAutoFit/>
              </a:bodyPr>
              <a:lstStyle/>
              <a:p>
                <a:pPr algn="ctr"/>
                <a:r>
                  <a:rPr lang="en-US" altLang="zh-CN" sz="3200" b="1" dirty="0">
                    <a:solidFill>
                      <a:srgbClr val="9E008F"/>
                    </a:solidFill>
                    <a:latin typeface="+mn-ea"/>
                  </a:rPr>
                  <a:t>01</a:t>
                </a:r>
              </a:p>
            </p:txBody>
          </p:sp>
          <p:sp>
            <p:nvSpPr>
              <p:cNvPr id="33" name="矩形 32">
                <a:extLst>
                  <a:ext uri="{FF2B5EF4-FFF2-40B4-BE49-F238E27FC236}">
                    <a16:creationId xmlns:a16="http://schemas.microsoft.com/office/drawing/2014/main" id="{58D29653-8817-4CE2-B992-124EF9C8F1C6}"/>
                  </a:ext>
                </a:extLst>
              </p:cNvPr>
              <p:cNvSpPr/>
              <p:nvPr/>
            </p:nvSpPr>
            <p:spPr>
              <a:xfrm>
                <a:off x="3381452" y="1483360"/>
                <a:ext cx="755934"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32" name="组合 31">
            <a:extLst>
              <a:ext uri="{FF2B5EF4-FFF2-40B4-BE49-F238E27FC236}">
                <a16:creationId xmlns:a16="http://schemas.microsoft.com/office/drawing/2014/main" id="{3D508C5B-6681-41E4-8B55-36EF54515551}"/>
              </a:ext>
            </a:extLst>
          </p:cNvPr>
          <p:cNvGrpSpPr/>
          <p:nvPr/>
        </p:nvGrpSpPr>
        <p:grpSpPr>
          <a:xfrm>
            <a:off x="5943288" y="1476242"/>
            <a:ext cx="2814632" cy="755934"/>
            <a:chOff x="3381452" y="1483360"/>
            <a:chExt cx="2814632" cy="755934"/>
          </a:xfrm>
        </p:grpSpPr>
        <p:sp>
          <p:nvSpPr>
            <p:cNvPr id="50" name="文本框 49">
              <a:extLst>
                <a:ext uri="{FF2B5EF4-FFF2-40B4-BE49-F238E27FC236}">
                  <a16:creationId xmlns:a16="http://schemas.microsoft.com/office/drawing/2014/main" id="{440ED7AC-2D5B-4799-AF37-EDD283FDF1F9}"/>
                </a:ext>
              </a:extLst>
            </p:cNvPr>
            <p:cNvSpPr txBox="1"/>
            <p:nvPr/>
          </p:nvSpPr>
          <p:spPr>
            <a:xfrm>
              <a:off x="4137386" y="1599716"/>
              <a:ext cx="2058698" cy="523220"/>
            </a:xfrm>
            <a:prstGeom prst="rect">
              <a:avLst/>
            </a:prstGeom>
            <a:noFill/>
          </p:spPr>
          <p:txBody>
            <a:bodyPr wrap="square" rtlCol="0">
              <a:spAutoFit/>
            </a:bodyPr>
            <a:lstStyle/>
            <a:p>
              <a:r>
                <a:rPr lang="en-US" altLang="zh-CN" sz="2800" b="1" dirty="0">
                  <a:solidFill>
                    <a:srgbClr val="870078"/>
                  </a:solidFill>
                </a:rPr>
                <a:t>Background</a:t>
              </a:r>
              <a:endParaRPr lang="zh-CN" altLang="en-US" sz="2800" b="1" dirty="0">
                <a:solidFill>
                  <a:srgbClr val="870078"/>
                </a:solidFill>
              </a:endParaRPr>
            </a:p>
          </p:txBody>
        </p:sp>
        <p:grpSp>
          <p:nvGrpSpPr>
            <p:cNvPr id="51" name="组合 50">
              <a:extLst>
                <a:ext uri="{FF2B5EF4-FFF2-40B4-BE49-F238E27FC236}">
                  <a16:creationId xmlns:a16="http://schemas.microsoft.com/office/drawing/2014/main" id="{DC126A78-DC36-4B0A-93A5-4A045D58771C}"/>
                </a:ext>
              </a:extLst>
            </p:cNvPr>
            <p:cNvGrpSpPr/>
            <p:nvPr/>
          </p:nvGrpSpPr>
          <p:grpSpPr>
            <a:xfrm>
              <a:off x="3381452" y="1483360"/>
              <a:ext cx="755934" cy="755934"/>
              <a:chOff x="3381452" y="1483360"/>
              <a:chExt cx="755934" cy="755934"/>
            </a:xfrm>
          </p:grpSpPr>
          <p:sp>
            <p:nvSpPr>
              <p:cNvPr id="52" name="文本框 51">
                <a:extLst>
                  <a:ext uri="{FF2B5EF4-FFF2-40B4-BE49-F238E27FC236}">
                    <a16:creationId xmlns:a16="http://schemas.microsoft.com/office/drawing/2014/main" id="{EC4051D8-E7A7-43F0-9E80-E2788B4816F5}"/>
                  </a:ext>
                </a:extLst>
              </p:cNvPr>
              <p:cNvSpPr txBox="1"/>
              <p:nvPr/>
            </p:nvSpPr>
            <p:spPr>
              <a:xfrm>
                <a:off x="3381452" y="1568939"/>
                <a:ext cx="755934" cy="584775"/>
              </a:xfrm>
              <a:prstGeom prst="rect">
                <a:avLst/>
              </a:prstGeom>
              <a:noFill/>
              <a:ln>
                <a:noFill/>
              </a:ln>
            </p:spPr>
            <p:txBody>
              <a:bodyPr wrap="square" rtlCol="0" anchor="ctr" anchorCtr="0">
                <a:spAutoFit/>
              </a:bodyPr>
              <a:lstStyle/>
              <a:p>
                <a:pPr algn="ctr"/>
                <a:r>
                  <a:rPr lang="en-US" altLang="zh-CN" sz="3200" b="1" dirty="0">
                    <a:solidFill>
                      <a:srgbClr val="9E008F"/>
                    </a:solidFill>
                    <a:latin typeface="+mn-ea"/>
                  </a:rPr>
                  <a:t>02</a:t>
                </a:r>
              </a:p>
            </p:txBody>
          </p:sp>
          <p:sp>
            <p:nvSpPr>
              <p:cNvPr id="53" name="矩形 52">
                <a:extLst>
                  <a:ext uri="{FF2B5EF4-FFF2-40B4-BE49-F238E27FC236}">
                    <a16:creationId xmlns:a16="http://schemas.microsoft.com/office/drawing/2014/main" id="{9828C8B0-71A4-43D6-BC20-0F4BD40CDB38}"/>
                  </a:ext>
                </a:extLst>
              </p:cNvPr>
              <p:cNvSpPr/>
              <p:nvPr/>
            </p:nvSpPr>
            <p:spPr>
              <a:xfrm>
                <a:off x="3381452" y="1483360"/>
                <a:ext cx="755934"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15" name="组合 14">
            <a:extLst>
              <a:ext uri="{FF2B5EF4-FFF2-40B4-BE49-F238E27FC236}">
                <a16:creationId xmlns:a16="http://schemas.microsoft.com/office/drawing/2014/main" id="{7030A286-0AA4-4832-BDC4-089A27F2E750}"/>
              </a:ext>
            </a:extLst>
          </p:cNvPr>
          <p:cNvGrpSpPr/>
          <p:nvPr/>
        </p:nvGrpSpPr>
        <p:grpSpPr>
          <a:xfrm>
            <a:off x="2771852" y="3051032"/>
            <a:ext cx="2814632" cy="755934"/>
            <a:chOff x="3381452" y="1483360"/>
            <a:chExt cx="2814632" cy="755934"/>
          </a:xfrm>
        </p:grpSpPr>
        <p:sp>
          <p:nvSpPr>
            <p:cNvPr id="16" name="文本框 15">
              <a:extLst>
                <a:ext uri="{FF2B5EF4-FFF2-40B4-BE49-F238E27FC236}">
                  <a16:creationId xmlns:a16="http://schemas.microsoft.com/office/drawing/2014/main" id="{B473D347-3EF7-4AAA-AA5C-8FC313CB52BE}"/>
                </a:ext>
              </a:extLst>
            </p:cNvPr>
            <p:cNvSpPr txBox="1"/>
            <p:nvPr/>
          </p:nvSpPr>
          <p:spPr>
            <a:xfrm>
              <a:off x="4137386" y="1599716"/>
              <a:ext cx="2058698" cy="523220"/>
            </a:xfrm>
            <a:prstGeom prst="rect">
              <a:avLst/>
            </a:prstGeom>
            <a:noFill/>
          </p:spPr>
          <p:txBody>
            <a:bodyPr wrap="square" rtlCol="0">
              <a:spAutoFit/>
            </a:bodyPr>
            <a:lstStyle/>
            <a:p>
              <a:r>
                <a:rPr lang="en-US" altLang="zh-CN" sz="2800" b="1" dirty="0"/>
                <a:t>GDD</a:t>
              </a:r>
              <a:endParaRPr lang="zh-CN" altLang="en-US" sz="2800" b="1" dirty="0"/>
            </a:p>
          </p:txBody>
        </p:sp>
        <p:grpSp>
          <p:nvGrpSpPr>
            <p:cNvPr id="17" name="组合 16">
              <a:extLst>
                <a:ext uri="{FF2B5EF4-FFF2-40B4-BE49-F238E27FC236}">
                  <a16:creationId xmlns:a16="http://schemas.microsoft.com/office/drawing/2014/main" id="{28083D96-F6B4-4918-80C4-FD69637F3944}"/>
                </a:ext>
              </a:extLst>
            </p:cNvPr>
            <p:cNvGrpSpPr/>
            <p:nvPr/>
          </p:nvGrpSpPr>
          <p:grpSpPr>
            <a:xfrm>
              <a:off x="3381452" y="1483360"/>
              <a:ext cx="755934" cy="755934"/>
              <a:chOff x="3381452" y="1483360"/>
              <a:chExt cx="755934" cy="755934"/>
            </a:xfrm>
          </p:grpSpPr>
          <p:sp>
            <p:nvSpPr>
              <p:cNvPr id="18" name="文本框 17">
                <a:extLst>
                  <a:ext uri="{FF2B5EF4-FFF2-40B4-BE49-F238E27FC236}">
                    <a16:creationId xmlns:a16="http://schemas.microsoft.com/office/drawing/2014/main" id="{6EE68D79-308E-451F-B0D5-8E972CE3DF6F}"/>
                  </a:ext>
                </a:extLst>
              </p:cNvPr>
              <p:cNvSpPr txBox="1"/>
              <p:nvPr/>
            </p:nvSpPr>
            <p:spPr>
              <a:xfrm>
                <a:off x="3381452" y="1568939"/>
                <a:ext cx="755934" cy="584775"/>
              </a:xfrm>
              <a:prstGeom prst="rect">
                <a:avLst/>
              </a:prstGeom>
              <a:noFill/>
              <a:ln>
                <a:noFill/>
              </a:ln>
            </p:spPr>
            <p:txBody>
              <a:bodyPr wrap="square" rtlCol="0" anchor="ctr" anchorCtr="0">
                <a:spAutoFit/>
              </a:bodyPr>
              <a:lstStyle/>
              <a:p>
                <a:pPr algn="ctr"/>
                <a:r>
                  <a:rPr lang="en-US" altLang="zh-CN" sz="3200" b="1" dirty="0">
                    <a:solidFill>
                      <a:srgbClr val="9E008F"/>
                    </a:solidFill>
                    <a:latin typeface="+mn-ea"/>
                  </a:rPr>
                  <a:t>03</a:t>
                </a:r>
              </a:p>
            </p:txBody>
          </p:sp>
          <p:sp>
            <p:nvSpPr>
              <p:cNvPr id="19" name="矩形 18">
                <a:extLst>
                  <a:ext uri="{FF2B5EF4-FFF2-40B4-BE49-F238E27FC236}">
                    <a16:creationId xmlns:a16="http://schemas.microsoft.com/office/drawing/2014/main" id="{6D15A17C-CAFF-438B-B2C3-06338FD5B285}"/>
                  </a:ext>
                </a:extLst>
              </p:cNvPr>
              <p:cNvSpPr/>
              <p:nvPr/>
            </p:nvSpPr>
            <p:spPr>
              <a:xfrm>
                <a:off x="3381452" y="1483360"/>
                <a:ext cx="755934"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20" name="组合 19">
            <a:extLst>
              <a:ext uri="{FF2B5EF4-FFF2-40B4-BE49-F238E27FC236}">
                <a16:creationId xmlns:a16="http://schemas.microsoft.com/office/drawing/2014/main" id="{FA2296BF-BEDD-43E3-875E-F9EFBCC84CA2}"/>
              </a:ext>
            </a:extLst>
          </p:cNvPr>
          <p:cNvGrpSpPr/>
          <p:nvPr/>
        </p:nvGrpSpPr>
        <p:grpSpPr>
          <a:xfrm>
            <a:off x="5943288" y="3051032"/>
            <a:ext cx="2814632" cy="755934"/>
            <a:chOff x="3381452" y="1483360"/>
            <a:chExt cx="2814632" cy="755934"/>
          </a:xfrm>
        </p:grpSpPr>
        <p:sp>
          <p:nvSpPr>
            <p:cNvPr id="21" name="文本框 20">
              <a:extLst>
                <a:ext uri="{FF2B5EF4-FFF2-40B4-BE49-F238E27FC236}">
                  <a16:creationId xmlns:a16="http://schemas.microsoft.com/office/drawing/2014/main" id="{7890B385-BA21-41D2-93CB-0B7E9D459E27}"/>
                </a:ext>
              </a:extLst>
            </p:cNvPr>
            <p:cNvSpPr txBox="1"/>
            <p:nvPr/>
          </p:nvSpPr>
          <p:spPr>
            <a:xfrm>
              <a:off x="4137386" y="1599716"/>
              <a:ext cx="2058698" cy="523220"/>
            </a:xfrm>
            <a:prstGeom prst="rect">
              <a:avLst/>
            </a:prstGeom>
            <a:noFill/>
          </p:spPr>
          <p:txBody>
            <a:bodyPr wrap="square" rtlCol="0">
              <a:spAutoFit/>
            </a:bodyPr>
            <a:lstStyle/>
            <a:p>
              <a:r>
                <a:rPr lang="en-US" altLang="zh-CN" sz="2800" b="1" dirty="0"/>
                <a:t>GDD-KM</a:t>
              </a:r>
              <a:endParaRPr lang="zh-CN" altLang="en-US" sz="2800" b="1" dirty="0"/>
            </a:p>
          </p:txBody>
        </p:sp>
        <p:grpSp>
          <p:nvGrpSpPr>
            <p:cNvPr id="22" name="组合 21">
              <a:extLst>
                <a:ext uri="{FF2B5EF4-FFF2-40B4-BE49-F238E27FC236}">
                  <a16:creationId xmlns:a16="http://schemas.microsoft.com/office/drawing/2014/main" id="{E55FE3E3-0374-48F8-B338-FC91007C883F}"/>
                </a:ext>
              </a:extLst>
            </p:cNvPr>
            <p:cNvGrpSpPr/>
            <p:nvPr/>
          </p:nvGrpSpPr>
          <p:grpSpPr>
            <a:xfrm>
              <a:off x="3381452" y="1483360"/>
              <a:ext cx="755934" cy="755934"/>
              <a:chOff x="3381452" y="1483360"/>
              <a:chExt cx="755934" cy="755934"/>
            </a:xfrm>
          </p:grpSpPr>
          <p:sp>
            <p:nvSpPr>
              <p:cNvPr id="23" name="文本框 22">
                <a:extLst>
                  <a:ext uri="{FF2B5EF4-FFF2-40B4-BE49-F238E27FC236}">
                    <a16:creationId xmlns:a16="http://schemas.microsoft.com/office/drawing/2014/main" id="{E32466EF-3CCB-4EE3-AD18-FF47454F3160}"/>
                  </a:ext>
                </a:extLst>
              </p:cNvPr>
              <p:cNvSpPr txBox="1"/>
              <p:nvPr/>
            </p:nvSpPr>
            <p:spPr>
              <a:xfrm>
                <a:off x="3381452" y="1568939"/>
                <a:ext cx="755934" cy="584775"/>
              </a:xfrm>
              <a:prstGeom prst="rect">
                <a:avLst/>
              </a:prstGeom>
              <a:noFill/>
              <a:ln>
                <a:noFill/>
              </a:ln>
            </p:spPr>
            <p:txBody>
              <a:bodyPr wrap="square" rtlCol="0" anchor="ctr" anchorCtr="0">
                <a:spAutoFit/>
              </a:bodyPr>
              <a:lstStyle/>
              <a:p>
                <a:pPr algn="ctr"/>
                <a:r>
                  <a:rPr lang="en-US" altLang="zh-CN" sz="3200" b="1" dirty="0">
                    <a:solidFill>
                      <a:srgbClr val="9E008F"/>
                    </a:solidFill>
                    <a:latin typeface="+mn-ea"/>
                  </a:rPr>
                  <a:t>04</a:t>
                </a:r>
              </a:p>
            </p:txBody>
          </p:sp>
          <p:sp>
            <p:nvSpPr>
              <p:cNvPr id="24" name="矩形 23">
                <a:extLst>
                  <a:ext uri="{FF2B5EF4-FFF2-40B4-BE49-F238E27FC236}">
                    <a16:creationId xmlns:a16="http://schemas.microsoft.com/office/drawing/2014/main" id="{711CAB83-9BF5-4456-B467-88BE4CD27E56}"/>
                  </a:ext>
                </a:extLst>
              </p:cNvPr>
              <p:cNvSpPr/>
              <p:nvPr/>
            </p:nvSpPr>
            <p:spPr>
              <a:xfrm>
                <a:off x="3381452" y="1483360"/>
                <a:ext cx="755934"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25" name="组合 24">
            <a:extLst>
              <a:ext uri="{FF2B5EF4-FFF2-40B4-BE49-F238E27FC236}">
                <a16:creationId xmlns:a16="http://schemas.microsoft.com/office/drawing/2014/main" id="{7A61C0A5-CCBC-4618-A363-A1106DB236E9}"/>
              </a:ext>
            </a:extLst>
          </p:cNvPr>
          <p:cNvGrpSpPr/>
          <p:nvPr/>
        </p:nvGrpSpPr>
        <p:grpSpPr>
          <a:xfrm>
            <a:off x="2771852" y="4624255"/>
            <a:ext cx="2814632" cy="755934"/>
            <a:chOff x="3381452" y="1483360"/>
            <a:chExt cx="2814632" cy="755934"/>
          </a:xfrm>
        </p:grpSpPr>
        <p:sp>
          <p:nvSpPr>
            <p:cNvPr id="26" name="文本框 25">
              <a:extLst>
                <a:ext uri="{FF2B5EF4-FFF2-40B4-BE49-F238E27FC236}">
                  <a16:creationId xmlns:a16="http://schemas.microsoft.com/office/drawing/2014/main" id="{6252A222-6EAD-41E0-A748-87280A79D8FD}"/>
                </a:ext>
              </a:extLst>
            </p:cNvPr>
            <p:cNvSpPr txBox="1"/>
            <p:nvPr/>
          </p:nvSpPr>
          <p:spPr>
            <a:xfrm>
              <a:off x="4137386" y="1599716"/>
              <a:ext cx="2058698" cy="523220"/>
            </a:xfrm>
            <a:prstGeom prst="rect">
              <a:avLst/>
            </a:prstGeom>
            <a:noFill/>
          </p:spPr>
          <p:txBody>
            <a:bodyPr wrap="square" rtlCol="0">
              <a:spAutoFit/>
            </a:bodyPr>
            <a:lstStyle/>
            <a:p>
              <a:r>
                <a:rPr lang="en-US" altLang="zh-CN" sz="2800" b="1" dirty="0"/>
                <a:t>Case Study</a:t>
              </a:r>
              <a:endParaRPr lang="zh-CN" altLang="en-US" sz="2800" b="1" dirty="0"/>
            </a:p>
          </p:txBody>
        </p:sp>
        <p:grpSp>
          <p:nvGrpSpPr>
            <p:cNvPr id="27" name="组合 26">
              <a:extLst>
                <a:ext uri="{FF2B5EF4-FFF2-40B4-BE49-F238E27FC236}">
                  <a16:creationId xmlns:a16="http://schemas.microsoft.com/office/drawing/2014/main" id="{E5ADD703-8272-4E86-B158-C906733EFA86}"/>
                </a:ext>
              </a:extLst>
            </p:cNvPr>
            <p:cNvGrpSpPr/>
            <p:nvPr/>
          </p:nvGrpSpPr>
          <p:grpSpPr>
            <a:xfrm>
              <a:off x="3381452" y="1483360"/>
              <a:ext cx="755934" cy="755934"/>
              <a:chOff x="3381452" y="1483360"/>
              <a:chExt cx="755934" cy="755934"/>
            </a:xfrm>
          </p:grpSpPr>
          <p:sp>
            <p:nvSpPr>
              <p:cNvPr id="28" name="文本框 27">
                <a:extLst>
                  <a:ext uri="{FF2B5EF4-FFF2-40B4-BE49-F238E27FC236}">
                    <a16:creationId xmlns:a16="http://schemas.microsoft.com/office/drawing/2014/main" id="{A517E702-16FA-4511-AD04-D05D982A924C}"/>
                  </a:ext>
                </a:extLst>
              </p:cNvPr>
              <p:cNvSpPr txBox="1"/>
              <p:nvPr/>
            </p:nvSpPr>
            <p:spPr>
              <a:xfrm>
                <a:off x="3381452" y="1568939"/>
                <a:ext cx="755934" cy="584775"/>
              </a:xfrm>
              <a:prstGeom prst="rect">
                <a:avLst/>
              </a:prstGeom>
              <a:noFill/>
              <a:ln>
                <a:noFill/>
              </a:ln>
            </p:spPr>
            <p:txBody>
              <a:bodyPr wrap="square" rtlCol="0" anchor="ctr" anchorCtr="0">
                <a:spAutoFit/>
              </a:bodyPr>
              <a:lstStyle/>
              <a:p>
                <a:pPr algn="ctr"/>
                <a:r>
                  <a:rPr lang="en-US" altLang="zh-CN" sz="3200" b="1" dirty="0">
                    <a:solidFill>
                      <a:srgbClr val="9E008F"/>
                    </a:solidFill>
                    <a:latin typeface="+mn-ea"/>
                  </a:rPr>
                  <a:t>05</a:t>
                </a:r>
              </a:p>
            </p:txBody>
          </p:sp>
          <p:sp>
            <p:nvSpPr>
              <p:cNvPr id="30" name="矩形 29">
                <a:extLst>
                  <a:ext uri="{FF2B5EF4-FFF2-40B4-BE49-F238E27FC236}">
                    <a16:creationId xmlns:a16="http://schemas.microsoft.com/office/drawing/2014/main" id="{40104CB8-DFF9-4F44-8119-743F5F10DB2C}"/>
                  </a:ext>
                </a:extLst>
              </p:cNvPr>
              <p:cNvSpPr/>
              <p:nvPr/>
            </p:nvSpPr>
            <p:spPr>
              <a:xfrm>
                <a:off x="3381452" y="1483360"/>
                <a:ext cx="755934"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34" name="组合 33">
            <a:extLst>
              <a:ext uri="{FF2B5EF4-FFF2-40B4-BE49-F238E27FC236}">
                <a16:creationId xmlns:a16="http://schemas.microsoft.com/office/drawing/2014/main" id="{C579C1A0-50E0-45E4-B2FC-E00DF1FD6721}"/>
              </a:ext>
            </a:extLst>
          </p:cNvPr>
          <p:cNvGrpSpPr/>
          <p:nvPr/>
        </p:nvGrpSpPr>
        <p:grpSpPr>
          <a:xfrm>
            <a:off x="5943288" y="4624254"/>
            <a:ext cx="2814632" cy="755934"/>
            <a:chOff x="3381452" y="1483360"/>
            <a:chExt cx="2814632" cy="755934"/>
          </a:xfrm>
        </p:grpSpPr>
        <p:sp>
          <p:nvSpPr>
            <p:cNvPr id="35" name="文本框 34">
              <a:extLst>
                <a:ext uri="{FF2B5EF4-FFF2-40B4-BE49-F238E27FC236}">
                  <a16:creationId xmlns:a16="http://schemas.microsoft.com/office/drawing/2014/main" id="{7B292BD2-DCB3-4C9F-9FD6-8C382B0183CF}"/>
                </a:ext>
              </a:extLst>
            </p:cNvPr>
            <p:cNvSpPr txBox="1"/>
            <p:nvPr/>
          </p:nvSpPr>
          <p:spPr>
            <a:xfrm>
              <a:off x="4137386" y="1599716"/>
              <a:ext cx="2058698" cy="523220"/>
            </a:xfrm>
            <a:prstGeom prst="rect">
              <a:avLst/>
            </a:prstGeom>
            <a:noFill/>
          </p:spPr>
          <p:txBody>
            <a:bodyPr wrap="square" rtlCol="0">
              <a:spAutoFit/>
            </a:bodyPr>
            <a:lstStyle/>
            <a:p>
              <a:r>
                <a:rPr lang="en-US" altLang="zh-CN" sz="2800" b="1" dirty="0"/>
                <a:t>Conclusion</a:t>
              </a:r>
              <a:endParaRPr lang="zh-CN" altLang="en-US" sz="2800" b="1" dirty="0"/>
            </a:p>
          </p:txBody>
        </p:sp>
        <p:grpSp>
          <p:nvGrpSpPr>
            <p:cNvPr id="36" name="组合 35">
              <a:extLst>
                <a:ext uri="{FF2B5EF4-FFF2-40B4-BE49-F238E27FC236}">
                  <a16:creationId xmlns:a16="http://schemas.microsoft.com/office/drawing/2014/main" id="{CF8BB6D7-5D5B-457B-8AB8-7891BD029785}"/>
                </a:ext>
              </a:extLst>
            </p:cNvPr>
            <p:cNvGrpSpPr/>
            <p:nvPr/>
          </p:nvGrpSpPr>
          <p:grpSpPr>
            <a:xfrm>
              <a:off x="3381452" y="1483360"/>
              <a:ext cx="755934" cy="755934"/>
              <a:chOff x="3381452" y="1483360"/>
              <a:chExt cx="755934" cy="755934"/>
            </a:xfrm>
          </p:grpSpPr>
          <p:sp>
            <p:nvSpPr>
              <p:cNvPr id="37" name="文本框 36">
                <a:extLst>
                  <a:ext uri="{FF2B5EF4-FFF2-40B4-BE49-F238E27FC236}">
                    <a16:creationId xmlns:a16="http://schemas.microsoft.com/office/drawing/2014/main" id="{B1AF64C1-FB56-464B-B6A2-2F1FBF423FA8}"/>
                  </a:ext>
                </a:extLst>
              </p:cNvPr>
              <p:cNvSpPr txBox="1"/>
              <p:nvPr/>
            </p:nvSpPr>
            <p:spPr>
              <a:xfrm>
                <a:off x="3381452" y="1568939"/>
                <a:ext cx="755934" cy="584775"/>
              </a:xfrm>
              <a:prstGeom prst="rect">
                <a:avLst/>
              </a:prstGeom>
              <a:noFill/>
              <a:ln>
                <a:noFill/>
              </a:ln>
            </p:spPr>
            <p:txBody>
              <a:bodyPr wrap="square" rtlCol="0" anchor="ctr" anchorCtr="0">
                <a:spAutoFit/>
              </a:bodyPr>
              <a:lstStyle/>
              <a:p>
                <a:pPr algn="ctr"/>
                <a:r>
                  <a:rPr lang="en-US" altLang="zh-CN" sz="3200" b="1" dirty="0">
                    <a:solidFill>
                      <a:srgbClr val="9E008F"/>
                    </a:solidFill>
                    <a:latin typeface="+mn-ea"/>
                  </a:rPr>
                  <a:t>06</a:t>
                </a:r>
              </a:p>
            </p:txBody>
          </p:sp>
          <p:sp>
            <p:nvSpPr>
              <p:cNvPr id="38" name="矩形 37">
                <a:extLst>
                  <a:ext uri="{FF2B5EF4-FFF2-40B4-BE49-F238E27FC236}">
                    <a16:creationId xmlns:a16="http://schemas.microsoft.com/office/drawing/2014/main" id="{93F585C5-4C60-48CE-B83F-AD4D53FFBF60}"/>
                  </a:ext>
                </a:extLst>
              </p:cNvPr>
              <p:cNvSpPr/>
              <p:nvPr/>
            </p:nvSpPr>
            <p:spPr>
              <a:xfrm>
                <a:off x="3381452" y="1483360"/>
                <a:ext cx="755934"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3205028147"/>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a:extLst>
              <a:ext uri="{FF2B5EF4-FFF2-40B4-BE49-F238E27FC236}">
                <a16:creationId xmlns:a16="http://schemas.microsoft.com/office/drawing/2014/main" id="{07567679-0481-43E8-86E0-3BE3EB7F8268}"/>
              </a:ext>
            </a:extLst>
          </p:cNvPr>
          <p:cNvSpPr txBox="1"/>
          <p:nvPr/>
        </p:nvSpPr>
        <p:spPr>
          <a:xfrm>
            <a:off x="4572000" y="3858456"/>
            <a:ext cx="3928901" cy="1938992"/>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000" dirty="0">
                <a:solidFill>
                  <a:srgbClr val="6A005F"/>
                </a:solidFill>
              </a:rPr>
              <a:t>Successful processes</a:t>
            </a:r>
          </a:p>
          <a:p>
            <a:pPr marL="285750" indent="-285750">
              <a:lnSpc>
                <a:spcPct val="150000"/>
              </a:lnSpc>
              <a:buFont typeface="Wingdings" panose="05000000000000000000" pitchFamily="2" charset="2"/>
              <a:buChar char="l"/>
            </a:pPr>
            <a:r>
              <a:rPr lang="en-US" altLang="zh-CN" sz="2000" dirty="0">
                <a:solidFill>
                  <a:srgbClr val="6A005F"/>
                </a:solidFill>
              </a:rPr>
              <a:t>Productivity</a:t>
            </a:r>
          </a:p>
          <a:p>
            <a:pPr marL="285750" indent="-285750">
              <a:lnSpc>
                <a:spcPct val="150000"/>
              </a:lnSpc>
              <a:buFont typeface="Wingdings" panose="05000000000000000000" pitchFamily="2" charset="2"/>
              <a:buChar char="l"/>
            </a:pPr>
            <a:r>
              <a:rPr lang="en-US" altLang="zh-CN" sz="2000" dirty="0">
                <a:solidFill>
                  <a:srgbClr val="6A005F"/>
                </a:solidFill>
              </a:rPr>
              <a:t>Further success</a:t>
            </a:r>
          </a:p>
          <a:p>
            <a:pPr marL="285750" indent="-285750">
              <a:lnSpc>
                <a:spcPct val="150000"/>
              </a:lnSpc>
              <a:buFont typeface="Wingdings" panose="05000000000000000000" pitchFamily="2" charset="2"/>
              <a:buChar char="l"/>
            </a:pPr>
            <a:r>
              <a:rPr lang="en-US" altLang="zh-CN" sz="2000" dirty="0">
                <a:solidFill>
                  <a:srgbClr val="6A005F"/>
                </a:solidFill>
              </a:rPr>
              <a:t>Sound decisions</a:t>
            </a:r>
            <a:endParaRPr lang="zh-CN" altLang="en-US" sz="2000" dirty="0">
              <a:solidFill>
                <a:srgbClr val="6A005F"/>
              </a:solidFill>
            </a:endParaRPr>
          </a:p>
        </p:txBody>
      </p:sp>
      <p:sp>
        <p:nvSpPr>
          <p:cNvPr id="2" name="灯片编号占位符 1">
            <a:extLst>
              <a:ext uri="{FF2B5EF4-FFF2-40B4-BE49-F238E27FC236}">
                <a16:creationId xmlns:a16="http://schemas.microsoft.com/office/drawing/2014/main" id="{CA0F8CBE-7AE1-4154-8A53-2E7DD0F475C0}"/>
              </a:ext>
            </a:extLst>
          </p:cNvPr>
          <p:cNvSpPr>
            <a:spLocks noGrp="1"/>
          </p:cNvSpPr>
          <p:nvPr>
            <p:ph type="sldNum" sz="quarter" idx="12"/>
          </p:nvPr>
        </p:nvSpPr>
        <p:spPr/>
        <p:txBody>
          <a:bodyPr/>
          <a:lstStyle/>
          <a:p>
            <a:fld id="{51D91E7F-84B6-4064-9D4E-CC7D244BCA04}" type="slidenum">
              <a:rPr lang="zh-CN" altLang="en-US" smtClean="0"/>
              <a:pPr/>
              <a:t>5</a:t>
            </a:fld>
            <a:endParaRPr lang="zh-CN" altLang="en-US"/>
          </a:p>
        </p:txBody>
      </p:sp>
      <p:sp>
        <p:nvSpPr>
          <p:cNvPr id="3" name="文本占位符 2">
            <a:extLst>
              <a:ext uri="{FF2B5EF4-FFF2-40B4-BE49-F238E27FC236}">
                <a16:creationId xmlns:a16="http://schemas.microsoft.com/office/drawing/2014/main" id="{F18C2CC3-919C-49D6-9B3D-9A73FC9AFC80}"/>
              </a:ext>
            </a:extLst>
          </p:cNvPr>
          <p:cNvSpPr>
            <a:spLocks noGrp="1"/>
          </p:cNvSpPr>
          <p:nvPr>
            <p:ph type="body" sz="quarter" idx="13"/>
          </p:nvPr>
        </p:nvSpPr>
        <p:spPr/>
        <p:txBody>
          <a:bodyPr/>
          <a:lstStyle/>
          <a:p>
            <a:r>
              <a:rPr lang="en-US" altLang="zh-CN" dirty="0">
                <a:solidFill>
                  <a:srgbClr val="870078"/>
                </a:solidFill>
              </a:rPr>
              <a:t>Knowledge</a:t>
            </a:r>
            <a:r>
              <a:rPr lang="en-US" altLang="zh-CN" dirty="0"/>
              <a:t> is Important in SE</a:t>
            </a:r>
            <a:endParaRPr lang="zh-CN" altLang="en-US" dirty="0"/>
          </a:p>
        </p:txBody>
      </p:sp>
      <p:sp>
        <p:nvSpPr>
          <p:cNvPr id="11" name="文本框 10">
            <a:extLst>
              <a:ext uri="{FF2B5EF4-FFF2-40B4-BE49-F238E27FC236}">
                <a16:creationId xmlns:a16="http://schemas.microsoft.com/office/drawing/2014/main" id="{4EF031AA-E5B8-4C6A-B549-63D5248EEAD9}"/>
              </a:ext>
            </a:extLst>
          </p:cNvPr>
          <p:cNvSpPr txBox="1"/>
          <p:nvPr/>
        </p:nvSpPr>
        <p:spPr>
          <a:xfrm>
            <a:off x="4572000" y="1539871"/>
            <a:ext cx="3928901" cy="1938992"/>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000" dirty="0">
                <a:solidFill>
                  <a:srgbClr val="6A005F"/>
                </a:solidFill>
              </a:rPr>
              <a:t>Development time</a:t>
            </a:r>
          </a:p>
          <a:p>
            <a:pPr marL="285750" indent="-285750">
              <a:lnSpc>
                <a:spcPct val="150000"/>
              </a:lnSpc>
              <a:buFont typeface="Wingdings" panose="05000000000000000000" pitchFamily="2" charset="2"/>
              <a:buChar char="l"/>
            </a:pPr>
            <a:r>
              <a:rPr lang="en-US" altLang="zh-CN" sz="2000" dirty="0">
                <a:solidFill>
                  <a:srgbClr val="6A005F"/>
                </a:solidFill>
              </a:rPr>
              <a:t>Costs</a:t>
            </a:r>
          </a:p>
          <a:p>
            <a:pPr marL="285750" indent="-285750">
              <a:lnSpc>
                <a:spcPct val="150000"/>
              </a:lnSpc>
              <a:buFont typeface="Wingdings" panose="05000000000000000000" pitchFamily="2" charset="2"/>
              <a:buChar char="l"/>
            </a:pPr>
            <a:r>
              <a:rPr lang="en-US" altLang="zh-CN" sz="2000" dirty="0">
                <a:solidFill>
                  <a:srgbClr val="6A005F"/>
                </a:solidFill>
              </a:rPr>
              <a:t>Mistakes</a:t>
            </a:r>
          </a:p>
          <a:p>
            <a:pPr marL="285750" indent="-285750">
              <a:lnSpc>
                <a:spcPct val="150000"/>
              </a:lnSpc>
              <a:buFont typeface="Wingdings" panose="05000000000000000000" pitchFamily="2" charset="2"/>
              <a:buChar char="l"/>
            </a:pPr>
            <a:r>
              <a:rPr lang="en-US" altLang="zh-CN" sz="2000" dirty="0">
                <a:solidFill>
                  <a:srgbClr val="6A005F"/>
                </a:solidFill>
              </a:rPr>
              <a:t>Rework</a:t>
            </a:r>
            <a:endParaRPr lang="zh-CN" altLang="en-US" sz="2000" dirty="0">
              <a:solidFill>
                <a:srgbClr val="6A005F"/>
              </a:solidFill>
            </a:endParaRPr>
          </a:p>
        </p:txBody>
      </p:sp>
      <p:pic>
        <p:nvPicPr>
          <p:cNvPr id="1028" name="Picture 4" descr="Image result for knowledge">
            <a:extLst>
              <a:ext uri="{FF2B5EF4-FFF2-40B4-BE49-F238E27FC236}">
                <a16:creationId xmlns:a16="http://schemas.microsoft.com/office/drawing/2014/main" id="{5FDBA25A-FEB4-4090-B89F-6ADA0E5065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32" y="1967293"/>
            <a:ext cx="3634714" cy="3368168"/>
          </a:xfrm>
          <a:prstGeom prst="rect">
            <a:avLst/>
          </a:prstGeom>
          <a:noFill/>
          <a:extLst>
            <a:ext uri="{909E8E84-426E-40DD-AFC4-6F175D3DCCD1}">
              <a14:hiddenFill xmlns:a14="http://schemas.microsoft.com/office/drawing/2010/main">
                <a:solidFill>
                  <a:srgbClr val="FFFFFF"/>
                </a:solidFill>
              </a14:hiddenFill>
            </a:ext>
          </a:extLst>
        </p:spPr>
      </p:pic>
      <p:sp>
        <p:nvSpPr>
          <p:cNvPr id="20" name="箭头: 下 19">
            <a:extLst>
              <a:ext uri="{FF2B5EF4-FFF2-40B4-BE49-F238E27FC236}">
                <a16:creationId xmlns:a16="http://schemas.microsoft.com/office/drawing/2014/main" id="{5B92FF5E-053A-4EFA-8FE2-70224817B050}"/>
              </a:ext>
            </a:extLst>
          </p:cNvPr>
          <p:cNvSpPr/>
          <p:nvPr/>
        </p:nvSpPr>
        <p:spPr>
          <a:xfrm>
            <a:off x="7530115" y="1852523"/>
            <a:ext cx="484632" cy="1313688"/>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下 24">
            <a:extLst>
              <a:ext uri="{FF2B5EF4-FFF2-40B4-BE49-F238E27FC236}">
                <a16:creationId xmlns:a16="http://schemas.microsoft.com/office/drawing/2014/main" id="{AC43E4F0-7533-453B-B0F8-460BAADAEBB7}"/>
              </a:ext>
            </a:extLst>
          </p:cNvPr>
          <p:cNvSpPr/>
          <p:nvPr/>
        </p:nvSpPr>
        <p:spPr>
          <a:xfrm rot="10800000">
            <a:off x="7531121" y="4171108"/>
            <a:ext cx="484632" cy="1313688"/>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60046030"/>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250"/>
                                        <p:tgtEl>
                                          <p:spTgt spid="11"/>
                                        </p:tgtEl>
                                      </p:cBhvr>
                                    </p:animEffect>
                                  </p:childTnLst>
                                </p:cTn>
                              </p:par>
                            </p:childTnLst>
                          </p:cTn>
                        </p:par>
                        <p:par>
                          <p:cTn id="8" fill="hold">
                            <p:stCondLst>
                              <p:cond delay="250"/>
                            </p:stCondLst>
                            <p:childTnLst>
                              <p:par>
                                <p:cTn id="9" presetID="22" presetClass="entr" presetSubtype="1"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up)">
                                      <p:cBhvr>
                                        <p:cTn id="11" dur="25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left)">
                                      <p:cBhvr>
                                        <p:cTn id="16" dur="250"/>
                                        <p:tgtEl>
                                          <p:spTgt spid="28"/>
                                        </p:tgtEl>
                                      </p:cBhvr>
                                    </p:animEffect>
                                  </p:childTnLst>
                                </p:cTn>
                              </p:par>
                            </p:childTnLst>
                          </p:cTn>
                        </p:par>
                        <p:par>
                          <p:cTn id="17" fill="hold">
                            <p:stCondLst>
                              <p:cond delay="250"/>
                            </p:stCondLst>
                            <p:childTnLst>
                              <p:par>
                                <p:cTn id="18" presetID="22" presetClass="entr" presetSubtype="4"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down)">
                                      <p:cBhvr>
                                        <p:cTn id="20" dur="2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1" grpId="0"/>
      <p:bldP spid="20"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44262F3-8973-4C9F-B6E9-37B8E15DD1EB}"/>
              </a:ext>
            </a:extLst>
          </p:cNvPr>
          <p:cNvSpPr>
            <a:spLocks noGrp="1"/>
          </p:cNvSpPr>
          <p:nvPr>
            <p:ph type="sldNum" sz="quarter" idx="12"/>
          </p:nvPr>
        </p:nvSpPr>
        <p:spPr/>
        <p:txBody>
          <a:bodyPr/>
          <a:lstStyle/>
          <a:p>
            <a:fld id="{51D91E7F-84B6-4064-9D4E-CC7D244BCA04}" type="slidenum">
              <a:rPr lang="zh-CN" altLang="en-US" smtClean="0"/>
              <a:pPr/>
              <a:t>6</a:t>
            </a:fld>
            <a:endParaRPr lang="zh-CN" altLang="en-US"/>
          </a:p>
        </p:txBody>
      </p:sp>
      <p:sp>
        <p:nvSpPr>
          <p:cNvPr id="3" name="文本占位符 2">
            <a:extLst>
              <a:ext uri="{FF2B5EF4-FFF2-40B4-BE49-F238E27FC236}">
                <a16:creationId xmlns:a16="http://schemas.microsoft.com/office/drawing/2014/main" id="{2696AD03-2AC4-4056-8C2D-74D14710F5AA}"/>
              </a:ext>
            </a:extLst>
          </p:cNvPr>
          <p:cNvSpPr>
            <a:spLocks noGrp="1"/>
          </p:cNvSpPr>
          <p:nvPr>
            <p:ph type="body" sz="quarter" idx="13"/>
          </p:nvPr>
        </p:nvSpPr>
        <p:spPr>
          <a:xfrm>
            <a:off x="774138" y="328713"/>
            <a:ext cx="8125656" cy="523220"/>
          </a:xfrm>
        </p:spPr>
        <p:txBody>
          <a:bodyPr/>
          <a:lstStyle/>
          <a:p>
            <a:r>
              <a:rPr lang="en-US" altLang="zh-CN" dirty="0"/>
              <a:t>Lacking Effective </a:t>
            </a:r>
            <a:r>
              <a:rPr lang="en-US" altLang="zh-CN" dirty="0">
                <a:solidFill>
                  <a:srgbClr val="870078"/>
                </a:solidFill>
              </a:rPr>
              <a:t>Knowledge Management</a:t>
            </a:r>
            <a:endParaRPr lang="zh-CN" altLang="en-US" dirty="0">
              <a:solidFill>
                <a:srgbClr val="870078"/>
              </a:solidFill>
            </a:endParaRPr>
          </a:p>
        </p:txBody>
      </p:sp>
      <p:pic>
        <p:nvPicPr>
          <p:cNvPr id="2050" name="Picture 2" descr="Image result for knowledge">
            <a:extLst>
              <a:ext uri="{FF2B5EF4-FFF2-40B4-BE49-F238E27FC236}">
                <a16:creationId xmlns:a16="http://schemas.microsoft.com/office/drawing/2014/main" id="{9D00E042-EB0D-4AC0-9901-255A21B058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1399" y="1547452"/>
            <a:ext cx="5801201" cy="2793859"/>
          </a:xfrm>
          <a:prstGeom prst="rect">
            <a:avLst/>
          </a:prstGeom>
          <a:noFill/>
          <a:extLst>
            <a:ext uri="{909E8E84-426E-40DD-AFC4-6F175D3DCCD1}">
              <a14:hiddenFill xmlns:a14="http://schemas.microsoft.com/office/drawing/2010/main">
                <a:solidFill>
                  <a:srgbClr val="FFFFFF"/>
                </a:solidFill>
              </a14:hiddenFill>
            </a:ext>
          </a:extLst>
        </p:spPr>
      </p:pic>
      <p:sp>
        <p:nvSpPr>
          <p:cNvPr id="5" name="乘号 4">
            <a:extLst>
              <a:ext uri="{FF2B5EF4-FFF2-40B4-BE49-F238E27FC236}">
                <a16:creationId xmlns:a16="http://schemas.microsoft.com/office/drawing/2014/main" id="{608932CF-B5E1-49C8-BDBC-99D4E7011580}"/>
              </a:ext>
            </a:extLst>
          </p:cNvPr>
          <p:cNvSpPr/>
          <p:nvPr/>
        </p:nvSpPr>
        <p:spPr>
          <a:xfrm>
            <a:off x="3039776" y="956083"/>
            <a:ext cx="3064446" cy="3064446"/>
          </a:xfrm>
          <a:prstGeom prst="mathMultiply">
            <a:avLst>
              <a:gd name="adj1" fmla="val 9644"/>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id="{508D5E0D-D5C8-41B9-A125-ACC0497BF4AE}"/>
              </a:ext>
            </a:extLst>
          </p:cNvPr>
          <p:cNvGrpSpPr/>
          <p:nvPr/>
        </p:nvGrpSpPr>
        <p:grpSpPr>
          <a:xfrm>
            <a:off x="2975610" y="4704080"/>
            <a:ext cx="3192778" cy="1702563"/>
            <a:chOff x="2975610" y="4704080"/>
            <a:chExt cx="3192778" cy="1702563"/>
          </a:xfrm>
        </p:grpSpPr>
        <p:pic>
          <p:nvPicPr>
            <p:cNvPr id="2052" name="Picture 4" descr="Related image">
              <a:extLst>
                <a:ext uri="{FF2B5EF4-FFF2-40B4-BE49-F238E27FC236}">
                  <a16:creationId xmlns:a16="http://schemas.microsoft.com/office/drawing/2014/main" id="{95E57F14-D8A0-4F28-9E34-03B9AC437AA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43349" y="5149343"/>
              <a:ext cx="1257300" cy="1257300"/>
            </a:xfrm>
            <a:prstGeom prst="rect">
              <a:avLst/>
            </a:prstGeom>
            <a:noFill/>
            <a:extLst>
              <a:ext uri="{909E8E84-426E-40DD-AFC4-6F175D3DCCD1}">
                <a14:hiddenFill xmlns:a14="http://schemas.microsoft.com/office/drawing/2010/main">
                  <a:solidFill>
                    <a:srgbClr val="FFFFFF"/>
                  </a:solidFill>
                </a14:hiddenFill>
              </a:ext>
            </a:extLst>
          </p:spPr>
        </p:pic>
        <p:sp>
          <p:nvSpPr>
            <p:cNvPr id="6" name="箭头: 左弧形 5">
              <a:extLst>
                <a:ext uri="{FF2B5EF4-FFF2-40B4-BE49-F238E27FC236}">
                  <a16:creationId xmlns:a16="http://schemas.microsoft.com/office/drawing/2014/main" id="{F8652579-4146-4882-B25C-D61FA0256A7F}"/>
                </a:ext>
              </a:extLst>
            </p:cNvPr>
            <p:cNvSpPr/>
            <p:nvPr/>
          </p:nvSpPr>
          <p:spPr>
            <a:xfrm>
              <a:off x="2975610" y="4805681"/>
              <a:ext cx="731520" cy="1216152"/>
            </a:xfrm>
            <a:prstGeom prst="curved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箭头: 左弧形 8">
              <a:extLst>
                <a:ext uri="{FF2B5EF4-FFF2-40B4-BE49-F238E27FC236}">
                  <a16:creationId xmlns:a16="http://schemas.microsoft.com/office/drawing/2014/main" id="{9A9163BC-C19E-4F3A-9639-8457436E7441}"/>
                </a:ext>
              </a:extLst>
            </p:cNvPr>
            <p:cNvSpPr/>
            <p:nvPr/>
          </p:nvSpPr>
          <p:spPr>
            <a:xfrm rot="10800000">
              <a:off x="5436868" y="4704080"/>
              <a:ext cx="731520" cy="1216152"/>
            </a:xfrm>
            <a:prstGeom prst="curved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3403345763"/>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BB37878-9218-4266-A15A-4BC902C03022}"/>
              </a:ext>
            </a:extLst>
          </p:cNvPr>
          <p:cNvSpPr>
            <a:spLocks noGrp="1"/>
          </p:cNvSpPr>
          <p:nvPr>
            <p:ph type="sldNum" sz="quarter" idx="12"/>
          </p:nvPr>
        </p:nvSpPr>
        <p:spPr/>
        <p:txBody>
          <a:bodyPr/>
          <a:lstStyle/>
          <a:p>
            <a:fld id="{51D91E7F-84B6-4064-9D4E-CC7D244BCA04}" type="slidenum">
              <a:rPr lang="zh-CN" altLang="en-US" smtClean="0"/>
              <a:pPr/>
              <a:t>7</a:t>
            </a:fld>
            <a:endParaRPr lang="zh-CN" altLang="en-US"/>
          </a:p>
        </p:txBody>
      </p:sp>
      <p:sp>
        <p:nvSpPr>
          <p:cNvPr id="3" name="文本占位符 2">
            <a:extLst>
              <a:ext uri="{FF2B5EF4-FFF2-40B4-BE49-F238E27FC236}">
                <a16:creationId xmlns:a16="http://schemas.microsoft.com/office/drawing/2014/main" id="{887B2A31-A54C-48A8-B953-907D1F24325D}"/>
              </a:ext>
            </a:extLst>
          </p:cNvPr>
          <p:cNvSpPr>
            <a:spLocks noGrp="1"/>
          </p:cNvSpPr>
          <p:nvPr>
            <p:ph type="body" sz="quarter" idx="13"/>
          </p:nvPr>
        </p:nvSpPr>
        <p:spPr>
          <a:xfrm>
            <a:off x="774138" y="328713"/>
            <a:ext cx="8125656" cy="523220"/>
          </a:xfrm>
        </p:spPr>
        <p:txBody>
          <a:bodyPr/>
          <a:lstStyle/>
          <a:p>
            <a:r>
              <a:rPr lang="en-US" altLang="zh-CN" dirty="0">
                <a:solidFill>
                  <a:srgbClr val="870078"/>
                </a:solidFill>
              </a:rPr>
              <a:t>Challenges &amp; Obstacles</a:t>
            </a:r>
            <a:r>
              <a:rPr lang="en-US" altLang="zh-CN" dirty="0"/>
              <a:t> in KM</a:t>
            </a:r>
          </a:p>
        </p:txBody>
      </p:sp>
      <p:sp>
        <p:nvSpPr>
          <p:cNvPr id="4" name="文本框 3">
            <a:extLst>
              <a:ext uri="{FF2B5EF4-FFF2-40B4-BE49-F238E27FC236}">
                <a16:creationId xmlns:a16="http://schemas.microsoft.com/office/drawing/2014/main" id="{44ED849D-0401-4716-8210-616FE284023A}"/>
              </a:ext>
            </a:extLst>
          </p:cNvPr>
          <p:cNvSpPr txBox="1"/>
          <p:nvPr/>
        </p:nvSpPr>
        <p:spPr>
          <a:xfrm>
            <a:off x="734304" y="4208035"/>
            <a:ext cx="1983813" cy="830997"/>
          </a:xfrm>
          <a:prstGeom prst="rect">
            <a:avLst/>
          </a:prstGeom>
          <a:noFill/>
        </p:spPr>
        <p:txBody>
          <a:bodyPr wrap="none" rtlCol="0">
            <a:spAutoFit/>
          </a:bodyPr>
          <a:lstStyle/>
          <a:p>
            <a:pPr algn="ctr"/>
            <a:r>
              <a:rPr lang="en-US" altLang="zh-CN" sz="2400" b="1" dirty="0">
                <a:solidFill>
                  <a:srgbClr val="6A005F"/>
                </a:solidFill>
              </a:rPr>
              <a:t>Technological</a:t>
            </a:r>
          </a:p>
          <a:p>
            <a:pPr algn="ctr"/>
            <a:r>
              <a:rPr lang="en-US" altLang="zh-CN" sz="2400" b="1" dirty="0">
                <a:solidFill>
                  <a:srgbClr val="6A005F"/>
                </a:solidFill>
              </a:rPr>
              <a:t>Issues</a:t>
            </a:r>
            <a:endParaRPr lang="zh-CN" altLang="en-US" sz="2400" b="1" dirty="0">
              <a:solidFill>
                <a:srgbClr val="6A005F"/>
              </a:solidFill>
            </a:endParaRPr>
          </a:p>
        </p:txBody>
      </p:sp>
      <p:sp>
        <p:nvSpPr>
          <p:cNvPr id="8" name="文本框 7">
            <a:extLst>
              <a:ext uri="{FF2B5EF4-FFF2-40B4-BE49-F238E27FC236}">
                <a16:creationId xmlns:a16="http://schemas.microsoft.com/office/drawing/2014/main" id="{EFDCFE9F-ACE8-40FD-A71F-5C3826F1594E}"/>
              </a:ext>
            </a:extLst>
          </p:cNvPr>
          <p:cNvSpPr txBox="1"/>
          <p:nvPr/>
        </p:nvSpPr>
        <p:spPr>
          <a:xfrm>
            <a:off x="3489011" y="4208036"/>
            <a:ext cx="2165978" cy="830997"/>
          </a:xfrm>
          <a:prstGeom prst="rect">
            <a:avLst/>
          </a:prstGeom>
          <a:noFill/>
        </p:spPr>
        <p:txBody>
          <a:bodyPr wrap="none" rtlCol="0">
            <a:spAutoFit/>
          </a:bodyPr>
          <a:lstStyle/>
          <a:p>
            <a:pPr algn="ctr"/>
            <a:r>
              <a:rPr lang="en-US" altLang="zh-CN" sz="2400" b="1" dirty="0">
                <a:solidFill>
                  <a:srgbClr val="6A005F"/>
                </a:solidFill>
              </a:rPr>
              <a:t>Organizational</a:t>
            </a:r>
          </a:p>
          <a:p>
            <a:pPr algn="ctr"/>
            <a:r>
              <a:rPr lang="en-US" altLang="zh-CN" sz="2400" b="1" dirty="0">
                <a:solidFill>
                  <a:srgbClr val="6A005F"/>
                </a:solidFill>
              </a:rPr>
              <a:t>Issues</a:t>
            </a:r>
            <a:endParaRPr lang="zh-CN" altLang="en-US" sz="2400" b="1" dirty="0">
              <a:solidFill>
                <a:srgbClr val="6A005F"/>
              </a:solidFill>
            </a:endParaRPr>
          </a:p>
        </p:txBody>
      </p:sp>
      <p:sp>
        <p:nvSpPr>
          <p:cNvPr id="11" name="文本框 10">
            <a:extLst>
              <a:ext uri="{FF2B5EF4-FFF2-40B4-BE49-F238E27FC236}">
                <a16:creationId xmlns:a16="http://schemas.microsoft.com/office/drawing/2014/main" id="{C7B72E88-756D-4D60-81E8-B5AD912530C3}"/>
              </a:ext>
            </a:extLst>
          </p:cNvPr>
          <p:cNvSpPr txBox="1"/>
          <p:nvPr/>
        </p:nvSpPr>
        <p:spPr>
          <a:xfrm>
            <a:off x="6640974" y="4208035"/>
            <a:ext cx="1553630" cy="830997"/>
          </a:xfrm>
          <a:prstGeom prst="rect">
            <a:avLst/>
          </a:prstGeom>
          <a:noFill/>
        </p:spPr>
        <p:txBody>
          <a:bodyPr wrap="none" rtlCol="0">
            <a:spAutoFit/>
          </a:bodyPr>
          <a:lstStyle/>
          <a:p>
            <a:pPr algn="ctr"/>
            <a:r>
              <a:rPr lang="en-US" altLang="zh-CN" sz="2400" b="1" dirty="0">
                <a:solidFill>
                  <a:srgbClr val="6A005F"/>
                </a:solidFill>
              </a:rPr>
              <a:t>Individual</a:t>
            </a:r>
          </a:p>
          <a:p>
            <a:pPr algn="ctr"/>
            <a:r>
              <a:rPr lang="en-US" altLang="zh-CN" sz="2400" b="1" dirty="0">
                <a:solidFill>
                  <a:srgbClr val="6A005F"/>
                </a:solidFill>
              </a:rPr>
              <a:t>Issues</a:t>
            </a:r>
            <a:endParaRPr lang="zh-CN" altLang="en-US" sz="2400" b="1" dirty="0">
              <a:solidFill>
                <a:srgbClr val="6A005F"/>
              </a:solidFill>
            </a:endParaRPr>
          </a:p>
        </p:txBody>
      </p:sp>
      <p:grpSp>
        <p:nvGrpSpPr>
          <p:cNvPr id="20" name="组合 19">
            <a:extLst>
              <a:ext uri="{FF2B5EF4-FFF2-40B4-BE49-F238E27FC236}">
                <a16:creationId xmlns:a16="http://schemas.microsoft.com/office/drawing/2014/main" id="{F6ECDD0E-EDD0-4BEB-97D3-C19DE7B39B6D}"/>
              </a:ext>
            </a:extLst>
          </p:cNvPr>
          <p:cNvGrpSpPr/>
          <p:nvPr/>
        </p:nvGrpSpPr>
        <p:grpSpPr>
          <a:xfrm>
            <a:off x="924560" y="2113883"/>
            <a:ext cx="1603302" cy="1603302"/>
            <a:chOff x="1457739" y="1828800"/>
            <a:chExt cx="1987826" cy="1987826"/>
          </a:xfrm>
        </p:grpSpPr>
        <p:sp>
          <p:nvSpPr>
            <p:cNvPr id="21" name="椭圆 20">
              <a:extLst>
                <a:ext uri="{FF2B5EF4-FFF2-40B4-BE49-F238E27FC236}">
                  <a16:creationId xmlns:a16="http://schemas.microsoft.com/office/drawing/2014/main" id="{5E299544-F05F-45AF-B624-9B9CDD735491}"/>
                </a:ext>
              </a:extLst>
            </p:cNvPr>
            <p:cNvSpPr/>
            <p:nvPr/>
          </p:nvSpPr>
          <p:spPr>
            <a:xfrm>
              <a:off x="1537252" y="1908313"/>
              <a:ext cx="1828800" cy="1828800"/>
            </a:xfrm>
            <a:prstGeom prst="ellipse">
              <a:avLst/>
            </a:prstGeom>
            <a:solidFill>
              <a:srgbClr val="6A005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5400" b="1" i="0" u="none" strike="noStrike" kern="0" cap="none" spc="0" normalizeH="0" noProof="0" dirty="0">
                  <a:ln>
                    <a:noFill/>
                  </a:ln>
                  <a:solidFill>
                    <a:prstClr val="white"/>
                  </a:solidFill>
                  <a:effectLst/>
                  <a:uLnTx/>
                  <a:uFillTx/>
                  <a:latin typeface="+mn-ea"/>
                  <a:cs typeface="+mn-cs"/>
                </a:rPr>
                <a:t>01</a:t>
              </a:r>
              <a:endParaRPr kumimoji="0" lang="zh-CN" altLang="en-US" sz="5400" b="1" i="0" u="none" strike="noStrike" kern="0" cap="none" spc="0" normalizeH="0" noProof="0" dirty="0">
                <a:ln>
                  <a:noFill/>
                </a:ln>
                <a:solidFill>
                  <a:prstClr val="white"/>
                </a:solidFill>
                <a:effectLst/>
                <a:uLnTx/>
                <a:uFillTx/>
                <a:latin typeface="+mn-ea"/>
                <a:cs typeface="+mn-cs"/>
              </a:endParaRPr>
            </a:p>
          </p:txBody>
        </p:sp>
        <p:sp>
          <p:nvSpPr>
            <p:cNvPr id="22" name="椭圆 21">
              <a:extLst>
                <a:ext uri="{FF2B5EF4-FFF2-40B4-BE49-F238E27FC236}">
                  <a16:creationId xmlns:a16="http://schemas.microsoft.com/office/drawing/2014/main" id="{99F6467C-A9C4-4ED4-B103-D0AEFC2B32A1}"/>
                </a:ext>
              </a:extLst>
            </p:cNvPr>
            <p:cNvSpPr/>
            <p:nvPr/>
          </p:nvSpPr>
          <p:spPr>
            <a:xfrm>
              <a:off x="1457739" y="1828800"/>
              <a:ext cx="1987826" cy="1987826"/>
            </a:xfrm>
            <a:prstGeom prst="ellipse">
              <a:avLst/>
            </a:prstGeom>
            <a:noFill/>
            <a:ln w="12700" cap="flat" cmpd="sng" algn="ctr">
              <a:solidFill>
                <a:srgbClr val="6A005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Verdana"/>
                <a:ea typeface="微软雅黑" panose="020B0503020204020204" pitchFamily="34" charset="-122"/>
                <a:cs typeface="+mn-cs"/>
              </a:endParaRPr>
            </a:p>
          </p:txBody>
        </p:sp>
      </p:grpSp>
      <p:grpSp>
        <p:nvGrpSpPr>
          <p:cNvPr id="23" name="组合 22">
            <a:extLst>
              <a:ext uri="{FF2B5EF4-FFF2-40B4-BE49-F238E27FC236}">
                <a16:creationId xmlns:a16="http://schemas.microsoft.com/office/drawing/2014/main" id="{54A94270-2A8B-4187-91EC-F0AA9CD57134}"/>
              </a:ext>
            </a:extLst>
          </p:cNvPr>
          <p:cNvGrpSpPr/>
          <p:nvPr/>
        </p:nvGrpSpPr>
        <p:grpSpPr>
          <a:xfrm>
            <a:off x="3770349" y="2113883"/>
            <a:ext cx="1603302" cy="1603302"/>
            <a:chOff x="1457739" y="1828800"/>
            <a:chExt cx="1987826" cy="1987826"/>
          </a:xfrm>
        </p:grpSpPr>
        <p:sp>
          <p:nvSpPr>
            <p:cNvPr id="24" name="椭圆 23">
              <a:extLst>
                <a:ext uri="{FF2B5EF4-FFF2-40B4-BE49-F238E27FC236}">
                  <a16:creationId xmlns:a16="http://schemas.microsoft.com/office/drawing/2014/main" id="{CF77EEEF-A17B-4915-8C01-A7BB84DE1569}"/>
                </a:ext>
              </a:extLst>
            </p:cNvPr>
            <p:cNvSpPr/>
            <p:nvPr/>
          </p:nvSpPr>
          <p:spPr>
            <a:xfrm>
              <a:off x="1537252" y="1908313"/>
              <a:ext cx="1828800" cy="1828800"/>
            </a:xfrm>
            <a:prstGeom prst="ellipse">
              <a:avLst/>
            </a:prstGeom>
            <a:solidFill>
              <a:srgbClr val="6A005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5400" b="1" i="0" u="none" strike="noStrike" kern="0" cap="none" spc="0" normalizeH="0" noProof="0" dirty="0">
                  <a:ln>
                    <a:noFill/>
                  </a:ln>
                  <a:solidFill>
                    <a:prstClr val="white"/>
                  </a:solidFill>
                  <a:effectLst/>
                  <a:uLnTx/>
                  <a:uFillTx/>
                  <a:latin typeface="+mn-ea"/>
                  <a:cs typeface="+mn-cs"/>
                </a:rPr>
                <a:t>02</a:t>
              </a:r>
              <a:endParaRPr kumimoji="0" lang="zh-CN" altLang="en-US" sz="5400" b="1" i="0" u="none" strike="noStrike" kern="0" cap="none" spc="0" normalizeH="0" noProof="0" dirty="0">
                <a:ln>
                  <a:noFill/>
                </a:ln>
                <a:solidFill>
                  <a:prstClr val="white"/>
                </a:solidFill>
                <a:effectLst/>
                <a:uLnTx/>
                <a:uFillTx/>
                <a:latin typeface="+mn-ea"/>
                <a:cs typeface="+mn-cs"/>
              </a:endParaRPr>
            </a:p>
          </p:txBody>
        </p:sp>
        <p:sp>
          <p:nvSpPr>
            <p:cNvPr id="25" name="椭圆 24">
              <a:extLst>
                <a:ext uri="{FF2B5EF4-FFF2-40B4-BE49-F238E27FC236}">
                  <a16:creationId xmlns:a16="http://schemas.microsoft.com/office/drawing/2014/main" id="{4BD6B036-1C88-4270-8A3E-FCE727EFB875}"/>
                </a:ext>
              </a:extLst>
            </p:cNvPr>
            <p:cNvSpPr/>
            <p:nvPr/>
          </p:nvSpPr>
          <p:spPr>
            <a:xfrm>
              <a:off x="1457739" y="1828800"/>
              <a:ext cx="1987826" cy="1987826"/>
            </a:xfrm>
            <a:prstGeom prst="ellipse">
              <a:avLst/>
            </a:prstGeom>
            <a:noFill/>
            <a:ln w="12700" cap="flat" cmpd="sng" algn="ctr">
              <a:solidFill>
                <a:srgbClr val="6A005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Verdana"/>
                <a:ea typeface="微软雅黑" panose="020B0503020204020204" pitchFamily="34" charset="-122"/>
                <a:cs typeface="+mn-cs"/>
              </a:endParaRPr>
            </a:p>
          </p:txBody>
        </p:sp>
      </p:grpSp>
      <p:grpSp>
        <p:nvGrpSpPr>
          <p:cNvPr id="26" name="组合 25">
            <a:extLst>
              <a:ext uri="{FF2B5EF4-FFF2-40B4-BE49-F238E27FC236}">
                <a16:creationId xmlns:a16="http://schemas.microsoft.com/office/drawing/2014/main" id="{2D5DEE40-A73C-4A2D-9390-B807DBE430D6}"/>
              </a:ext>
            </a:extLst>
          </p:cNvPr>
          <p:cNvGrpSpPr/>
          <p:nvPr/>
        </p:nvGrpSpPr>
        <p:grpSpPr>
          <a:xfrm>
            <a:off x="6616138" y="2113883"/>
            <a:ext cx="1603302" cy="1603302"/>
            <a:chOff x="1457739" y="1828799"/>
            <a:chExt cx="1987826" cy="1987826"/>
          </a:xfrm>
        </p:grpSpPr>
        <p:sp>
          <p:nvSpPr>
            <p:cNvPr id="27" name="椭圆 26">
              <a:extLst>
                <a:ext uri="{FF2B5EF4-FFF2-40B4-BE49-F238E27FC236}">
                  <a16:creationId xmlns:a16="http://schemas.microsoft.com/office/drawing/2014/main" id="{DACC56C4-82BC-48C7-87FD-B6B77B33CB1B}"/>
                </a:ext>
              </a:extLst>
            </p:cNvPr>
            <p:cNvSpPr/>
            <p:nvPr/>
          </p:nvSpPr>
          <p:spPr>
            <a:xfrm>
              <a:off x="1537252" y="1908313"/>
              <a:ext cx="1828800" cy="1828800"/>
            </a:xfrm>
            <a:prstGeom prst="ellipse">
              <a:avLst/>
            </a:prstGeom>
            <a:solidFill>
              <a:srgbClr val="6A005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5400" b="1" i="0" u="none" strike="noStrike" kern="0" cap="none" spc="0" normalizeH="0" noProof="0" dirty="0">
                  <a:ln>
                    <a:noFill/>
                  </a:ln>
                  <a:solidFill>
                    <a:prstClr val="white"/>
                  </a:solidFill>
                  <a:effectLst/>
                  <a:uLnTx/>
                  <a:uFillTx/>
                  <a:latin typeface="+mn-ea"/>
                  <a:cs typeface="+mn-cs"/>
                </a:rPr>
                <a:t>03</a:t>
              </a:r>
              <a:endParaRPr kumimoji="0" lang="zh-CN" altLang="en-US" sz="5400" b="1" i="0" u="none" strike="noStrike" kern="0" cap="none" spc="0" normalizeH="0" noProof="0" dirty="0">
                <a:ln>
                  <a:noFill/>
                </a:ln>
                <a:solidFill>
                  <a:prstClr val="white"/>
                </a:solidFill>
                <a:effectLst/>
                <a:uLnTx/>
                <a:uFillTx/>
                <a:latin typeface="+mn-ea"/>
                <a:cs typeface="+mn-cs"/>
              </a:endParaRPr>
            </a:p>
          </p:txBody>
        </p:sp>
        <p:sp>
          <p:nvSpPr>
            <p:cNvPr id="28" name="椭圆 27">
              <a:extLst>
                <a:ext uri="{FF2B5EF4-FFF2-40B4-BE49-F238E27FC236}">
                  <a16:creationId xmlns:a16="http://schemas.microsoft.com/office/drawing/2014/main" id="{DFAB3457-E354-44AA-8281-F109FE34AD44}"/>
                </a:ext>
              </a:extLst>
            </p:cNvPr>
            <p:cNvSpPr/>
            <p:nvPr/>
          </p:nvSpPr>
          <p:spPr>
            <a:xfrm>
              <a:off x="1457739" y="1828799"/>
              <a:ext cx="1987826" cy="1987826"/>
            </a:xfrm>
            <a:prstGeom prst="ellipse">
              <a:avLst/>
            </a:prstGeom>
            <a:noFill/>
            <a:ln w="12700" cap="flat" cmpd="sng" algn="ctr">
              <a:solidFill>
                <a:srgbClr val="6A005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Verdana"/>
                <a:ea typeface="微软雅黑" panose="020B0503020204020204" pitchFamily="34" charset="-122"/>
                <a:cs typeface="+mn-cs"/>
              </a:endParaRPr>
            </a:p>
          </p:txBody>
        </p:sp>
      </p:grpSp>
    </p:spTree>
    <p:extLst>
      <p:ext uri="{BB962C8B-B14F-4D97-AF65-F5344CB8AC3E}">
        <p14:creationId xmlns:p14="http://schemas.microsoft.com/office/powerpoint/2010/main" val="915193513"/>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BC2725D-956D-48F3-B341-1823FEEE401F}"/>
              </a:ext>
            </a:extLst>
          </p:cNvPr>
          <p:cNvSpPr/>
          <p:nvPr/>
        </p:nvSpPr>
        <p:spPr>
          <a:xfrm>
            <a:off x="774138" y="2583179"/>
            <a:ext cx="5250741" cy="3025142"/>
          </a:xfrm>
          <a:prstGeom prst="rect">
            <a:avLst/>
          </a:prstGeom>
          <a:solidFill>
            <a:srgbClr val="ECECEC"/>
          </a:solid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灯片编号占位符 1">
            <a:extLst>
              <a:ext uri="{FF2B5EF4-FFF2-40B4-BE49-F238E27FC236}">
                <a16:creationId xmlns:a16="http://schemas.microsoft.com/office/drawing/2014/main" id="{0BB37878-9218-4266-A15A-4BC902C03022}"/>
              </a:ext>
            </a:extLst>
          </p:cNvPr>
          <p:cNvSpPr>
            <a:spLocks noGrp="1"/>
          </p:cNvSpPr>
          <p:nvPr>
            <p:ph type="sldNum" sz="quarter" idx="12"/>
          </p:nvPr>
        </p:nvSpPr>
        <p:spPr/>
        <p:txBody>
          <a:bodyPr/>
          <a:lstStyle/>
          <a:p>
            <a:fld id="{51D91E7F-84B6-4064-9D4E-CC7D244BCA04}" type="slidenum">
              <a:rPr lang="zh-CN" altLang="en-US" smtClean="0"/>
              <a:pPr/>
              <a:t>8</a:t>
            </a:fld>
            <a:endParaRPr lang="zh-CN" altLang="en-US" dirty="0"/>
          </a:p>
        </p:txBody>
      </p:sp>
      <p:sp>
        <p:nvSpPr>
          <p:cNvPr id="3" name="文本占位符 2">
            <a:extLst>
              <a:ext uri="{FF2B5EF4-FFF2-40B4-BE49-F238E27FC236}">
                <a16:creationId xmlns:a16="http://schemas.microsoft.com/office/drawing/2014/main" id="{887B2A31-A54C-48A8-B953-907D1F24325D}"/>
              </a:ext>
            </a:extLst>
          </p:cNvPr>
          <p:cNvSpPr>
            <a:spLocks noGrp="1"/>
          </p:cNvSpPr>
          <p:nvPr>
            <p:ph type="body" sz="quarter" idx="13"/>
          </p:nvPr>
        </p:nvSpPr>
        <p:spPr>
          <a:xfrm>
            <a:off x="774138" y="328713"/>
            <a:ext cx="8125656" cy="523220"/>
          </a:xfrm>
        </p:spPr>
        <p:txBody>
          <a:bodyPr/>
          <a:lstStyle/>
          <a:p>
            <a:r>
              <a:rPr lang="en-US" altLang="zh-CN" dirty="0">
                <a:solidFill>
                  <a:srgbClr val="870078"/>
                </a:solidFill>
              </a:rPr>
              <a:t>Challenges &amp; Obstacles</a:t>
            </a:r>
            <a:r>
              <a:rPr lang="en-US" altLang="zh-CN" dirty="0"/>
              <a:t> in KM</a:t>
            </a:r>
          </a:p>
        </p:txBody>
      </p:sp>
      <p:sp>
        <p:nvSpPr>
          <p:cNvPr id="6" name="文本框 5">
            <a:extLst>
              <a:ext uri="{FF2B5EF4-FFF2-40B4-BE49-F238E27FC236}">
                <a16:creationId xmlns:a16="http://schemas.microsoft.com/office/drawing/2014/main" id="{7EC2867B-59E9-4348-A384-37CDE15AADF2}"/>
              </a:ext>
            </a:extLst>
          </p:cNvPr>
          <p:cNvSpPr txBox="1"/>
          <p:nvPr/>
        </p:nvSpPr>
        <p:spPr>
          <a:xfrm>
            <a:off x="774138" y="2864642"/>
            <a:ext cx="5250741" cy="2462213"/>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dirty="0">
                <a:solidFill>
                  <a:srgbClr val="C00000"/>
                </a:solidFill>
              </a:rPr>
              <a:t>Thousands</a:t>
            </a:r>
            <a:r>
              <a:rPr lang="en-US" altLang="zh-CN" sz="2200" dirty="0">
                <a:solidFill>
                  <a:srgbClr val="6A005F"/>
                </a:solidFill>
              </a:rPr>
              <a:t> of pages of </a:t>
            </a:r>
            <a:r>
              <a:rPr lang="en-US" altLang="zh-CN" sz="2200" dirty="0">
                <a:solidFill>
                  <a:srgbClr val="C00000"/>
                </a:solidFill>
              </a:rPr>
              <a:t>unstructured</a:t>
            </a:r>
            <a:r>
              <a:rPr lang="en-US" altLang="zh-CN" sz="2200" dirty="0">
                <a:solidFill>
                  <a:srgbClr val="6A005F"/>
                </a:solidFill>
              </a:rPr>
              <a:t> information</a:t>
            </a:r>
          </a:p>
          <a:p>
            <a:pPr marL="342900" indent="-342900">
              <a:buFont typeface="Wingdings" panose="05000000000000000000" pitchFamily="2" charset="2"/>
              <a:buChar char="Ø"/>
            </a:pPr>
            <a:endParaRPr lang="en-US" altLang="zh-CN" sz="2200" dirty="0">
              <a:solidFill>
                <a:srgbClr val="6A005F"/>
              </a:solidFill>
            </a:endParaRPr>
          </a:p>
          <a:p>
            <a:pPr marL="342900" indent="-342900">
              <a:buFont typeface="Wingdings" panose="05000000000000000000" pitchFamily="2" charset="2"/>
              <a:buChar char="Ø"/>
            </a:pPr>
            <a:r>
              <a:rPr lang="en-US" altLang="zh-CN" sz="2200" dirty="0">
                <a:solidFill>
                  <a:srgbClr val="6A005F"/>
                </a:solidFill>
              </a:rPr>
              <a:t>The discovery procedure is </a:t>
            </a:r>
            <a:r>
              <a:rPr lang="en-US" altLang="zh-CN" sz="2200" dirty="0">
                <a:solidFill>
                  <a:srgbClr val="C00000"/>
                </a:solidFill>
              </a:rPr>
              <a:t>time-consuming</a:t>
            </a:r>
          </a:p>
          <a:p>
            <a:pPr marL="342900" indent="-342900">
              <a:buFont typeface="Wingdings" panose="05000000000000000000" pitchFamily="2" charset="2"/>
              <a:buChar char="Ø"/>
            </a:pPr>
            <a:endParaRPr lang="en-US" altLang="zh-CN" sz="2200" dirty="0">
              <a:solidFill>
                <a:srgbClr val="6A005F"/>
              </a:solidFill>
            </a:endParaRPr>
          </a:p>
          <a:p>
            <a:pPr marL="342900" indent="-342900">
              <a:buFont typeface="Wingdings" panose="05000000000000000000" pitchFamily="2" charset="2"/>
              <a:buChar char="Ø"/>
            </a:pPr>
            <a:r>
              <a:rPr lang="en-US" altLang="zh-CN" sz="2200" dirty="0">
                <a:solidFill>
                  <a:srgbClr val="6A005F"/>
                </a:solidFill>
              </a:rPr>
              <a:t>Update and maintain with difficulty</a:t>
            </a:r>
          </a:p>
        </p:txBody>
      </p:sp>
      <p:sp>
        <p:nvSpPr>
          <p:cNvPr id="29" name="矩形 28">
            <a:extLst>
              <a:ext uri="{FF2B5EF4-FFF2-40B4-BE49-F238E27FC236}">
                <a16:creationId xmlns:a16="http://schemas.microsoft.com/office/drawing/2014/main" id="{DE63791B-0A49-4EDA-A7D6-1DCDB32BA572}"/>
              </a:ext>
            </a:extLst>
          </p:cNvPr>
          <p:cNvSpPr/>
          <p:nvPr/>
        </p:nvSpPr>
        <p:spPr>
          <a:xfrm>
            <a:off x="774138" y="1628666"/>
            <a:ext cx="3716582" cy="52322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Technological Perspective</a:t>
            </a:r>
          </a:p>
        </p:txBody>
      </p:sp>
      <p:cxnSp>
        <p:nvCxnSpPr>
          <p:cNvPr id="10" name="直接连接符 9">
            <a:extLst>
              <a:ext uri="{FF2B5EF4-FFF2-40B4-BE49-F238E27FC236}">
                <a16:creationId xmlns:a16="http://schemas.microsoft.com/office/drawing/2014/main" id="{31E7D22A-3027-4132-B079-8085E19CD4B6}"/>
              </a:ext>
            </a:extLst>
          </p:cNvPr>
          <p:cNvCxnSpPr>
            <a:cxnSpLocks/>
          </p:cNvCxnSpPr>
          <p:nvPr/>
        </p:nvCxnSpPr>
        <p:spPr>
          <a:xfrm>
            <a:off x="774138" y="2151886"/>
            <a:ext cx="7607861" cy="0"/>
          </a:xfrm>
          <a:prstGeom prst="line">
            <a:avLst/>
          </a:prstGeom>
          <a:ln w="19050">
            <a:solidFill>
              <a:srgbClr val="6A005F"/>
            </a:solidFill>
          </a:ln>
        </p:spPr>
        <p:style>
          <a:lnRef idx="1">
            <a:schemeClr val="accent1"/>
          </a:lnRef>
          <a:fillRef idx="0">
            <a:schemeClr val="accent1"/>
          </a:fillRef>
          <a:effectRef idx="0">
            <a:schemeClr val="accent1"/>
          </a:effectRef>
          <a:fontRef idx="minor">
            <a:schemeClr val="tx1"/>
          </a:fontRef>
        </p:style>
      </p:cxnSp>
      <p:pic>
        <p:nvPicPr>
          <p:cNvPr id="6146" name="Picture 2" descr="Image result for monitoring system icon">
            <a:extLst>
              <a:ext uri="{FF2B5EF4-FFF2-40B4-BE49-F238E27FC236}">
                <a16:creationId xmlns:a16="http://schemas.microsoft.com/office/drawing/2014/main" id="{556197B0-5814-4579-A387-1D895DCAC0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7606" y="3003553"/>
            <a:ext cx="2184393" cy="2184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699662"/>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C09EFF79-43FD-4340-9959-0651494B28E1}"/>
              </a:ext>
            </a:extLst>
          </p:cNvPr>
          <p:cNvSpPr/>
          <p:nvPr/>
        </p:nvSpPr>
        <p:spPr>
          <a:xfrm>
            <a:off x="774138" y="2583179"/>
            <a:ext cx="5250741" cy="3025142"/>
          </a:xfrm>
          <a:prstGeom prst="rect">
            <a:avLst/>
          </a:prstGeom>
          <a:solidFill>
            <a:srgbClr val="ECECEC"/>
          </a:solid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灯片编号占位符 1">
            <a:extLst>
              <a:ext uri="{FF2B5EF4-FFF2-40B4-BE49-F238E27FC236}">
                <a16:creationId xmlns:a16="http://schemas.microsoft.com/office/drawing/2014/main" id="{0BB37878-9218-4266-A15A-4BC902C03022}"/>
              </a:ext>
            </a:extLst>
          </p:cNvPr>
          <p:cNvSpPr>
            <a:spLocks noGrp="1"/>
          </p:cNvSpPr>
          <p:nvPr>
            <p:ph type="sldNum" sz="quarter" idx="12"/>
          </p:nvPr>
        </p:nvSpPr>
        <p:spPr/>
        <p:txBody>
          <a:bodyPr/>
          <a:lstStyle/>
          <a:p>
            <a:fld id="{51D91E7F-84B6-4064-9D4E-CC7D244BCA04}" type="slidenum">
              <a:rPr lang="zh-CN" altLang="en-US" smtClean="0"/>
              <a:pPr/>
              <a:t>9</a:t>
            </a:fld>
            <a:endParaRPr lang="zh-CN" altLang="en-US" dirty="0"/>
          </a:p>
        </p:txBody>
      </p:sp>
      <p:sp>
        <p:nvSpPr>
          <p:cNvPr id="3" name="文本占位符 2">
            <a:extLst>
              <a:ext uri="{FF2B5EF4-FFF2-40B4-BE49-F238E27FC236}">
                <a16:creationId xmlns:a16="http://schemas.microsoft.com/office/drawing/2014/main" id="{887B2A31-A54C-48A8-B953-907D1F24325D}"/>
              </a:ext>
            </a:extLst>
          </p:cNvPr>
          <p:cNvSpPr>
            <a:spLocks noGrp="1"/>
          </p:cNvSpPr>
          <p:nvPr>
            <p:ph type="body" sz="quarter" idx="13"/>
          </p:nvPr>
        </p:nvSpPr>
        <p:spPr>
          <a:xfrm>
            <a:off x="774138" y="328713"/>
            <a:ext cx="8125656" cy="523220"/>
          </a:xfrm>
        </p:spPr>
        <p:txBody>
          <a:bodyPr/>
          <a:lstStyle/>
          <a:p>
            <a:r>
              <a:rPr lang="en-US" altLang="zh-CN" dirty="0">
                <a:solidFill>
                  <a:srgbClr val="870078"/>
                </a:solidFill>
              </a:rPr>
              <a:t>Challenges &amp; Obstacles</a:t>
            </a:r>
            <a:r>
              <a:rPr lang="en-US" altLang="zh-CN" dirty="0"/>
              <a:t> in KM</a:t>
            </a:r>
          </a:p>
        </p:txBody>
      </p:sp>
      <p:sp>
        <p:nvSpPr>
          <p:cNvPr id="6" name="文本框 5">
            <a:extLst>
              <a:ext uri="{FF2B5EF4-FFF2-40B4-BE49-F238E27FC236}">
                <a16:creationId xmlns:a16="http://schemas.microsoft.com/office/drawing/2014/main" id="{7EC2867B-59E9-4348-A384-37CDE15AADF2}"/>
              </a:ext>
            </a:extLst>
          </p:cNvPr>
          <p:cNvSpPr txBox="1"/>
          <p:nvPr/>
        </p:nvSpPr>
        <p:spPr>
          <a:xfrm>
            <a:off x="774138" y="2864643"/>
            <a:ext cx="5250740" cy="2462213"/>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dirty="0">
                <a:solidFill>
                  <a:srgbClr val="6A005F"/>
                </a:solidFill>
              </a:rPr>
              <a:t>Encourage finishing </a:t>
            </a:r>
            <a:r>
              <a:rPr lang="en-US" altLang="zh-CN" sz="2200" dirty="0">
                <a:solidFill>
                  <a:srgbClr val="C00000"/>
                </a:solidFill>
              </a:rPr>
              <a:t>current</a:t>
            </a:r>
            <a:r>
              <a:rPr lang="en-US" altLang="zh-CN" sz="2200" dirty="0">
                <a:solidFill>
                  <a:srgbClr val="6A005F"/>
                </a:solidFill>
              </a:rPr>
              <a:t> </a:t>
            </a:r>
            <a:r>
              <a:rPr lang="en-US" altLang="zh-CN" sz="2200" dirty="0">
                <a:solidFill>
                  <a:srgbClr val="C00000"/>
                </a:solidFill>
              </a:rPr>
              <a:t>project</a:t>
            </a:r>
            <a:r>
              <a:rPr lang="en-US" altLang="zh-CN" sz="2200" dirty="0">
                <a:solidFill>
                  <a:srgbClr val="6A005F"/>
                </a:solidFill>
              </a:rPr>
              <a:t> on time</a:t>
            </a:r>
          </a:p>
          <a:p>
            <a:pPr marL="342900" indent="-342900">
              <a:buFont typeface="Wingdings" panose="05000000000000000000" pitchFamily="2" charset="2"/>
              <a:buChar char="Ø"/>
            </a:pPr>
            <a:endParaRPr lang="en-US" altLang="zh-CN" sz="2200" dirty="0">
              <a:solidFill>
                <a:srgbClr val="6A005F"/>
              </a:solidFill>
            </a:endParaRPr>
          </a:p>
          <a:p>
            <a:pPr marL="342900" indent="-342900">
              <a:buFont typeface="Wingdings" panose="05000000000000000000" pitchFamily="2" charset="2"/>
              <a:buChar char="Ø"/>
            </a:pPr>
            <a:r>
              <a:rPr lang="en-US" altLang="zh-CN" sz="2200" dirty="0">
                <a:solidFill>
                  <a:srgbClr val="6A005F"/>
                </a:solidFill>
              </a:rPr>
              <a:t>Spend little effort and resource to help </a:t>
            </a:r>
            <a:r>
              <a:rPr lang="en-US" altLang="zh-CN" sz="2200" dirty="0">
                <a:solidFill>
                  <a:srgbClr val="C00000"/>
                </a:solidFill>
              </a:rPr>
              <a:t>future projects</a:t>
            </a:r>
          </a:p>
          <a:p>
            <a:pPr marL="342900" indent="-342900">
              <a:buFont typeface="Wingdings" panose="05000000000000000000" pitchFamily="2" charset="2"/>
              <a:buChar char="Ø"/>
            </a:pPr>
            <a:endParaRPr lang="en-US" altLang="zh-CN" sz="2200" dirty="0">
              <a:solidFill>
                <a:srgbClr val="6A005F"/>
              </a:solidFill>
            </a:endParaRPr>
          </a:p>
          <a:p>
            <a:pPr marL="342900" indent="-342900">
              <a:buFont typeface="Wingdings" panose="05000000000000000000" pitchFamily="2" charset="2"/>
              <a:buChar char="Ø"/>
            </a:pPr>
            <a:r>
              <a:rPr lang="en-US" altLang="zh-CN" sz="2200" dirty="0">
                <a:solidFill>
                  <a:srgbClr val="6A005F"/>
                </a:solidFill>
              </a:rPr>
              <a:t>Hero culture</a:t>
            </a:r>
          </a:p>
        </p:txBody>
      </p:sp>
      <p:sp>
        <p:nvSpPr>
          <p:cNvPr id="29" name="矩形 28">
            <a:extLst>
              <a:ext uri="{FF2B5EF4-FFF2-40B4-BE49-F238E27FC236}">
                <a16:creationId xmlns:a16="http://schemas.microsoft.com/office/drawing/2014/main" id="{DE63791B-0A49-4EDA-A7D6-1DCDB32BA572}"/>
              </a:ext>
            </a:extLst>
          </p:cNvPr>
          <p:cNvSpPr/>
          <p:nvPr/>
        </p:nvSpPr>
        <p:spPr>
          <a:xfrm>
            <a:off x="774138" y="1628666"/>
            <a:ext cx="3716582" cy="52322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Organizational Perspective</a:t>
            </a:r>
          </a:p>
        </p:txBody>
      </p:sp>
      <p:cxnSp>
        <p:nvCxnSpPr>
          <p:cNvPr id="10" name="直接连接符 9">
            <a:extLst>
              <a:ext uri="{FF2B5EF4-FFF2-40B4-BE49-F238E27FC236}">
                <a16:creationId xmlns:a16="http://schemas.microsoft.com/office/drawing/2014/main" id="{31E7D22A-3027-4132-B079-8085E19CD4B6}"/>
              </a:ext>
            </a:extLst>
          </p:cNvPr>
          <p:cNvCxnSpPr>
            <a:cxnSpLocks/>
          </p:cNvCxnSpPr>
          <p:nvPr/>
        </p:nvCxnSpPr>
        <p:spPr>
          <a:xfrm>
            <a:off x="774138" y="2151886"/>
            <a:ext cx="7607861" cy="0"/>
          </a:xfrm>
          <a:prstGeom prst="line">
            <a:avLst/>
          </a:prstGeom>
          <a:ln w="19050">
            <a:solidFill>
              <a:srgbClr val="6A005F"/>
            </a:solidFill>
          </a:ln>
        </p:spPr>
        <p:style>
          <a:lnRef idx="1">
            <a:schemeClr val="accent1"/>
          </a:lnRef>
          <a:fillRef idx="0">
            <a:schemeClr val="accent1"/>
          </a:fillRef>
          <a:effectRef idx="0">
            <a:schemeClr val="accent1"/>
          </a:effectRef>
          <a:fontRef idx="minor">
            <a:schemeClr val="tx1"/>
          </a:fontRef>
        </p:style>
      </p:cxnSp>
      <p:pic>
        <p:nvPicPr>
          <p:cNvPr id="5124" name="Picture 4" descr="Image result for organization icon">
            <a:extLst>
              <a:ext uri="{FF2B5EF4-FFF2-40B4-BE49-F238E27FC236}">
                <a16:creationId xmlns:a16="http://schemas.microsoft.com/office/drawing/2014/main" id="{F28F7D33-D632-45E4-84C6-9101B6AC01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0319" y="3089909"/>
            <a:ext cx="2011680" cy="2011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729800"/>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3.5|5.4|41.9"/>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lides">
      <a:majorFont>
        <a:latin typeface="Times New Roman"/>
        <a:ea typeface="微软雅黑"/>
        <a:cs typeface=""/>
      </a:majorFont>
      <a:minorFont>
        <a:latin typeface="Times New Roman"/>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5466</TotalTime>
  <Words>3562</Words>
  <Application>Microsoft Office PowerPoint</Application>
  <PresentationFormat>全屏显示(4:3)</PresentationFormat>
  <Paragraphs>363</Paragraphs>
  <Slides>28</Slides>
  <Notes>25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等线</vt:lpstr>
      <vt:lpstr>宋体</vt:lpstr>
      <vt:lpstr>微软雅黑</vt:lpstr>
      <vt:lpstr>Arial</vt:lpstr>
      <vt:lpstr>Calibri</vt:lpstr>
      <vt:lpstr>Times New Roman</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cp:lastModifiedBy>Samuel Garcia</cp:lastModifiedBy>
  <cp:revision>631</cp:revision>
  <dcterms:created xsi:type="dcterms:W3CDTF">2015-10-24T01:57:14Z</dcterms:created>
  <dcterms:modified xsi:type="dcterms:W3CDTF">2017-12-06T13:14:41Z</dcterms:modified>
  <cp:category>第一PPT模板网-WWW.1PPT.COM</cp:category>
</cp:coreProperties>
</file>