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A8FA-FE35-AE4F-A53C-8090F31BFDC8}" type="datetimeFigureOut">
              <a:rPr lang="en-US" smtClean="0"/>
              <a:t>4/3/12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3075-31B9-BD4C-BB53-5FE6D1F6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5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A8FA-FE35-AE4F-A53C-8090F31BFDC8}" type="datetimeFigureOut">
              <a:rPr lang="en-US" smtClean="0"/>
              <a:t>4/3/12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3075-31B9-BD4C-BB53-5FE6D1F6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6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A8FA-FE35-AE4F-A53C-8090F31BFDC8}" type="datetimeFigureOut">
              <a:rPr lang="en-US" smtClean="0"/>
              <a:t>4/3/12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3075-31B9-BD4C-BB53-5FE6D1F6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2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A8FA-FE35-AE4F-A53C-8090F31BFDC8}" type="datetimeFigureOut">
              <a:rPr lang="en-US" smtClean="0"/>
              <a:t>4/3/12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3075-31B9-BD4C-BB53-5FE6D1F6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6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A8FA-FE35-AE4F-A53C-8090F31BFDC8}" type="datetimeFigureOut">
              <a:rPr lang="en-US" smtClean="0"/>
              <a:t>4/3/12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3075-31B9-BD4C-BB53-5FE6D1F6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A8FA-FE35-AE4F-A53C-8090F31BFDC8}" type="datetimeFigureOut">
              <a:rPr lang="en-US" smtClean="0"/>
              <a:t>4/3/12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3075-31B9-BD4C-BB53-5FE6D1F6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A8FA-FE35-AE4F-A53C-8090F31BFDC8}" type="datetimeFigureOut">
              <a:rPr lang="en-US" smtClean="0"/>
              <a:t>4/3/12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3075-31B9-BD4C-BB53-5FE6D1F6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A8FA-FE35-AE4F-A53C-8090F31BFDC8}" type="datetimeFigureOut">
              <a:rPr lang="en-US" smtClean="0"/>
              <a:t>4/3/12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3075-31B9-BD4C-BB53-5FE6D1F6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7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A8FA-FE35-AE4F-A53C-8090F31BFDC8}" type="datetimeFigureOut">
              <a:rPr lang="en-US" smtClean="0"/>
              <a:t>4/3/12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3075-31B9-BD4C-BB53-5FE6D1F6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7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A8FA-FE35-AE4F-A53C-8090F31BFDC8}" type="datetimeFigureOut">
              <a:rPr lang="en-US" smtClean="0"/>
              <a:t>4/3/12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3075-31B9-BD4C-BB53-5FE6D1F6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1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A8FA-FE35-AE4F-A53C-8090F31BFDC8}" type="datetimeFigureOut">
              <a:rPr lang="en-US" smtClean="0"/>
              <a:t>4/3/12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3075-31B9-BD4C-BB53-5FE6D1F6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8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A8FA-FE35-AE4F-A53C-8090F31BFDC8}" type="datetimeFigureOut">
              <a:rPr lang="en-US" smtClean="0"/>
              <a:t>4/3/12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D3075-31B9-BD4C-BB53-5FE6D1F6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6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U00521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019" b="-48019"/>
          <a:stretch>
            <a:fillRect/>
          </a:stretch>
        </p:blipFill>
        <p:spPr>
          <a:xfrm>
            <a:off x="777970" y="3549928"/>
            <a:ext cx="1387189" cy="762900"/>
          </a:xfrm>
        </p:spPr>
      </p:pic>
      <p:sp>
        <p:nvSpPr>
          <p:cNvPr id="5" name="Rectangle 4"/>
          <p:cNvSpPr/>
          <p:nvPr/>
        </p:nvSpPr>
        <p:spPr>
          <a:xfrm>
            <a:off x="333213" y="1562900"/>
            <a:ext cx="2276704" cy="12471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78686" y="2684209"/>
            <a:ext cx="2276704" cy="12471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Derivation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970" y="495192"/>
            <a:ext cx="110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1330559" y="864524"/>
            <a:ext cx="141006" cy="698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>
            <a:off x="1471565" y="2810069"/>
            <a:ext cx="0" cy="739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 flipV="1">
            <a:off x="2165159" y="3307794"/>
            <a:ext cx="1213527" cy="623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7970" y="440250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Key</a:t>
            </a:r>
            <a:endParaRPr lang="en-US" dirty="0"/>
          </a:p>
        </p:txBody>
      </p:sp>
      <p:pic>
        <p:nvPicPr>
          <p:cNvPr id="16" name="Content Placeholder 3" descr="BU0052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019" b="-48019"/>
          <a:stretch>
            <a:fillRect/>
          </a:stretch>
        </p:blipFill>
        <p:spPr>
          <a:xfrm>
            <a:off x="6692205" y="1805035"/>
            <a:ext cx="1387189" cy="762900"/>
          </a:xfrm>
          <a:prstGeom prst="rect">
            <a:avLst/>
          </a:prstGeom>
        </p:spPr>
      </p:pic>
      <p:pic>
        <p:nvPicPr>
          <p:cNvPr id="17" name="Content Placeholder 3" descr="BU0052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019" b="-48019"/>
          <a:stretch>
            <a:fillRect/>
          </a:stretch>
        </p:blipFill>
        <p:spPr>
          <a:xfrm>
            <a:off x="6692205" y="2926344"/>
            <a:ext cx="1387189" cy="762900"/>
          </a:xfrm>
          <a:prstGeom prst="rect">
            <a:avLst/>
          </a:prstGeom>
        </p:spPr>
      </p:pic>
      <p:pic>
        <p:nvPicPr>
          <p:cNvPr id="20" name="Content Placeholder 3" descr="BU0052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019" b="-48019"/>
          <a:stretch>
            <a:fillRect/>
          </a:stretch>
        </p:blipFill>
        <p:spPr>
          <a:xfrm>
            <a:off x="5460897" y="865561"/>
            <a:ext cx="1387189" cy="762900"/>
          </a:xfrm>
          <a:prstGeom prst="rect">
            <a:avLst/>
          </a:prstGeom>
        </p:spPr>
      </p:pic>
      <p:pic>
        <p:nvPicPr>
          <p:cNvPr id="21" name="Content Placeholder 3" descr="BU0052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019" b="-48019"/>
          <a:stretch>
            <a:fillRect/>
          </a:stretch>
        </p:blipFill>
        <p:spPr>
          <a:xfrm>
            <a:off x="6692205" y="2338885"/>
            <a:ext cx="1387189" cy="762900"/>
          </a:xfrm>
          <a:prstGeom prst="rect">
            <a:avLst/>
          </a:prstGeom>
        </p:spPr>
      </p:pic>
      <p:pic>
        <p:nvPicPr>
          <p:cNvPr id="22" name="Content Placeholder 3" descr="BU0052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019" b="-48019"/>
          <a:stretch>
            <a:fillRect/>
          </a:stretch>
        </p:blipFill>
        <p:spPr>
          <a:xfrm>
            <a:off x="6692205" y="3467504"/>
            <a:ext cx="1387189" cy="762900"/>
          </a:xfrm>
          <a:prstGeom prst="rect">
            <a:avLst/>
          </a:prstGeom>
        </p:spPr>
      </p:pic>
      <p:pic>
        <p:nvPicPr>
          <p:cNvPr id="23" name="Content Placeholder 3" descr="BU0052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019" b="-48019"/>
          <a:stretch>
            <a:fillRect/>
          </a:stretch>
        </p:blipFill>
        <p:spPr>
          <a:xfrm>
            <a:off x="6692205" y="4043943"/>
            <a:ext cx="1387189" cy="7629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067701" y="310526"/>
            <a:ext cx="197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Authentication Key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86891" y="4806843"/>
            <a:ext cx="221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Smart Meter Keys 1-5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6" idx="0"/>
            <a:endCxn id="20" idx="2"/>
          </p:cNvCxnSpPr>
          <p:nvPr/>
        </p:nvCxnSpPr>
        <p:spPr>
          <a:xfrm flipV="1">
            <a:off x="4517038" y="1628461"/>
            <a:ext cx="1637454" cy="1055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23" idx="1"/>
          </p:cNvCxnSpPr>
          <p:nvPr/>
        </p:nvCxnSpPr>
        <p:spPr>
          <a:xfrm>
            <a:off x="5655390" y="3307794"/>
            <a:ext cx="1036815" cy="1117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22" idx="1"/>
          </p:cNvCxnSpPr>
          <p:nvPr/>
        </p:nvCxnSpPr>
        <p:spPr>
          <a:xfrm>
            <a:off x="5655390" y="3307794"/>
            <a:ext cx="1036815" cy="541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  <a:endCxn id="17" idx="1"/>
          </p:cNvCxnSpPr>
          <p:nvPr/>
        </p:nvCxnSpPr>
        <p:spPr>
          <a:xfrm>
            <a:off x="5655390" y="3307794"/>
            <a:ext cx="10368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21" idx="1"/>
          </p:cNvCxnSpPr>
          <p:nvPr/>
        </p:nvCxnSpPr>
        <p:spPr>
          <a:xfrm flipV="1">
            <a:off x="5655390" y="2720335"/>
            <a:ext cx="1036815" cy="587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3"/>
            <a:endCxn id="16" idx="1"/>
          </p:cNvCxnSpPr>
          <p:nvPr/>
        </p:nvCxnSpPr>
        <p:spPr>
          <a:xfrm flipV="1">
            <a:off x="5655390" y="2186485"/>
            <a:ext cx="1036815" cy="1121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03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Kerr</dc:creator>
  <cp:lastModifiedBy>Sam Kerr</cp:lastModifiedBy>
  <cp:revision>1</cp:revision>
  <dcterms:created xsi:type="dcterms:W3CDTF">2012-04-03T14:33:16Z</dcterms:created>
  <dcterms:modified xsi:type="dcterms:W3CDTF">2012-04-03T14:40:05Z</dcterms:modified>
</cp:coreProperties>
</file>