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4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9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3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BE19-8784-4856-A7DD-3988A74AC3AD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5FC4-DCFD-4617-92A3-1A856F5EC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4142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 rot="10800000">
            <a:off x="73625" y="48074"/>
            <a:ext cx="1415332" cy="144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563098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아래쪽 화살표 67"/>
          <p:cNvSpPr/>
          <p:nvPr/>
        </p:nvSpPr>
        <p:spPr>
          <a:xfrm rot="10800000">
            <a:off x="1562581" y="138074"/>
            <a:ext cx="1415332" cy="135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052053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아래쪽 화살표 73"/>
          <p:cNvSpPr/>
          <p:nvPr/>
        </p:nvSpPr>
        <p:spPr>
          <a:xfrm rot="10800000">
            <a:off x="3051536" y="228075"/>
            <a:ext cx="1415332" cy="126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541007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아래쪽 화살표 75"/>
          <p:cNvSpPr/>
          <p:nvPr/>
        </p:nvSpPr>
        <p:spPr>
          <a:xfrm rot="10800000">
            <a:off x="4540490" y="318075"/>
            <a:ext cx="1415332" cy="117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29960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아래쪽 화살표 77"/>
          <p:cNvSpPr/>
          <p:nvPr/>
        </p:nvSpPr>
        <p:spPr>
          <a:xfrm rot="10800000">
            <a:off x="6029443" y="408075"/>
            <a:ext cx="1415332" cy="108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518912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아래쪽 화살표 79"/>
          <p:cNvSpPr/>
          <p:nvPr/>
        </p:nvSpPr>
        <p:spPr>
          <a:xfrm rot="10800000">
            <a:off x="7518395" y="498074"/>
            <a:ext cx="1415332" cy="99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07863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아래쪽 화살표 81"/>
          <p:cNvSpPr/>
          <p:nvPr/>
        </p:nvSpPr>
        <p:spPr>
          <a:xfrm rot="10800000">
            <a:off x="9007346" y="588075"/>
            <a:ext cx="1415332" cy="90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0496813" y="4807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아래쪽 화살표 83"/>
          <p:cNvSpPr/>
          <p:nvPr/>
        </p:nvSpPr>
        <p:spPr>
          <a:xfrm rot="10800000">
            <a:off x="10496296" y="678075"/>
            <a:ext cx="1415332" cy="81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4142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아래쪽 화살표 85"/>
          <p:cNvSpPr/>
          <p:nvPr/>
        </p:nvSpPr>
        <p:spPr>
          <a:xfrm rot="10800000">
            <a:off x="73625" y="2256149"/>
            <a:ext cx="1415332" cy="72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563098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 rot="10800000">
            <a:off x="1562581" y="2346149"/>
            <a:ext cx="1415332" cy="63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052053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아래쪽 화살표 89"/>
          <p:cNvSpPr/>
          <p:nvPr/>
        </p:nvSpPr>
        <p:spPr>
          <a:xfrm rot="10800000">
            <a:off x="3051536" y="2436150"/>
            <a:ext cx="1415332" cy="54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541007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아래쪽 화살표 91"/>
          <p:cNvSpPr/>
          <p:nvPr/>
        </p:nvSpPr>
        <p:spPr>
          <a:xfrm rot="10800000">
            <a:off x="4540490" y="2526150"/>
            <a:ext cx="1415332" cy="45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029960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아래쪽 화살표 93"/>
          <p:cNvSpPr/>
          <p:nvPr/>
        </p:nvSpPr>
        <p:spPr>
          <a:xfrm rot="10800000">
            <a:off x="6029443" y="2616150"/>
            <a:ext cx="1415332" cy="36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518912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아래쪽 화살표 95"/>
          <p:cNvSpPr/>
          <p:nvPr/>
        </p:nvSpPr>
        <p:spPr>
          <a:xfrm rot="10800000">
            <a:off x="7518395" y="2706149"/>
            <a:ext cx="1415332" cy="27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007863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 rot="10800000">
            <a:off x="9007346" y="2796150"/>
            <a:ext cx="1415332" cy="18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0496813" y="153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아래쪽 화살표 99"/>
          <p:cNvSpPr/>
          <p:nvPr/>
        </p:nvSpPr>
        <p:spPr>
          <a:xfrm rot="10800000">
            <a:off x="10496296" y="2886150"/>
            <a:ext cx="1415332" cy="9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10800000">
            <a:off x="74142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>
            <a:off x="73625" y="3246149"/>
            <a:ext cx="1415332" cy="144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10800000">
            <a:off x="1563098" y="3246149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>
            <a:off x="1562581" y="3250424"/>
            <a:ext cx="1415332" cy="135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rot="10800000">
            <a:off x="3052053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>
            <a:off x="3051536" y="3246149"/>
            <a:ext cx="1415332" cy="126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 rot="10800000">
            <a:off x="4541007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>
            <a:off x="4540490" y="3246149"/>
            <a:ext cx="1415332" cy="117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 rot="10800000">
            <a:off x="6029960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아래쪽 화살표 109"/>
          <p:cNvSpPr/>
          <p:nvPr/>
        </p:nvSpPr>
        <p:spPr>
          <a:xfrm>
            <a:off x="6029443" y="3246149"/>
            <a:ext cx="1415332" cy="108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 rot="10800000">
            <a:off x="7518912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아래쪽 화살표 111"/>
          <p:cNvSpPr/>
          <p:nvPr/>
        </p:nvSpPr>
        <p:spPr>
          <a:xfrm>
            <a:off x="7518395" y="3246149"/>
            <a:ext cx="1415332" cy="99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10800000">
            <a:off x="9007863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아래쪽 화살표 113"/>
          <p:cNvSpPr/>
          <p:nvPr/>
        </p:nvSpPr>
        <p:spPr>
          <a:xfrm>
            <a:off x="9007346" y="3246149"/>
            <a:ext cx="1415332" cy="90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10800000">
            <a:off x="10496813" y="3246150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아래쪽 화살표 115"/>
          <p:cNvSpPr/>
          <p:nvPr/>
        </p:nvSpPr>
        <p:spPr>
          <a:xfrm>
            <a:off x="10496296" y="3246149"/>
            <a:ext cx="1415332" cy="81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10800000">
            <a:off x="74142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아래쪽 화살표 117"/>
          <p:cNvSpPr/>
          <p:nvPr/>
        </p:nvSpPr>
        <p:spPr>
          <a:xfrm>
            <a:off x="73625" y="4730324"/>
            <a:ext cx="1415332" cy="72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10800000">
            <a:off x="1563098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아래쪽 화살표 119"/>
          <p:cNvSpPr/>
          <p:nvPr/>
        </p:nvSpPr>
        <p:spPr>
          <a:xfrm>
            <a:off x="1562581" y="4730324"/>
            <a:ext cx="1415332" cy="63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10800000">
            <a:off x="3052053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아래쪽 화살표 121"/>
          <p:cNvSpPr/>
          <p:nvPr/>
        </p:nvSpPr>
        <p:spPr>
          <a:xfrm>
            <a:off x="3051536" y="4730324"/>
            <a:ext cx="1415332" cy="54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10800000">
            <a:off x="4541007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아래쪽 화살표 123"/>
          <p:cNvSpPr/>
          <p:nvPr/>
        </p:nvSpPr>
        <p:spPr>
          <a:xfrm>
            <a:off x="4540490" y="4730324"/>
            <a:ext cx="1415332" cy="45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10800000">
            <a:off x="6029960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아래쪽 화살표 125"/>
          <p:cNvSpPr/>
          <p:nvPr/>
        </p:nvSpPr>
        <p:spPr>
          <a:xfrm>
            <a:off x="6029443" y="4730324"/>
            <a:ext cx="1415332" cy="36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0800000">
            <a:off x="7518912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아래쪽 화살표 127"/>
          <p:cNvSpPr/>
          <p:nvPr/>
        </p:nvSpPr>
        <p:spPr>
          <a:xfrm>
            <a:off x="7518395" y="4730324"/>
            <a:ext cx="1415332" cy="27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10800000">
            <a:off x="9007863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아래쪽 화살표 129"/>
          <p:cNvSpPr/>
          <p:nvPr/>
        </p:nvSpPr>
        <p:spPr>
          <a:xfrm>
            <a:off x="9007346" y="4730324"/>
            <a:ext cx="1415332" cy="18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10800000">
            <a:off x="10496813" y="4734225"/>
            <a:ext cx="1414816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아래쪽 화살표 131"/>
          <p:cNvSpPr/>
          <p:nvPr/>
        </p:nvSpPr>
        <p:spPr>
          <a:xfrm>
            <a:off x="10496296" y="4730324"/>
            <a:ext cx="1415332" cy="9000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STKim2</dc:creator>
  <cp:lastModifiedBy>STKim2</cp:lastModifiedBy>
  <cp:revision>3</cp:revision>
  <dcterms:created xsi:type="dcterms:W3CDTF">2017-05-31T06:52:01Z</dcterms:created>
  <dcterms:modified xsi:type="dcterms:W3CDTF">2017-05-31T08:54:42Z</dcterms:modified>
</cp:coreProperties>
</file>