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1" autoAdjust="0"/>
    <p:restoredTop sz="95718" autoAdjust="0"/>
  </p:normalViewPr>
  <p:slideViewPr>
    <p:cSldViewPr>
      <p:cViewPr varScale="1">
        <p:scale>
          <a:sx n="98" d="100"/>
          <a:sy n="98" d="100"/>
        </p:scale>
        <p:origin x="4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2E2E-ADBC-464E-995B-ED30E359C1E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8BA8D-FCDC-47E1-9244-4B9EFF5BD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9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8BA8D-FCDC-47E1-9244-4B9EFF5BD6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2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275E-C0BF-4A10-A161-169388A7BCF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AF4C-9680-4A88-A6AE-74B2AA29F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디자인 변경은  </a:t>
            </a:r>
            <a:r>
              <a:rPr lang="en-US" altLang="ko-KR" dirty="0"/>
              <a:t>1.</a:t>
            </a:r>
            <a:r>
              <a:rPr lang="ko-KR" altLang="en-US" dirty="0">
                <a:solidFill>
                  <a:schemeClr val="bg1"/>
                </a:solidFill>
              </a:rPr>
              <a:t>상단</a:t>
            </a:r>
            <a:r>
              <a:rPr lang="ko-KR" altLang="en-US" b="1" dirty="0">
                <a:solidFill>
                  <a:srgbClr val="FFFF00"/>
                </a:solidFill>
              </a:rPr>
              <a:t> 메뉴</a:t>
            </a:r>
            <a:r>
              <a:rPr lang="en-US" altLang="ko-KR" dirty="0"/>
              <a:t>, 2.</a:t>
            </a:r>
            <a:r>
              <a:rPr lang="ko-KR" altLang="en-US" dirty="0"/>
              <a:t>좌측 </a:t>
            </a:r>
            <a:r>
              <a:rPr lang="ko-KR" altLang="en-US" b="1" dirty="0" err="1">
                <a:solidFill>
                  <a:srgbClr val="FFFF00"/>
                </a:solidFill>
              </a:rPr>
              <a:t>위젯</a:t>
            </a:r>
            <a:r>
              <a:rPr lang="en-US" altLang="ko-KR" dirty="0"/>
              <a:t>, 3.</a:t>
            </a:r>
            <a:r>
              <a:rPr lang="ko-KR" altLang="en-US" b="1" dirty="0">
                <a:solidFill>
                  <a:srgbClr val="FFFF00"/>
                </a:solidFill>
              </a:rPr>
              <a:t>슬라이드</a:t>
            </a:r>
            <a:r>
              <a:rPr lang="ko-KR" altLang="en-US" dirty="0"/>
              <a:t> 기능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5992"/>
            <a:ext cx="914717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0" y="857232"/>
            <a:ext cx="914400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1.</a:t>
            </a:r>
            <a:r>
              <a:rPr lang="ko-KR" altLang="en-US" sz="1200" b="1" dirty="0">
                <a:solidFill>
                  <a:srgbClr val="FFFF00"/>
                </a:solidFill>
              </a:rPr>
              <a:t>상단 메뉴</a:t>
            </a:r>
            <a:endParaRPr lang="en-US" altLang="ko-KR" sz="1200" b="1" dirty="0">
              <a:solidFill>
                <a:srgbClr val="FFFF00"/>
              </a:solidFill>
            </a:endParaRPr>
          </a:p>
          <a:p>
            <a:endParaRPr lang="en-US" altLang="ko-KR" sz="1200" b="1" dirty="0">
              <a:solidFill>
                <a:srgbClr val="FFFF00"/>
              </a:solidFill>
            </a:endParaRPr>
          </a:p>
          <a:p>
            <a:r>
              <a:rPr lang="en-US" altLang="ko-KR" sz="1200" b="1" strike="sngStrike" dirty="0">
                <a:solidFill>
                  <a:srgbClr val="FFFF00"/>
                </a:solidFill>
              </a:rPr>
              <a:t>- </a:t>
            </a:r>
            <a:r>
              <a:rPr lang="ko-KR" altLang="en-US" sz="1200" b="1" strike="sngStrike" dirty="0">
                <a:solidFill>
                  <a:srgbClr val="FFFF00"/>
                </a:solidFill>
              </a:rPr>
              <a:t>기존 </a:t>
            </a:r>
            <a:r>
              <a:rPr lang="ko-KR" altLang="en-US" sz="1200" b="1" strike="sngStrike" dirty="0" err="1">
                <a:solidFill>
                  <a:srgbClr val="FFFF00"/>
                </a:solidFill>
              </a:rPr>
              <a:t>오버되었을때</a:t>
            </a:r>
            <a:r>
              <a:rPr lang="ko-KR" altLang="en-US" sz="1200" b="1" strike="sngStrike" dirty="0">
                <a:solidFill>
                  <a:srgbClr val="FFFF00"/>
                </a:solidFill>
              </a:rPr>
              <a:t> 나오는 기능은 그대로 유지해주세요</a:t>
            </a:r>
            <a:r>
              <a:rPr lang="en-US" altLang="ko-KR" sz="1200" b="1" strike="sngStrike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1200" strike="sngStrike" dirty="0"/>
              <a:t>- </a:t>
            </a:r>
            <a:r>
              <a:rPr lang="ko-KR" altLang="en-US" sz="1200" strike="sngStrike" dirty="0"/>
              <a:t>상단 메뉴에서 </a:t>
            </a:r>
            <a:r>
              <a:rPr lang="ko-KR" altLang="en-US" sz="1200" strike="sngStrike" dirty="0" err="1"/>
              <a:t>뎁스</a:t>
            </a:r>
            <a:r>
              <a:rPr lang="ko-KR" altLang="en-US" sz="1200" strike="sngStrike" dirty="0"/>
              <a:t> </a:t>
            </a:r>
            <a:r>
              <a:rPr lang="en-US" altLang="ko-KR" sz="1200" strike="sngStrike" dirty="0"/>
              <a:t>3</a:t>
            </a:r>
            <a:r>
              <a:rPr lang="ko-KR" altLang="en-US" sz="1200" strike="sngStrike" dirty="0"/>
              <a:t>까지 한번에 보여주는 방식으로 변경</a:t>
            </a:r>
            <a:r>
              <a:rPr lang="en-US" altLang="ko-KR" sz="1200" strike="sngStrike" dirty="0"/>
              <a:t>, 3</a:t>
            </a:r>
            <a:r>
              <a:rPr lang="ko-KR" altLang="en-US" sz="1200" strike="sngStrike" dirty="0" err="1"/>
              <a:t>뎁스</a:t>
            </a:r>
            <a:r>
              <a:rPr lang="ko-KR" altLang="en-US" sz="1200" strike="sngStrike" dirty="0"/>
              <a:t> 클릭하면 바로 페이지 오픈</a:t>
            </a:r>
            <a:endParaRPr lang="en-US" altLang="ko-KR" sz="1200" strike="sngStrike" dirty="0"/>
          </a:p>
          <a:p>
            <a:pPr>
              <a:buFontTx/>
              <a:buChar char="-"/>
            </a:pPr>
            <a:r>
              <a:rPr lang="ko-KR" altLang="en-US" sz="1200" strike="sngStrike" dirty="0"/>
              <a:t> 좌측 사이드메뉴로 이동 안 함</a:t>
            </a:r>
            <a:endParaRPr lang="en-US" altLang="ko-KR" sz="1200" strike="sngStrike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별 아이콘 클릭하면 좌측 </a:t>
            </a:r>
            <a:r>
              <a:rPr lang="ko-KR" altLang="en-US" sz="1200" dirty="0" err="1"/>
              <a:t>마이메뉴에</a:t>
            </a:r>
            <a:r>
              <a:rPr lang="ko-KR" altLang="en-US" sz="1200" dirty="0"/>
              <a:t> 추가 됨</a:t>
            </a:r>
            <a:endParaRPr lang="en-US" altLang="ko-KR" sz="1200" dirty="0"/>
          </a:p>
          <a:p>
            <a:pPr>
              <a:buFontTx/>
              <a:buChar char="-"/>
            </a:pP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855756" y="3073392"/>
            <a:ext cx="11446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/>
              <a:t>마이메뉴</a:t>
            </a:r>
            <a:r>
              <a:rPr lang="ko-KR" altLang="en-US" sz="900" dirty="0"/>
              <a:t>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5280" y="2571744"/>
            <a:ext cx="681944" cy="20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2</a:t>
            </a:r>
            <a:r>
              <a:rPr lang="ko-KR" altLang="en-US" sz="900" dirty="0" err="1"/>
              <a:t>뎁스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175280" y="2857496"/>
            <a:ext cx="681944" cy="39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3</a:t>
            </a:r>
            <a:r>
              <a:rPr lang="ko-KR" altLang="en-US" sz="900" dirty="0" err="1"/>
              <a:t>뎁스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857224" y="2285992"/>
            <a:ext cx="1071570" cy="21431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7224" y="2643182"/>
            <a:ext cx="785818" cy="14287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7224" y="2857496"/>
            <a:ext cx="785818" cy="4286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73224" y="2844796"/>
            <a:ext cx="198446" cy="15557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0034" y="2143116"/>
            <a:ext cx="681944" cy="39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1</a:t>
            </a:r>
            <a:r>
              <a:rPr lang="ko-KR" altLang="en-US" sz="900" dirty="0" err="1"/>
              <a:t>뎁스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A9B2BC-8342-45C2-9E05-1A2DFD7D8062}"/>
              </a:ext>
            </a:extLst>
          </p:cNvPr>
          <p:cNvSpPr/>
          <p:nvPr/>
        </p:nvSpPr>
        <p:spPr>
          <a:xfrm>
            <a:off x="8409" y="4357695"/>
            <a:ext cx="9144000" cy="2500305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main.html, frame.html</a:t>
            </a:r>
            <a:br>
              <a:rPr lang="en-US" altLang="ko-KR" b="1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b="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gnb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--&gt;</a:t>
            </a:r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~ &lt;!-- //</a:t>
            </a:r>
            <a:r>
              <a:rPr lang="en-US" altLang="ko-KR" b="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gnb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--&gt;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주석 사이의 코드가 수정되었습니다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업데이트 파일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/ui.css</a:t>
            </a:r>
            <a:endParaRPr lang="en-US" altLang="ko-KR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92" t="2681" r="1429" b="24929"/>
          <a:stretch>
            <a:fillRect/>
          </a:stretch>
        </p:blipFill>
        <p:spPr bwMode="auto">
          <a:xfrm>
            <a:off x="0" y="1214422"/>
            <a:ext cx="914400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858016" y="2357430"/>
            <a:ext cx="185738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3</a:t>
            </a:r>
            <a:r>
              <a:rPr lang="ko-KR" altLang="en-US" sz="900" dirty="0" err="1"/>
              <a:t>뎁스</a:t>
            </a:r>
            <a:r>
              <a:rPr lang="ko-KR" altLang="en-US" sz="900" dirty="0"/>
              <a:t> </a:t>
            </a:r>
            <a:r>
              <a:rPr lang="ko-KR" altLang="en-US" sz="900" dirty="0" err="1"/>
              <a:t>오버되었을때</a:t>
            </a:r>
            <a:endParaRPr lang="en-US" altLang="ko-KR" sz="900" dirty="0"/>
          </a:p>
          <a:p>
            <a:r>
              <a:rPr lang="en-US" altLang="ko-KR" sz="900" dirty="0" err="1"/>
              <a:t>Bgcolor</a:t>
            </a:r>
            <a:r>
              <a:rPr lang="en-US" altLang="ko-KR" sz="900" dirty="0"/>
              <a:t> #F0556E 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372538" y="4876792"/>
            <a:ext cx="2286016" cy="31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/>
              <a:t>Bgcolor</a:t>
            </a:r>
            <a:r>
              <a:rPr lang="en-US" altLang="ko-KR" sz="900" dirty="0"/>
              <a:t> # CDCDCD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2571736" y="1643050"/>
            <a:ext cx="1643074" cy="31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2</a:t>
            </a:r>
            <a:r>
              <a:rPr lang="ko-KR" altLang="en-US" sz="900" dirty="0" err="1"/>
              <a:t>뎁스</a:t>
            </a:r>
            <a:r>
              <a:rPr lang="ko-KR" altLang="en-US" sz="900" dirty="0"/>
              <a:t> </a:t>
            </a:r>
            <a:r>
              <a:rPr lang="en-US" altLang="ko-KR" sz="900" dirty="0"/>
              <a:t>Font color # D00E2D</a:t>
            </a:r>
            <a:endParaRPr lang="ko-KR" altLang="en-US" sz="9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rot="10800000" flipV="1">
            <a:off x="2285984" y="1800214"/>
            <a:ext cx="285752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 flipH="1" flipV="1">
            <a:off x="8215338" y="228599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85918" y="500042"/>
            <a:ext cx="3357586" cy="31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1</a:t>
            </a:r>
            <a:r>
              <a:rPr lang="ko-KR" altLang="en-US" sz="900" dirty="0" err="1"/>
              <a:t>뎁스</a:t>
            </a:r>
            <a:r>
              <a:rPr lang="ko-KR" altLang="en-US" sz="900" dirty="0"/>
              <a:t>  </a:t>
            </a:r>
            <a:r>
              <a:rPr lang="en-US" altLang="ko-KR" sz="900" dirty="0" err="1"/>
              <a:t>Bgcolor</a:t>
            </a:r>
            <a:r>
              <a:rPr lang="en-US" altLang="ko-KR" sz="900" dirty="0"/>
              <a:t> #676767</a:t>
            </a:r>
            <a:r>
              <a:rPr lang="ko-KR" altLang="en-US" sz="900" dirty="0"/>
              <a:t>      </a:t>
            </a:r>
            <a:r>
              <a:rPr lang="en-US" altLang="ko-KR" sz="900" dirty="0"/>
              <a:t>/</a:t>
            </a:r>
            <a:r>
              <a:rPr lang="ko-KR" altLang="en-US" sz="900" dirty="0"/>
              <a:t>    </a:t>
            </a:r>
            <a:r>
              <a:rPr lang="en-US" altLang="ko-KR" sz="900" dirty="0"/>
              <a:t>Font color #FFF2C6</a:t>
            </a:r>
            <a:endParaRPr lang="ko-KR" altLang="en-US" sz="9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785918" y="100010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 l="14542" t="18193" r="69416" b="45612"/>
          <a:stretch>
            <a:fillRect/>
          </a:stretch>
        </p:blipFill>
        <p:spPr bwMode="auto">
          <a:xfrm>
            <a:off x="857224" y="3000372"/>
            <a:ext cx="2928958" cy="195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>
            <a:stCxn id="9" idx="1"/>
          </p:cNvCxnSpPr>
          <p:nvPr/>
        </p:nvCxnSpPr>
        <p:spPr>
          <a:xfrm rot="10800000">
            <a:off x="1285852" y="4714884"/>
            <a:ext cx="86686" cy="319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500166" y="3714752"/>
            <a:ext cx="3357586" cy="31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/>
              <a:t>Bgcolor</a:t>
            </a:r>
            <a:r>
              <a:rPr lang="en-US" altLang="ko-KR" sz="900" dirty="0"/>
              <a:t> # E9C56B   /    border line - solid 1px # CDB168</a:t>
            </a:r>
            <a:endParaRPr lang="ko-KR" altLang="en-US" sz="900" dirty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rot="10800000" flipV="1">
            <a:off x="1285852" y="3871916"/>
            <a:ext cx="214314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8FAB21-C4B1-47D3-85E2-D50FBE12FD27}"/>
              </a:ext>
            </a:extLst>
          </p:cNvPr>
          <p:cNvSpPr/>
          <p:nvPr/>
        </p:nvSpPr>
        <p:spPr>
          <a:xfrm>
            <a:off x="8409" y="4374480"/>
            <a:ext cx="9144000" cy="2483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페이지 수정 내용과 동일합니다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442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0" y="1179840"/>
            <a:ext cx="214282" cy="396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3468026" cy="54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trike="sngStrike" dirty="0" err="1"/>
              <a:t>위젯버튼모두</a:t>
            </a:r>
            <a:r>
              <a:rPr lang="ko-KR" altLang="en-US" sz="1200" strike="sngStrike" dirty="0"/>
              <a:t> 삭제</a:t>
            </a:r>
            <a:r>
              <a:rPr lang="en-US" altLang="ko-KR" sz="1200" strike="sngStrike" dirty="0"/>
              <a:t>, </a:t>
            </a:r>
            <a:r>
              <a:rPr lang="ko-KR" altLang="en-US" sz="1200" strike="sngStrike" dirty="0" err="1"/>
              <a:t>마이메뉴</a:t>
            </a:r>
            <a:r>
              <a:rPr lang="ko-KR" altLang="en-US" sz="1200" strike="sngStrike" dirty="0"/>
              <a:t> 버튼 하나만 추가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2. </a:t>
            </a:r>
            <a:r>
              <a:rPr lang="ko-KR" altLang="en-US" sz="1200" b="1" dirty="0" err="1">
                <a:solidFill>
                  <a:srgbClr val="FFFF00"/>
                </a:solidFill>
              </a:rPr>
              <a:t>자측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ko-KR" altLang="en-US" sz="1200" b="1" dirty="0" err="1">
                <a:solidFill>
                  <a:srgbClr val="FFFF00"/>
                </a:solidFill>
              </a:rPr>
              <a:t>위젯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endParaRPr lang="en-US" altLang="ko-KR" sz="1200" b="1" dirty="0">
              <a:solidFill>
                <a:srgbClr val="FFFF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C08C8A-8DCA-42AB-B416-99BD020073FE}"/>
              </a:ext>
            </a:extLst>
          </p:cNvPr>
          <p:cNvSpPr/>
          <p:nvPr/>
        </p:nvSpPr>
        <p:spPr>
          <a:xfrm>
            <a:off x="8409" y="3429000"/>
            <a:ext cx="9144000" cy="3429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main.html, frame.html</a:t>
            </a:r>
            <a:br>
              <a:rPr lang="en-US" altLang="ko-KR" b="1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위젯 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~ &lt;!-- //</a:t>
            </a:r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위젯 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주석 사이의 코드가 수정되었습니다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b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en-US" altLang="ko-KR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js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/ui.js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/* widget */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~ 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/* //widget */</a:t>
            </a:r>
          </a:p>
          <a:p>
            <a:pPr algn="ctr"/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주석 사이의 코드가 추가되었습니다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/* grid1 */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~ 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/* //grid1 */</a:t>
            </a:r>
          </a:p>
          <a:p>
            <a:pPr algn="ctr"/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주석 사이의 코드가 수정되었습니다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0" y="714356"/>
            <a:ext cx="3009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714356"/>
            <a:ext cx="295328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아래쪽 화살표 3"/>
          <p:cNvSpPr/>
          <p:nvPr/>
        </p:nvSpPr>
        <p:spPr>
          <a:xfrm rot="16200000">
            <a:off x="2250265" y="1893083"/>
            <a:ext cx="571504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14876" y="2357430"/>
            <a:ext cx="1428760" cy="73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215074" y="2285992"/>
            <a:ext cx="1785950" cy="31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trike="sngStrike" dirty="0"/>
              <a:t>line - solid 1px # EBEBEB</a:t>
            </a:r>
            <a:endParaRPr lang="ko-KR" altLang="en-US" sz="900" strike="sngStrike" dirty="0"/>
          </a:p>
        </p:txBody>
      </p:sp>
      <p:sp>
        <p:nvSpPr>
          <p:cNvPr id="8" name="직사각형 7"/>
          <p:cNvSpPr/>
          <p:nvPr/>
        </p:nvSpPr>
        <p:spPr>
          <a:xfrm>
            <a:off x="1428760" y="928670"/>
            <a:ext cx="1928826" cy="54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trike="sngStrike" dirty="0"/>
              <a:t>클릭하면 </a:t>
            </a:r>
            <a:r>
              <a:rPr lang="ko-KR" altLang="en-US" sz="1200" strike="sngStrike" dirty="0" err="1"/>
              <a:t>마이메뉴</a:t>
            </a:r>
            <a:r>
              <a:rPr lang="ko-KR" altLang="en-US" sz="1200" strike="sngStrike" dirty="0"/>
              <a:t> 나옴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28760" y="1500174"/>
            <a:ext cx="357158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28992" y="1142984"/>
            <a:ext cx="2714644" cy="54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trike="sngStrike" dirty="0"/>
              <a:t>마우스 </a:t>
            </a:r>
            <a:r>
              <a:rPr lang="ko-KR" altLang="en-US" sz="1200" strike="sngStrike" dirty="0" err="1"/>
              <a:t>아웃하면</a:t>
            </a:r>
            <a:r>
              <a:rPr lang="ko-KR" altLang="en-US" sz="1200" strike="sngStrike" dirty="0"/>
              <a:t> </a:t>
            </a:r>
            <a:r>
              <a:rPr lang="ko-KR" altLang="en-US" sz="1200" strike="sngStrike" dirty="0" err="1"/>
              <a:t>마이메뉴</a:t>
            </a:r>
            <a:r>
              <a:rPr lang="ko-KR" altLang="en-US" sz="1200" strike="sngStrike" dirty="0"/>
              <a:t> 닫힘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8992" y="1643050"/>
            <a:ext cx="228601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260A8D-43D3-4A3C-9620-13AB87F98B73}"/>
              </a:ext>
            </a:extLst>
          </p:cNvPr>
          <p:cNvSpPr/>
          <p:nvPr/>
        </p:nvSpPr>
        <p:spPr>
          <a:xfrm>
            <a:off x="8409" y="4374480"/>
            <a:ext cx="9144000" cy="2483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페이지 수정 내용과 동일합니다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442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857388" y="3180104"/>
            <a:ext cx="21428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4106" y="3173899"/>
            <a:ext cx="3468026" cy="7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trike="sngStrike" dirty="0"/>
              <a:t>좌측 우측으로 </a:t>
            </a:r>
            <a:r>
              <a:rPr lang="ko-KR" altLang="en-US" sz="1200" strike="sngStrike" dirty="0" err="1"/>
              <a:t>와이드</a:t>
            </a:r>
            <a:endParaRPr lang="en-US" altLang="ko-KR" sz="1200" strike="sngStrike" dirty="0"/>
          </a:p>
          <a:p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현재 좌측 </a:t>
            </a:r>
            <a:r>
              <a:rPr lang="ko-KR" altLang="en-US" sz="1200" strike="sngStrike" dirty="0" err="1"/>
              <a:t>와이드는</a:t>
            </a:r>
            <a:r>
              <a:rPr lang="ko-KR" altLang="en-US" sz="1200" strike="sngStrike" dirty="0"/>
              <a:t> 구현하셔서 주셨어요</a:t>
            </a:r>
            <a:r>
              <a:rPr lang="en-US" altLang="ko-KR" sz="1200" strike="sngStrike" dirty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3. </a:t>
            </a:r>
            <a:r>
              <a:rPr lang="ko-KR" altLang="en-US" sz="1200" b="1" dirty="0">
                <a:solidFill>
                  <a:srgbClr val="FFFF00"/>
                </a:solidFill>
              </a:rPr>
              <a:t>슬라이드 </a:t>
            </a:r>
            <a:endParaRPr lang="en-US" altLang="ko-KR" sz="1200" b="1" dirty="0">
              <a:solidFill>
                <a:srgbClr val="FFFF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571876"/>
            <a:ext cx="160311" cy="48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1857356" y="3095626"/>
            <a:ext cx="160311" cy="48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E6ECC-7423-41DB-B362-FE019756EA0A}"/>
              </a:ext>
            </a:extLst>
          </p:cNvPr>
          <p:cNvSpPr/>
          <p:nvPr/>
        </p:nvSpPr>
        <p:spPr>
          <a:xfrm>
            <a:off x="8409" y="4374480"/>
            <a:ext cx="9144000" cy="2483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main.html</a:t>
            </a:r>
            <a:br>
              <a:rPr lang="en-US" altLang="ko-KR" b="1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&lt;!-- add20220328 --&gt; </a:t>
            </a:r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주석의 코드가 추가되었습니다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144000" cy="442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0" y="214290"/>
            <a:ext cx="3468026" cy="7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우측으로 넓어지는 </a:t>
            </a:r>
            <a:r>
              <a:rPr lang="ko-KR" altLang="en-US" sz="1200" dirty="0" err="1"/>
              <a:t>와이드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8929718" y="3214686"/>
            <a:ext cx="21428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FE3EC-65B3-4861-B509-30C914F91D66}"/>
              </a:ext>
            </a:extLst>
          </p:cNvPr>
          <p:cNvSpPr/>
          <p:nvPr/>
        </p:nvSpPr>
        <p:spPr>
          <a:xfrm>
            <a:off x="8409" y="4374480"/>
            <a:ext cx="9144000" cy="2483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페이지 수정 내용과 동일합니다</a:t>
            </a:r>
            <a:r>
              <a:rPr lang="en-US" altLang="ko-KR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14678" y="2285992"/>
            <a:ext cx="4572032" cy="7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/>
              <a:t>포토샵</a:t>
            </a:r>
            <a:r>
              <a:rPr lang="en-US" altLang="ko-KR" sz="1600" b="1" dirty="0"/>
              <a:t>- </a:t>
            </a:r>
            <a:r>
              <a:rPr lang="ko-KR" altLang="en-US" sz="1600" b="1" dirty="0" err="1"/>
              <a:t>레이어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200" dirty="0"/>
              <a:t>눈 아이콘 클릭</a:t>
            </a:r>
            <a:r>
              <a:rPr lang="en-US" altLang="ko-KR" sz="1200" dirty="0"/>
              <a:t> - </a:t>
            </a:r>
            <a:r>
              <a:rPr lang="ko-KR" altLang="en-US" sz="1200" dirty="0"/>
              <a:t>하나씩 보시면</a:t>
            </a:r>
            <a:r>
              <a:rPr lang="en-US" altLang="ko-KR" sz="1200" dirty="0"/>
              <a:t> </a:t>
            </a:r>
            <a:r>
              <a:rPr lang="ko-KR" altLang="en-US" sz="1200" dirty="0"/>
              <a:t>메뉴 보실 수 있습니다</a:t>
            </a:r>
            <a:r>
              <a:rPr lang="en-US" altLang="ko-KR" sz="12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24098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357158" y="2071678"/>
            <a:ext cx="2643206" cy="128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282</Words>
  <Application>Microsoft Office PowerPoint</Application>
  <PresentationFormat>화면 슬라이드 쇼(4:3)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이은하</dc:creator>
  <cp:lastModifiedBy>user</cp:lastModifiedBy>
  <cp:revision>66</cp:revision>
  <dcterms:created xsi:type="dcterms:W3CDTF">2022-03-25T01:07:24Z</dcterms:created>
  <dcterms:modified xsi:type="dcterms:W3CDTF">2022-03-28T07:26:56Z</dcterms:modified>
</cp:coreProperties>
</file>