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19"/>
  </p:notesMasterIdLst>
  <p:sldIdLst>
    <p:sldId id="256" r:id="rId2"/>
    <p:sldId id="274" r:id="rId3"/>
    <p:sldId id="273" r:id="rId4"/>
    <p:sldId id="272" r:id="rId5"/>
    <p:sldId id="259" r:id="rId6"/>
    <p:sldId id="260" r:id="rId7"/>
    <p:sldId id="261" r:id="rId8"/>
    <p:sldId id="265" r:id="rId9"/>
    <p:sldId id="266" r:id="rId10"/>
    <p:sldId id="268" r:id="rId11"/>
    <p:sldId id="269" r:id="rId12"/>
    <p:sldId id="275" r:id="rId13"/>
    <p:sldId id="271" r:id="rId14"/>
    <p:sldId id="262" r:id="rId15"/>
    <p:sldId id="270" r:id="rId16"/>
    <p:sldId id="277"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4C1A7-894F-41B7-BA9B-0624A1B77BA1}" v="1090" dt="2018-10-25T12:12:46.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1316" autoAdjust="0"/>
  </p:normalViewPr>
  <p:slideViewPr>
    <p:cSldViewPr snapToGrid="0">
      <p:cViewPr varScale="1">
        <p:scale>
          <a:sx n="93" d="100"/>
          <a:sy n="93" d="100"/>
        </p:scale>
        <p:origin x="348" y="7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ko Kovacevic" userId="6ac0194916345ca5" providerId="LiveId" clId="{5E54C1A7-894F-41B7-BA9B-0624A1B77BA1}"/>
    <pc:docChg chg="undo redo custSel addSld delSld modSld sldOrd">
      <pc:chgData name="Stanko Kovacevic" userId="6ac0194916345ca5" providerId="LiveId" clId="{5E54C1A7-894F-41B7-BA9B-0624A1B77BA1}" dt="2018-10-25T12:13:04.939" v="4332" actId="1076"/>
      <pc:docMkLst>
        <pc:docMk/>
      </pc:docMkLst>
      <pc:sldChg chg="addSp delSp modSp">
        <pc:chgData name="Stanko Kovacevic" userId="6ac0194916345ca5" providerId="LiveId" clId="{5E54C1A7-894F-41B7-BA9B-0624A1B77BA1}" dt="2018-10-25T12:13:04.939" v="4332" actId="1076"/>
        <pc:sldMkLst>
          <pc:docMk/>
          <pc:sldMk cId="34892358" sldId="256"/>
        </pc:sldMkLst>
        <pc:spChg chg="mod">
          <ac:chgData name="Stanko Kovacevic" userId="6ac0194916345ca5" providerId="LiveId" clId="{5E54C1A7-894F-41B7-BA9B-0624A1B77BA1}" dt="2018-10-25T12:09:07.455" v="4177" actId="27636"/>
          <ac:spMkLst>
            <pc:docMk/>
            <pc:sldMk cId="34892358" sldId="256"/>
            <ac:spMk id="2" creationId="{1C541C5C-EFC4-452E-8B49-58991DE88B5A}"/>
          </ac:spMkLst>
        </pc:spChg>
        <pc:spChg chg="del">
          <ac:chgData name="Stanko Kovacevic" userId="6ac0194916345ca5" providerId="LiveId" clId="{5E54C1A7-894F-41B7-BA9B-0624A1B77BA1}" dt="2018-10-25T12:08:30.341" v="4135" actId="478"/>
          <ac:spMkLst>
            <pc:docMk/>
            <pc:sldMk cId="34892358" sldId="256"/>
            <ac:spMk id="3" creationId="{748283A3-1BA7-4498-B2B5-ACA0FA9C461D}"/>
          </ac:spMkLst>
        </pc:spChg>
        <pc:spChg chg="add del mod">
          <ac:chgData name="Stanko Kovacevic" userId="6ac0194916345ca5" providerId="LiveId" clId="{5E54C1A7-894F-41B7-BA9B-0624A1B77BA1}" dt="2018-10-25T12:12:16.886" v="4322" actId="478"/>
          <ac:spMkLst>
            <pc:docMk/>
            <pc:sldMk cId="34892358" sldId="256"/>
            <ac:spMk id="4" creationId="{46D57D00-719F-42A2-A3F3-F824910D0374}"/>
          </ac:spMkLst>
        </pc:spChg>
        <pc:spChg chg="add mod">
          <ac:chgData name="Stanko Kovacevic" userId="6ac0194916345ca5" providerId="LiveId" clId="{5E54C1A7-894F-41B7-BA9B-0624A1B77BA1}" dt="2018-10-25T12:12:45.831" v="4326" actId="1076"/>
          <ac:spMkLst>
            <pc:docMk/>
            <pc:sldMk cId="34892358" sldId="256"/>
            <ac:spMk id="8" creationId="{D4C134B8-5756-443B-B81C-FD8F6F721E6F}"/>
          </ac:spMkLst>
        </pc:spChg>
        <pc:spChg chg="add del mod">
          <ac:chgData name="Stanko Kovacevic" userId="6ac0194916345ca5" providerId="LiveId" clId="{5E54C1A7-894F-41B7-BA9B-0624A1B77BA1}" dt="2018-10-25T12:08:33.879" v="4136" actId="478"/>
          <ac:spMkLst>
            <pc:docMk/>
            <pc:sldMk cId="34892358" sldId="256"/>
            <ac:spMk id="10" creationId="{98FB1808-2472-4FB3-AB21-A9914B874034}"/>
          </ac:spMkLst>
        </pc:spChg>
        <pc:spChg chg="add mod">
          <ac:chgData name="Stanko Kovacevic" userId="6ac0194916345ca5" providerId="LiveId" clId="{5E54C1A7-894F-41B7-BA9B-0624A1B77BA1}" dt="2018-10-25T12:12:38.125" v="4324" actId="207"/>
          <ac:spMkLst>
            <pc:docMk/>
            <pc:sldMk cId="34892358" sldId="256"/>
            <ac:spMk id="11" creationId="{03B8295D-A88E-4F2F-8496-A00C1C491212}"/>
          </ac:spMkLst>
        </pc:spChg>
        <pc:spChg chg="add mod">
          <ac:chgData name="Stanko Kovacevic" userId="6ac0194916345ca5" providerId="LiveId" clId="{5E54C1A7-894F-41B7-BA9B-0624A1B77BA1}" dt="2018-10-25T12:13:04.939" v="4332" actId="1076"/>
          <ac:spMkLst>
            <pc:docMk/>
            <pc:sldMk cId="34892358" sldId="256"/>
            <ac:spMk id="12" creationId="{0A9CCEB5-8E11-458E-9AA0-70F1CEC44C46}"/>
          </ac:spMkLst>
        </pc:spChg>
      </pc:sldChg>
      <pc:sldChg chg="addSp delSp modSp del">
        <pc:chgData name="Stanko Kovacevic" userId="6ac0194916345ca5" providerId="LiveId" clId="{5E54C1A7-894F-41B7-BA9B-0624A1B77BA1}" dt="2018-10-25T00:45:12.513" v="47" actId="2696"/>
        <pc:sldMkLst>
          <pc:docMk/>
          <pc:sldMk cId="3050512428" sldId="257"/>
        </pc:sldMkLst>
        <pc:spChg chg="mod">
          <ac:chgData name="Stanko Kovacevic" userId="6ac0194916345ca5" providerId="LiveId" clId="{5E54C1A7-894F-41B7-BA9B-0624A1B77BA1}" dt="2018-10-25T00:44:53.583" v="42" actId="20577"/>
          <ac:spMkLst>
            <pc:docMk/>
            <pc:sldMk cId="3050512428" sldId="257"/>
            <ac:spMk id="2" creationId="{86BDAB1E-80AD-4739-B391-AB5EF09F6CC8}"/>
          </ac:spMkLst>
        </pc:spChg>
        <pc:picChg chg="add del mod">
          <ac:chgData name="Stanko Kovacevic" userId="6ac0194916345ca5" providerId="LiveId" clId="{5E54C1A7-894F-41B7-BA9B-0624A1B77BA1}" dt="2018-10-25T00:44:02.344" v="25" actId="478"/>
          <ac:picMkLst>
            <pc:docMk/>
            <pc:sldMk cId="3050512428" sldId="257"/>
            <ac:picMk id="4" creationId="{828E6DB3-425B-4DA9-90BE-5AC4AFF62568}"/>
          </ac:picMkLst>
        </pc:picChg>
        <pc:picChg chg="add del mod">
          <ac:chgData name="Stanko Kovacevic" userId="6ac0194916345ca5" providerId="LiveId" clId="{5E54C1A7-894F-41B7-BA9B-0624A1B77BA1}" dt="2018-10-25T00:44:56.025" v="43" actId="478"/>
          <ac:picMkLst>
            <pc:docMk/>
            <pc:sldMk cId="3050512428" sldId="257"/>
            <ac:picMk id="6" creationId="{A5A3F978-38CB-4D97-864C-8EE14D9BB235}"/>
          </ac:picMkLst>
        </pc:picChg>
        <pc:picChg chg="del">
          <ac:chgData name="Stanko Kovacevic" userId="6ac0194916345ca5" providerId="LiveId" clId="{5E54C1A7-894F-41B7-BA9B-0624A1B77BA1}" dt="2018-10-25T00:42:19.773" v="4" actId="478"/>
          <ac:picMkLst>
            <pc:docMk/>
            <pc:sldMk cId="3050512428" sldId="257"/>
            <ac:picMk id="65" creationId="{54AB2D8C-2008-49F3-8DB9-8A16E4EBEE33}"/>
          </ac:picMkLst>
        </pc:picChg>
      </pc:sldChg>
      <pc:sldChg chg="addSp delSp modSp del ord addAnim delAnim">
        <pc:chgData name="Stanko Kovacevic" userId="6ac0194916345ca5" providerId="LiveId" clId="{5E54C1A7-894F-41B7-BA9B-0624A1B77BA1}" dt="2018-10-25T12:06:24.429" v="4086" actId="2696"/>
        <pc:sldMkLst>
          <pc:docMk/>
          <pc:sldMk cId="4246277780" sldId="258"/>
        </pc:sldMkLst>
        <pc:spChg chg="add del mod">
          <ac:chgData name="Stanko Kovacevic" userId="6ac0194916345ca5" providerId="LiveId" clId="{5E54C1A7-894F-41B7-BA9B-0624A1B77BA1}" dt="2018-10-25T00:57:23.580" v="759" actId="478"/>
          <ac:spMkLst>
            <pc:docMk/>
            <pc:sldMk cId="4246277780" sldId="258"/>
            <ac:spMk id="3" creationId="{A69C9C22-9155-4C90-92DC-FDE3760C7BC1}"/>
          </ac:spMkLst>
        </pc:spChg>
        <pc:spChg chg="mod">
          <ac:chgData name="Stanko Kovacevic" userId="6ac0194916345ca5" providerId="LiveId" clId="{5E54C1A7-894F-41B7-BA9B-0624A1B77BA1}" dt="2018-10-25T00:56:25.490" v="751" actId="20577"/>
          <ac:spMkLst>
            <pc:docMk/>
            <pc:sldMk cId="4246277780" sldId="258"/>
            <ac:spMk id="4" creationId="{0A7D9C7A-A08E-4BAD-8814-8285B4AF0618}"/>
          </ac:spMkLst>
        </pc:spChg>
        <pc:picChg chg="add del">
          <ac:chgData name="Stanko Kovacevic" userId="6ac0194916345ca5" providerId="LiveId" clId="{5E54C1A7-894F-41B7-BA9B-0624A1B77BA1}" dt="2018-10-25T00:57:23.580" v="759" actId="478"/>
          <ac:picMkLst>
            <pc:docMk/>
            <pc:sldMk cId="4246277780" sldId="258"/>
            <ac:picMk id="5" creationId="{21FF7291-5BFC-473A-A423-ECF4A41437F4}"/>
          </ac:picMkLst>
        </pc:picChg>
        <pc:picChg chg="mod">
          <ac:chgData name="Stanko Kovacevic" userId="6ac0194916345ca5" providerId="LiveId" clId="{5E54C1A7-894F-41B7-BA9B-0624A1B77BA1}" dt="2018-10-25T00:57:22.634" v="757" actId="1076"/>
          <ac:picMkLst>
            <pc:docMk/>
            <pc:sldMk cId="4246277780" sldId="258"/>
            <ac:picMk id="7" creationId="{AE0013B2-8AFE-46F9-96A3-50B36B82E49F}"/>
          </ac:picMkLst>
        </pc:picChg>
      </pc:sldChg>
      <pc:sldChg chg="addSp delSp modSp delAnim modNotesTx">
        <pc:chgData name="Stanko Kovacevic" userId="6ac0194916345ca5" providerId="LiveId" clId="{5E54C1A7-894F-41B7-BA9B-0624A1B77BA1}" dt="2018-10-25T10:52:22.768" v="4074" actId="1076"/>
        <pc:sldMkLst>
          <pc:docMk/>
          <pc:sldMk cId="2580208324" sldId="259"/>
        </pc:sldMkLst>
        <pc:spChg chg="mod">
          <ac:chgData name="Stanko Kovacevic" userId="6ac0194916345ca5" providerId="LiveId" clId="{5E54C1A7-894F-41B7-BA9B-0624A1B77BA1}" dt="2018-10-25T01:12:33.656" v="1007" actId="20577"/>
          <ac:spMkLst>
            <pc:docMk/>
            <pc:sldMk cId="2580208324" sldId="259"/>
            <ac:spMk id="2" creationId="{0BA0ADB6-ABE7-410C-904F-E1D6A4E07E14}"/>
          </ac:spMkLst>
        </pc:spChg>
        <pc:spChg chg="mod">
          <ac:chgData name="Stanko Kovacevic" userId="6ac0194916345ca5" providerId="LiveId" clId="{5E54C1A7-894F-41B7-BA9B-0624A1B77BA1}" dt="2018-10-25T01:14:06.094" v="1062" actId="20577"/>
          <ac:spMkLst>
            <pc:docMk/>
            <pc:sldMk cId="2580208324" sldId="259"/>
            <ac:spMk id="3" creationId="{4F31DB3D-BFEF-4F67-8C5B-A724126B7D11}"/>
          </ac:spMkLst>
        </pc:spChg>
        <pc:picChg chg="del mod">
          <ac:chgData name="Stanko Kovacevic" userId="6ac0194916345ca5" providerId="LiveId" clId="{5E54C1A7-894F-41B7-BA9B-0624A1B77BA1}" dt="2018-10-25T10:52:03.324" v="4072" actId="478"/>
          <ac:picMkLst>
            <pc:docMk/>
            <pc:sldMk cId="2580208324" sldId="259"/>
            <ac:picMk id="5" creationId="{650D0B17-4729-436C-B075-9A8AD334C38E}"/>
          </ac:picMkLst>
        </pc:picChg>
        <pc:picChg chg="add mod">
          <ac:chgData name="Stanko Kovacevic" userId="6ac0194916345ca5" providerId="LiveId" clId="{5E54C1A7-894F-41B7-BA9B-0624A1B77BA1}" dt="2018-10-25T10:52:22.768" v="4074" actId="1076"/>
          <ac:picMkLst>
            <pc:docMk/>
            <pc:sldMk cId="2580208324" sldId="259"/>
            <ac:picMk id="6" creationId="{A7CC2963-7626-4BCE-A55E-114B3B13B76F}"/>
          </ac:picMkLst>
        </pc:picChg>
      </pc:sldChg>
      <pc:sldChg chg="addSp delSp modSp delAnim modAnim modNotesTx">
        <pc:chgData name="Stanko Kovacevic" userId="6ac0194916345ca5" providerId="LiveId" clId="{5E54C1A7-894F-41B7-BA9B-0624A1B77BA1}" dt="2018-10-25T10:55:48.131" v="4085"/>
        <pc:sldMkLst>
          <pc:docMk/>
          <pc:sldMk cId="2845780134" sldId="260"/>
        </pc:sldMkLst>
        <pc:spChg chg="mod">
          <ac:chgData name="Stanko Kovacevic" userId="6ac0194916345ca5" providerId="LiveId" clId="{5E54C1A7-894F-41B7-BA9B-0624A1B77BA1}" dt="2018-10-25T01:26:43.817" v="1131" actId="20577"/>
          <ac:spMkLst>
            <pc:docMk/>
            <pc:sldMk cId="2845780134" sldId="260"/>
            <ac:spMk id="2" creationId="{255817C7-81A6-4BC9-80F2-08A5537AA324}"/>
          </ac:spMkLst>
        </pc:spChg>
        <pc:spChg chg="mod">
          <ac:chgData name="Stanko Kovacevic" userId="6ac0194916345ca5" providerId="LiveId" clId="{5E54C1A7-894F-41B7-BA9B-0624A1B77BA1}" dt="2018-10-25T01:29:11.929" v="1164" actId="1076"/>
          <ac:spMkLst>
            <pc:docMk/>
            <pc:sldMk cId="2845780134" sldId="260"/>
            <ac:spMk id="6" creationId="{C2AC8F18-129B-400F-9320-B12DFBD166BA}"/>
          </ac:spMkLst>
        </pc:spChg>
        <pc:spChg chg="add del mod">
          <ac:chgData name="Stanko Kovacevic" userId="6ac0194916345ca5" providerId="LiveId" clId="{5E54C1A7-894F-41B7-BA9B-0624A1B77BA1}" dt="2018-10-25T01:28:58.006" v="1138" actId="478"/>
          <ac:spMkLst>
            <pc:docMk/>
            <pc:sldMk cId="2845780134" sldId="260"/>
            <ac:spMk id="7" creationId="{D9B9743D-C093-4924-80B7-5B4DB9183F5F}"/>
          </ac:spMkLst>
        </pc:spChg>
        <pc:picChg chg="add mod">
          <ac:chgData name="Stanko Kovacevic" userId="6ac0194916345ca5" providerId="LiveId" clId="{5E54C1A7-894F-41B7-BA9B-0624A1B77BA1}" dt="2018-10-25T10:54:48.295" v="4079" actId="14100"/>
          <ac:picMkLst>
            <pc:docMk/>
            <pc:sldMk cId="2845780134" sldId="260"/>
            <ac:picMk id="4" creationId="{258057EC-675E-498E-9D5E-FA1A63D4549E}"/>
          </ac:picMkLst>
        </pc:picChg>
        <pc:picChg chg="del">
          <ac:chgData name="Stanko Kovacevic" userId="6ac0194916345ca5" providerId="LiveId" clId="{5E54C1A7-894F-41B7-BA9B-0624A1B77BA1}" dt="2018-10-25T01:26:51.100" v="1132" actId="478"/>
          <ac:picMkLst>
            <pc:docMk/>
            <pc:sldMk cId="2845780134" sldId="260"/>
            <ac:picMk id="4" creationId="{50ECF6E1-03BB-46AB-902A-224C775B35E0}"/>
          </ac:picMkLst>
        </pc:picChg>
        <pc:picChg chg="del">
          <ac:chgData name="Stanko Kovacevic" userId="6ac0194916345ca5" providerId="LiveId" clId="{5E54C1A7-894F-41B7-BA9B-0624A1B77BA1}" dt="2018-10-25T01:26:53.967" v="1133" actId="478"/>
          <ac:picMkLst>
            <pc:docMk/>
            <pc:sldMk cId="2845780134" sldId="260"/>
            <ac:picMk id="5" creationId="{02D78D80-5590-403C-9DE7-0CD874C61A12}"/>
          </ac:picMkLst>
        </pc:picChg>
        <pc:picChg chg="mod">
          <ac:chgData name="Stanko Kovacevic" userId="6ac0194916345ca5" providerId="LiveId" clId="{5E54C1A7-894F-41B7-BA9B-0624A1B77BA1}" dt="2018-10-25T01:31:58.856" v="1170" actId="1076"/>
          <ac:picMkLst>
            <pc:docMk/>
            <pc:sldMk cId="2845780134" sldId="260"/>
            <ac:picMk id="9" creationId="{FCC80E17-AFA4-4291-AA76-EFF1F1D9BEF9}"/>
          </ac:picMkLst>
        </pc:picChg>
        <pc:picChg chg="add mod">
          <ac:chgData name="Stanko Kovacevic" userId="6ac0194916345ca5" providerId="LiveId" clId="{5E54C1A7-894F-41B7-BA9B-0624A1B77BA1}" dt="2018-10-25T10:54:37.763" v="4076" actId="14826"/>
          <ac:picMkLst>
            <pc:docMk/>
            <pc:sldMk cId="2845780134" sldId="260"/>
            <ac:picMk id="10" creationId="{1B6D1F82-2289-4D72-B8DF-2A39D0ECCF14}"/>
          </ac:picMkLst>
        </pc:picChg>
      </pc:sldChg>
      <pc:sldChg chg="modSp">
        <pc:chgData name="Stanko Kovacevic" userId="6ac0194916345ca5" providerId="LiveId" clId="{5E54C1A7-894F-41B7-BA9B-0624A1B77BA1}" dt="2018-10-25T01:38:58.778" v="1602" actId="20577"/>
        <pc:sldMkLst>
          <pc:docMk/>
          <pc:sldMk cId="1817646094" sldId="261"/>
        </pc:sldMkLst>
        <pc:spChg chg="mod">
          <ac:chgData name="Stanko Kovacevic" userId="6ac0194916345ca5" providerId="LiveId" clId="{5E54C1A7-894F-41B7-BA9B-0624A1B77BA1}" dt="2018-10-25T01:36:04.447" v="1186"/>
          <ac:spMkLst>
            <pc:docMk/>
            <pc:sldMk cId="1817646094" sldId="261"/>
            <ac:spMk id="2" creationId="{7D7C0171-663E-43CC-881D-D8D38588208E}"/>
          </ac:spMkLst>
        </pc:spChg>
        <pc:spChg chg="mod">
          <ac:chgData name="Stanko Kovacevic" userId="6ac0194916345ca5" providerId="LiveId" clId="{5E54C1A7-894F-41B7-BA9B-0624A1B77BA1}" dt="2018-10-25T01:38:58.778" v="1602" actId="20577"/>
          <ac:spMkLst>
            <pc:docMk/>
            <pc:sldMk cId="1817646094" sldId="261"/>
            <ac:spMk id="3" creationId="{8D6C3980-F21C-4E9C-8432-92F34E92001E}"/>
          </ac:spMkLst>
        </pc:spChg>
      </pc:sldChg>
      <pc:sldChg chg="modSp modNotesTx">
        <pc:chgData name="Stanko Kovacevic" userId="6ac0194916345ca5" providerId="LiveId" clId="{5E54C1A7-894F-41B7-BA9B-0624A1B77BA1}" dt="2018-10-25T10:36:28.888" v="3656" actId="27636"/>
        <pc:sldMkLst>
          <pc:docMk/>
          <pc:sldMk cId="459006879" sldId="262"/>
        </pc:sldMkLst>
        <pc:spChg chg="mod">
          <ac:chgData name="Stanko Kovacevic" userId="6ac0194916345ca5" providerId="LiveId" clId="{5E54C1A7-894F-41B7-BA9B-0624A1B77BA1}" dt="2018-10-25T01:52:58.117" v="1892" actId="20577"/>
          <ac:spMkLst>
            <pc:docMk/>
            <pc:sldMk cId="459006879" sldId="262"/>
            <ac:spMk id="2" creationId="{ACCF49F8-8AB8-4670-B8BF-B5C6BC13F2DC}"/>
          </ac:spMkLst>
        </pc:spChg>
        <pc:spChg chg="mod">
          <ac:chgData name="Stanko Kovacevic" userId="6ac0194916345ca5" providerId="LiveId" clId="{5E54C1A7-894F-41B7-BA9B-0624A1B77BA1}" dt="2018-10-25T10:36:28.888" v="3656" actId="27636"/>
          <ac:spMkLst>
            <pc:docMk/>
            <pc:sldMk cId="459006879" sldId="262"/>
            <ac:spMk id="5" creationId="{BD1C7FBB-AF16-4743-BEDD-C3DE15B2CC87}"/>
          </ac:spMkLst>
        </pc:spChg>
      </pc:sldChg>
      <pc:sldChg chg="modSp">
        <pc:chgData name="Stanko Kovacevic" userId="6ac0194916345ca5" providerId="LiveId" clId="{5E54C1A7-894F-41B7-BA9B-0624A1B77BA1}" dt="2018-10-25T10:51:35.632" v="4070" actId="20577"/>
        <pc:sldMkLst>
          <pc:docMk/>
          <pc:sldMk cId="1390077416" sldId="264"/>
        </pc:sldMkLst>
        <pc:spChg chg="mod">
          <ac:chgData name="Stanko Kovacevic" userId="6ac0194916345ca5" providerId="LiveId" clId="{5E54C1A7-894F-41B7-BA9B-0624A1B77BA1}" dt="2018-10-25T10:49:58.681" v="3864" actId="20577"/>
          <ac:spMkLst>
            <pc:docMk/>
            <pc:sldMk cId="1390077416" sldId="264"/>
            <ac:spMk id="2" creationId="{EC177A5E-4D24-4F13-B436-65BA014E7D32}"/>
          </ac:spMkLst>
        </pc:spChg>
        <pc:spChg chg="mod">
          <ac:chgData name="Stanko Kovacevic" userId="6ac0194916345ca5" providerId="LiveId" clId="{5E54C1A7-894F-41B7-BA9B-0624A1B77BA1}" dt="2018-10-25T10:51:35.632" v="4070" actId="20577"/>
          <ac:spMkLst>
            <pc:docMk/>
            <pc:sldMk cId="1390077416" sldId="264"/>
            <ac:spMk id="3" creationId="{C47251BE-7FDC-4A18-8821-C67C127050F5}"/>
          </ac:spMkLst>
        </pc:spChg>
      </pc:sldChg>
      <pc:sldChg chg="modSp">
        <pc:chgData name="Stanko Kovacevic" userId="6ac0194916345ca5" providerId="LiveId" clId="{5E54C1A7-894F-41B7-BA9B-0624A1B77BA1}" dt="2018-10-25T01:48:35.682" v="1655" actId="15"/>
        <pc:sldMkLst>
          <pc:docMk/>
          <pc:sldMk cId="2530865007" sldId="265"/>
        </pc:sldMkLst>
        <pc:spChg chg="mod">
          <ac:chgData name="Stanko Kovacevic" userId="6ac0194916345ca5" providerId="LiveId" clId="{5E54C1A7-894F-41B7-BA9B-0624A1B77BA1}" dt="2018-10-25T01:46:35.733" v="1620" actId="20577"/>
          <ac:spMkLst>
            <pc:docMk/>
            <pc:sldMk cId="2530865007" sldId="265"/>
            <ac:spMk id="2" creationId="{99DF841D-1173-4AB8-A861-9FED255B0ADC}"/>
          </ac:spMkLst>
        </pc:spChg>
        <pc:spChg chg="mod">
          <ac:chgData name="Stanko Kovacevic" userId="6ac0194916345ca5" providerId="LiveId" clId="{5E54C1A7-894F-41B7-BA9B-0624A1B77BA1}" dt="2018-10-25T01:48:35.682" v="1655" actId="15"/>
          <ac:spMkLst>
            <pc:docMk/>
            <pc:sldMk cId="2530865007" sldId="265"/>
            <ac:spMk id="3" creationId="{667CF25B-0618-4DFE-9DBA-CBF7278F66BE}"/>
          </ac:spMkLst>
        </pc:spChg>
      </pc:sldChg>
      <pc:sldChg chg="modSp">
        <pc:chgData name="Stanko Kovacevic" userId="6ac0194916345ca5" providerId="LiveId" clId="{5E54C1A7-894F-41B7-BA9B-0624A1B77BA1}" dt="2018-10-25T10:23:26.590" v="3122" actId="20577"/>
        <pc:sldMkLst>
          <pc:docMk/>
          <pc:sldMk cId="3916581569" sldId="266"/>
        </pc:sldMkLst>
        <pc:spChg chg="mod">
          <ac:chgData name="Stanko Kovacevic" userId="6ac0194916345ca5" providerId="LiveId" clId="{5E54C1A7-894F-41B7-BA9B-0624A1B77BA1}" dt="2018-10-25T01:50:38.891" v="1698" actId="14100"/>
          <ac:spMkLst>
            <pc:docMk/>
            <pc:sldMk cId="3916581569" sldId="266"/>
            <ac:spMk id="2" creationId="{3644B3DB-1C30-4571-96B1-9799BCEA9A59}"/>
          </ac:spMkLst>
        </pc:spChg>
        <pc:spChg chg="mod">
          <ac:chgData name="Stanko Kovacevic" userId="6ac0194916345ca5" providerId="LiveId" clId="{5E54C1A7-894F-41B7-BA9B-0624A1B77BA1}" dt="2018-10-25T10:23:26.590" v="3122" actId="20577"/>
          <ac:spMkLst>
            <pc:docMk/>
            <pc:sldMk cId="3916581569" sldId="266"/>
            <ac:spMk id="3" creationId="{B19C7404-7324-400A-B703-82B93507DDE3}"/>
          </ac:spMkLst>
        </pc:spChg>
      </pc:sldChg>
      <pc:sldChg chg="modSp del">
        <pc:chgData name="Stanko Kovacevic" userId="6ac0194916345ca5" providerId="LiveId" clId="{5E54C1A7-894F-41B7-BA9B-0624A1B77BA1}" dt="2018-10-25T01:51:19.871" v="1735" actId="2696"/>
        <pc:sldMkLst>
          <pc:docMk/>
          <pc:sldMk cId="3424334908" sldId="267"/>
        </pc:sldMkLst>
        <pc:spChg chg="mod">
          <ac:chgData name="Stanko Kovacevic" userId="6ac0194916345ca5" providerId="LiveId" clId="{5E54C1A7-894F-41B7-BA9B-0624A1B77BA1}" dt="2018-10-25T01:50:58.190" v="1732" actId="14100"/>
          <ac:spMkLst>
            <pc:docMk/>
            <pc:sldMk cId="3424334908" sldId="267"/>
            <ac:spMk id="2" creationId="{77C564C0-9320-4663-A22D-6335A3EC66CD}"/>
          </ac:spMkLst>
        </pc:spChg>
      </pc:sldChg>
      <pc:sldChg chg="modSp">
        <pc:chgData name="Stanko Kovacevic" userId="6ac0194916345ca5" providerId="LiveId" clId="{5E54C1A7-894F-41B7-BA9B-0624A1B77BA1}" dt="2018-10-25T10:23:33.260" v="3125" actId="20577"/>
        <pc:sldMkLst>
          <pc:docMk/>
          <pc:sldMk cId="1788496703" sldId="268"/>
        </pc:sldMkLst>
        <pc:spChg chg="mod">
          <ac:chgData name="Stanko Kovacevic" userId="6ac0194916345ca5" providerId="LiveId" clId="{5E54C1A7-894F-41B7-BA9B-0624A1B77BA1}" dt="2018-10-25T01:51:17" v="1734" actId="14100"/>
          <ac:spMkLst>
            <pc:docMk/>
            <pc:sldMk cId="1788496703" sldId="268"/>
            <ac:spMk id="2" creationId="{5B2868F4-75DC-4678-971C-FFA4440A96AF}"/>
          </ac:spMkLst>
        </pc:spChg>
        <pc:spChg chg="mod">
          <ac:chgData name="Stanko Kovacevic" userId="6ac0194916345ca5" providerId="LiveId" clId="{5E54C1A7-894F-41B7-BA9B-0624A1B77BA1}" dt="2018-10-25T10:23:33.260" v="3125" actId="20577"/>
          <ac:spMkLst>
            <pc:docMk/>
            <pc:sldMk cId="1788496703" sldId="268"/>
            <ac:spMk id="3" creationId="{EE7E79DA-3BF2-40DE-8B09-3D55980F3CB1}"/>
          </ac:spMkLst>
        </pc:spChg>
      </pc:sldChg>
      <pc:sldChg chg="modSp">
        <pc:chgData name="Stanko Kovacevic" userId="6ac0194916345ca5" providerId="LiveId" clId="{5E54C1A7-894F-41B7-BA9B-0624A1B77BA1}" dt="2018-10-25T10:17:12.073" v="2913"/>
        <pc:sldMkLst>
          <pc:docMk/>
          <pc:sldMk cId="1250632279" sldId="269"/>
        </pc:sldMkLst>
        <pc:spChg chg="mod">
          <ac:chgData name="Stanko Kovacevic" userId="6ac0194916345ca5" providerId="LiveId" clId="{5E54C1A7-894F-41B7-BA9B-0624A1B77BA1}" dt="2018-10-25T01:51:27.529" v="1753" actId="20577"/>
          <ac:spMkLst>
            <pc:docMk/>
            <pc:sldMk cId="1250632279" sldId="269"/>
            <ac:spMk id="2" creationId="{CD206B98-837F-4C98-8ACA-D68AC2460E9F}"/>
          </ac:spMkLst>
        </pc:spChg>
        <pc:spChg chg="mod">
          <ac:chgData name="Stanko Kovacevic" userId="6ac0194916345ca5" providerId="LiveId" clId="{5E54C1A7-894F-41B7-BA9B-0624A1B77BA1}" dt="2018-10-25T10:17:12.073" v="2913"/>
          <ac:spMkLst>
            <pc:docMk/>
            <pc:sldMk cId="1250632279" sldId="269"/>
            <ac:spMk id="3" creationId="{2B771BBD-E6C8-4D1F-AF02-1CDBAB9307C2}"/>
          </ac:spMkLst>
        </pc:spChg>
      </pc:sldChg>
      <pc:sldChg chg="addSp delSp modSp">
        <pc:chgData name="Stanko Kovacevic" userId="6ac0194916345ca5" providerId="LiveId" clId="{5E54C1A7-894F-41B7-BA9B-0624A1B77BA1}" dt="2018-10-25T10:45:00.989" v="3821" actId="20577"/>
        <pc:sldMkLst>
          <pc:docMk/>
          <pc:sldMk cId="464764204" sldId="270"/>
        </pc:sldMkLst>
        <pc:spChg chg="mod">
          <ac:chgData name="Stanko Kovacevic" userId="6ac0194916345ca5" providerId="LiveId" clId="{5E54C1A7-894F-41B7-BA9B-0624A1B77BA1}" dt="2018-10-25T10:45:00.989" v="3821" actId="20577"/>
          <ac:spMkLst>
            <pc:docMk/>
            <pc:sldMk cId="464764204" sldId="270"/>
            <ac:spMk id="2" creationId="{B5AF9636-C288-4050-952C-3CFAEB085DBE}"/>
          </ac:spMkLst>
        </pc:spChg>
        <pc:spChg chg="del">
          <ac:chgData name="Stanko Kovacevic" userId="6ac0194916345ca5" providerId="LiveId" clId="{5E54C1A7-894F-41B7-BA9B-0624A1B77BA1}" dt="2018-10-25T10:38:05.826" v="3657"/>
          <ac:spMkLst>
            <pc:docMk/>
            <pc:sldMk cId="464764204" sldId="270"/>
            <ac:spMk id="3" creationId="{C52FF392-5D32-4C84-9784-C746A8F8AE72}"/>
          </ac:spMkLst>
        </pc:spChg>
        <pc:spChg chg="add mod">
          <ac:chgData name="Stanko Kovacevic" userId="6ac0194916345ca5" providerId="LiveId" clId="{5E54C1A7-894F-41B7-BA9B-0624A1B77BA1}" dt="2018-10-25T10:38:43.537" v="3663" actId="14100"/>
          <ac:spMkLst>
            <pc:docMk/>
            <pc:sldMk cId="464764204" sldId="270"/>
            <ac:spMk id="5" creationId="{DF1F7F71-2EFF-4F59-BC8E-D42D6E196B7A}"/>
          </ac:spMkLst>
        </pc:spChg>
        <pc:spChg chg="add mod">
          <ac:chgData name="Stanko Kovacevic" userId="6ac0194916345ca5" providerId="LiveId" clId="{5E54C1A7-894F-41B7-BA9B-0624A1B77BA1}" dt="2018-10-25T10:42:13.551" v="3770" actId="14100"/>
          <ac:spMkLst>
            <pc:docMk/>
            <pc:sldMk cId="464764204" sldId="270"/>
            <ac:spMk id="7" creationId="{9A79ABE0-1F51-4D74-B1F5-CCC58427551B}"/>
          </ac:spMkLst>
        </pc:spChg>
        <pc:graphicFrameChg chg="add mod modGraphic">
          <ac:chgData name="Stanko Kovacevic" userId="6ac0194916345ca5" providerId="LiveId" clId="{5E54C1A7-894F-41B7-BA9B-0624A1B77BA1}" dt="2018-10-25T10:41:29.932" v="3737" actId="20577"/>
          <ac:graphicFrameMkLst>
            <pc:docMk/>
            <pc:sldMk cId="464764204" sldId="270"/>
            <ac:graphicFrameMk id="6" creationId="{8310B755-DA87-4208-86AD-9ACC152E2EAA}"/>
          </ac:graphicFrameMkLst>
        </pc:graphicFrameChg>
        <pc:picChg chg="add mod">
          <ac:chgData name="Stanko Kovacevic" userId="6ac0194916345ca5" providerId="LiveId" clId="{5E54C1A7-894F-41B7-BA9B-0624A1B77BA1}" dt="2018-10-25T10:38:16.320" v="3658" actId="1076"/>
          <ac:picMkLst>
            <pc:docMk/>
            <pc:sldMk cId="464764204" sldId="270"/>
            <ac:picMk id="4" creationId="{FBBCA9EE-6D53-4412-9356-A6C36B443828}"/>
          </ac:picMkLst>
        </pc:picChg>
      </pc:sldChg>
      <pc:sldChg chg="modSp">
        <pc:chgData name="Stanko Kovacevic" userId="6ac0194916345ca5" providerId="LiveId" clId="{5E54C1A7-894F-41B7-BA9B-0624A1B77BA1}" dt="2018-10-25T10:29:41.896" v="3148" actId="20577"/>
        <pc:sldMkLst>
          <pc:docMk/>
          <pc:sldMk cId="2231789032" sldId="271"/>
        </pc:sldMkLst>
        <pc:spChg chg="mod">
          <ac:chgData name="Stanko Kovacevic" userId="6ac0194916345ca5" providerId="LiveId" clId="{5E54C1A7-894F-41B7-BA9B-0624A1B77BA1}" dt="2018-10-25T10:27:25.882" v="3144" actId="14100"/>
          <ac:spMkLst>
            <pc:docMk/>
            <pc:sldMk cId="2231789032" sldId="271"/>
            <ac:spMk id="2" creationId="{0450F26B-C074-4623-BA5F-81E8A46BA32B}"/>
          </ac:spMkLst>
        </pc:spChg>
        <pc:spChg chg="mod">
          <ac:chgData name="Stanko Kovacevic" userId="6ac0194916345ca5" providerId="LiveId" clId="{5E54C1A7-894F-41B7-BA9B-0624A1B77BA1}" dt="2018-10-25T10:29:41.896" v="3148" actId="20577"/>
          <ac:spMkLst>
            <pc:docMk/>
            <pc:sldMk cId="2231789032" sldId="271"/>
            <ac:spMk id="3" creationId="{2400451A-CA0C-4631-B28E-FC55434179C5}"/>
          </ac:spMkLst>
        </pc:spChg>
      </pc:sldChg>
      <pc:sldChg chg="addSp delSp modSp add">
        <pc:chgData name="Stanko Kovacevic" userId="6ac0194916345ca5" providerId="LiveId" clId="{5E54C1A7-894F-41B7-BA9B-0624A1B77BA1}" dt="2018-10-25T00:58:56.260" v="786" actId="1076"/>
        <pc:sldMkLst>
          <pc:docMk/>
          <pc:sldMk cId="3389888456" sldId="272"/>
        </pc:sldMkLst>
        <pc:spChg chg="mod">
          <ac:chgData name="Stanko Kovacevic" userId="6ac0194916345ca5" providerId="LiveId" clId="{5E54C1A7-894F-41B7-BA9B-0624A1B77BA1}" dt="2018-10-25T00:58:18.970" v="781" actId="14100"/>
          <ac:spMkLst>
            <pc:docMk/>
            <pc:sldMk cId="3389888456" sldId="272"/>
            <ac:spMk id="2" creationId="{86BDAB1E-80AD-4739-B391-AB5EF09F6CC8}"/>
          </ac:spMkLst>
        </pc:spChg>
        <pc:picChg chg="add mod">
          <ac:chgData name="Stanko Kovacevic" userId="6ac0194916345ca5" providerId="LiveId" clId="{5E54C1A7-894F-41B7-BA9B-0624A1B77BA1}" dt="2018-10-25T00:58:56.260" v="786" actId="1076"/>
          <ac:picMkLst>
            <pc:docMk/>
            <pc:sldMk cId="3389888456" sldId="272"/>
            <ac:picMk id="4" creationId="{3694BA96-3C75-46E4-B075-9DE946BAEA48}"/>
          </ac:picMkLst>
        </pc:picChg>
        <pc:picChg chg="del">
          <ac:chgData name="Stanko Kovacevic" userId="6ac0194916345ca5" providerId="LiveId" clId="{5E54C1A7-894F-41B7-BA9B-0624A1B77BA1}" dt="2018-10-25T00:58:22.601" v="782" actId="478"/>
          <ac:picMkLst>
            <pc:docMk/>
            <pc:sldMk cId="3389888456" sldId="272"/>
            <ac:picMk id="6" creationId="{A5A3F978-38CB-4D97-864C-8EE14D9BB235}"/>
          </ac:picMkLst>
        </pc:picChg>
      </pc:sldChg>
      <pc:sldChg chg="add ord">
        <pc:chgData name="Stanko Kovacevic" userId="6ac0194916345ca5" providerId="LiveId" clId="{5E54C1A7-894F-41B7-BA9B-0624A1B77BA1}" dt="2018-10-25T00:58:30.381" v="783"/>
        <pc:sldMkLst>
          <pc:docMk/>
          <pc:sldMk cId="940338156" sldId="273"/>
        </pc:sldMkLst>
      </pc:sldChg>
      <pc:sldChg chg="delSp modSp add ord delAnim modNotesTx">
        <pc:chgData name="Stanko Kovacevic" userId="6ac0194916345ca5" providerId="LiveId" clId="{5E54C1A7-894F-41B7-BA9B-0624A1B77BA1}" dt="2018-10-25T00:50:49.005" v="550" actId="20577"/>
        <pc:sldMkLst>
          <pc:docMk/>
          <pc:sldMk cId="2443153836" sldId="274"/>
        </pc:sldMkLst>
        <pc:spChg chg="mod">
          <ac:chgData name="Stanko Kovacevic" userId="6ac0194916345ca5" providerId="LiveId" clId="{5E54C1A7-894F-41B7-BA9B-0624A1B77BA1}" dt="2018-10-25T00:45:19.352" v="57" actId="20577"/>
          <ac:spMkLst>
            <pc:docMk/>
            <pc:sldMk cId="2443153836" sldId="274"/>
            <ac:spMk id="2" creationId="{0BA0ADB6-ABE7-410C-904F-E1D6A4E07E14}"/>
          </ac:spMkLst>
        </pc:spChg>
        <pc:spChg chg="mod">
          <ac:chgData name="Stanko Kovacevic" userId="6ac0194916345ca5" providerId="LiveId" clId="{5E54C1A7-894F-41B7-BA9B-0624A1B77BA1}" dt="2018-10-25T00:50:35.958" v="549" actId="20577"/>
          <ac:spMkLst>
            <pc:docMk/>
            <pc:sldMk cId="2443153836" sldId="274"/>
            <ac:spMk id="3" creationId="{4F31DB3D-BFEF-4F67-8C5B-A724126B7D11}"/>
          </ac:spMkLst>
        </pc:spChg>
        <pc:picChg chg="del">
          <ac:chgData name="Stanko Kovacevic" userId="6ac0194916345ca5" providerId="LiveId" clId="{5E54C1A7-894F-41B7-BA9B-0624A1B77BA1}" dt="2018-10-25T00:45:14.258" v="48" actId="478"/>
          <ac:picMkLst>
            <pc:docMk/>
            <pc:sldMk cId="2443153836" sldId="274"/>
            <ac:picMk id="5" creationId="{650D0B17-4729-436C-B075-9A8AD334C38E}"/>
          </ac:picMkLst>
        </pc:picChg>
      </pc:sldChg>
      <pc:sldChg chg="modSp add">
        <pc:chgData name="Stanko Kovacevic" userId="6ac0194916345ca5" providerId="LiveId" clId="{5E54C1A7-894F-41B7-BA9B-0624A1B77BA1}" dt="2018-10-25T10:21:53.740" v="3095" actId="5793"/>
        <pc:sldMkLst>
          <pc:docMk/>
          <pc:sldMk cId="3274943742" sldId="275"/>
        </pc:sldMkLst>
        <pc:spChg chg="mod">
          <ac:chgData name="Stanko Kovacevic" userId="6ac0194916345ca5" providerId="LiveId" clId="{5E54C1A7-894F-41B7-BA9B-0624A1B77BA1}" dt="2018-10-25T10:21:53.740" v="3095" actId="5793"/>
          <ac:spMkLst>
            <pc:docMk/>
            <pc:sldMk cId="3274943742" sldId="275"/>
            <ac:spMk id="3" creationId="{2B771BBD-E6C8-4D1F-AF02-1CDBAB9307C2}"/>
          </ac:spMkLst>
        </pc:spChg>
      </pc:sldChg>
      <pc:sldChg chg="add del">
        <pc:chgData name="Stanko Kovacevic" userId="6ac0194916345ca5" providerId="LiveId" clId="{5E54C1A7-894F-41B7-BA9B-0624A1B77BA1}" dt="2018-10-25T10:31:06.553" v="3163" actId="2696"/>
        <pc:sldMkLst>
          <pc:docMk/>
          <pc:sldMk cId="790969926" sldId="276"/>
        </pc:sldMkLst>
      </pc:sldChg>
      <pc:sldChg chg="add del ord">
        <pc:chgData name="Stanko Kovacevic" userId="6ac0194916345ca5" providerId="LiveId" clId="{5E54C1A7-894F-41B7-BA9B-0624A1B77BA1}" dt="2018-10-25T10:51:43.381" v="4071" actId="2696"/>
        <pc:sldMkLst>
          <pc:docMk/>
          <pc:sldMk cId="4047196704" sldId="276"/>
        </pc:sldMkLst>
      </pc:sldChg>
      <pc:sldChg chg="addSp delSp modSp add">
        <pc:chgData name="Stanko Kovacevic" userId="6ac0194916345ca5" providerId="LiveId" clId="{5E54C1A7-894F-41B7-BA9B-0624A1B77BA1}" dt="2018-10-25T10:47:01.485" v="3855" actId="120"/>
        <pc:sldMkLst>
          <pc:docMk/>
          <pc:sldMk cId="543170829" sldId="277"/>
        </pc:sldMkLst>
        <pc:spChg chg="mod">
          <ac:chgData name="Stanko Kovacevic" userId="6ac0194916345ca5" providerId="LiveId" clId="{5E54C1A7-894F-41B7-BA9B-0624A1B77BA1}" dt="2018-10-25T10:45:01.393" v="3822" actId="20577"/>
          <ac:spMkLst>
            <pc:docMk/>
            <pc:sldMk cId="543170829" sldId="277"/>
            <ac:spMk id="2" creationId="{B5AF9636-C288-4050-952C-3CFAEB085DBE}"/>
          </ac:spMkLst>
        </pc:spChg>
        <pc:spChg chg="mod">
          <ac:chgData name="Stanko Kovacevic" userId="6ac0194916345ca5" providerId="LiveId" clId="{5E54C1A7-894F-41B7-BA9B-0624A1B77BA1}" dt="2018-10-25T10:46:48.042" v="3854" actId="20577"/>
          <ac:spMkLst>
            <pc:docMk/>
            <pc:sldMk cId="543170829" sldId="277"/>
            <ac:spMk id="5" creationId="{DF1F7F71-2EFF-4F59-BC8E-D42D6E196B7A}"/>
          </ac:spMkLst>
        </pc:spChg>
        <pc:spChg chg="mod">
          <ac:chgData name="Stanko Kovacevic" userId="6ac0194916345ca5" providerId="LiveId" clId="{5E54C1A7-894F-41B7-BA9B-0624A1B77BA1}" dt="2018-10-25T10:46:34.874" v="3853" actId="313"/>
          <ac:spMkLst>
            <pc:docMk/>
            <pc:sldMk cId="543170829" sldId="277"/>
            <ac:spMk id="7" creationId="{9A79ABE0-1F51-4D74-B1F5-CCC58427551B}"/>
          </ac:spMkLst>
        </pc:spChg>
        <pc:spChg chg="add del mod">
          <ac:chgData name="Stanko Kovacevic" userId="6ac0194916345ca5" providerId="LiveId" clId="{5E54C1A7-894F-41B7-BA9B-0624A1B77BA1}" dt="2018-10-25T10:45:51.583" v="3829"/>
          <ac:spMkLst>
            <pc:docMk/>
            <pc:sldMk cId="543170829" sldId="277"/>
            <ac:spMk id="8" creationId="{2AC89B64-7C2F-4F05-9457-F2D86EAE6DD0}"/>
          </ac:spMkLst>
        </pc:spChg>
        <pc:graphicFrameChg chg="del">
          <ac:chgData name="Stanko Kovacevic" userId="6ac0194916345ca5" providerId="LiveId" clId="{5E54C1A7-894F-41B7-BA9B-0624A1B77BA1}" dt="2018-10-25T10:45:49.967" v="3828" actId="478"/>
          <ac:graphicFrameMkLst>
            <pc:docMk/>
            <pc:sldMk cId="543170829" sldId="277"/>
            <ac:graphicFrameMk id="6" creationId="{8310B755-DA87-4208-86AD-9ACC152E2EAA}"/>
          </ac:graphicFrameMkLst>
        </pc:graphicFrameChg>
        <pc:graphicFrameChg chg="add mod modGraphic">
          <ac:chgData name="Stanko Kovacevic" userId="6ac0194916345ca5" providerId="LiveId" clId="{5E54C1A7-894F-41B7-BA9B-0624A1B77BA1}" dt="2018-10-25T10:47:01.485" v="3855" actId="120"/>
          <ac:graphicFrameMkLst>
            <pc:docMk/>
            <pc:sldMk cId="543170829" sldId="277"/>
            <ac:graphicFrameMk id="10" creationId="{6CE90E22-95A1-4E8A-AB70-3EA6657D329C}"/>
          </ac:graphicFrameMkLst>
        </pc:graphicFrameChg>
        <pc:picChg chg="del">
          <ac:chgData name="Stanko Kovacevic" userId="6ac0194916345ca5" providerId="LiveId" clId="{5E54C1A7-894F-41B7-BA9B-0624A1B77BA1}" dt="2018-10-25T10:45:11.155" v="3823" actId="478"/>
          <ac:picMkLst>
            <pc:docMk/>
            <pc:sldMk cId="543170829" sldId="277"/>
            <ac:picMk id="4" creationId="{FBBCA9EE-6D53-4412-9356-A6C36B443828}"/>
          </ac:picMkLst>
        </pc:picChg>
        <pc:picChg chg="add mod">
          <ac:chgData name="Stanko Kovacevic" userId="6ac0194916345ca5" providerId="LiveId" clId="{5E54C1A7-894F-41B7-BA9B-0624A1B77BA1}" dt="2018-10-25T10:45:29.957" v="3827" actId="14100"/>
          <ac:picMkLst>
            <pc:docMk/>
            <pc:sldMk cId="543170829" sldId="277"/>
            <ac:picMk id="9" creationId="{81766A37-696E-4692-832E-F3E5746F15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B47AB-8F3D-4781-8960-5A6CE5786048}"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88C92-3FAD-4317-B1DE-FCA4DD5BE002}" type="slidenum">
              <a:rPr lang="en-US" smtClean="0"/>
              <a:t>‹#›</a:t>
            </a:fld>
            <a:endParaRPr lang="en-US"/>
          </a:p>
        </p:txBody>
      </p:sp>
    </p:spTree>
    <p:extLst>
      <p:ext uri="{BB962C8B-B14F-4D97-AF65-F5344CB8AC3E}">
        <p14:creationId xmlns:p14="http://schemas.microsoft.com/office/powerpoint/2010/main" val="2027231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8C92-3FAD-4317-B1DE-FCA4DD5BE002}" type="slidenum">
              <a:rPr lang="en-US" smtClean="0"/>
              <a:t>2</a:t>
            </a:fld>
            <a:endParaRPr lang="en-US"/>
          </a:p>
        </p:txBody>
      </p:sp>
    </p:spTree>
    <p:extLst>
      <p:ext uri="{BB962C8B-B14F-4D97-AF65-F5344CB8AC3E}">
        <p14:creationId xmlns:p14="http://schemas.microsoft.com/office/powerpoint/2010/main" val="2634233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box constraint are not too important in practice. They are only important for the images near bounding box</a:t>
            </a:r>
          </a:p>
        </p:txBody>
      </p:sp>
      <p:sp>
        <p:nvSpPr>
          <p:cNvPr id="4" name="Slide Number Placeholder 3"/>
          <p:cNvSpPr>
            <a:spLocks noGrp="1"/>
          </p:cNvSpPr>
          <p:nvPr>
            <p:ph type="sldNum" sz="quarter" idx="10"/>
          </p:nvPr>
        </p:nvSpPr>
        <p:spPr/>
        <p:txBody>
          <a:bodyPr/>
          <a:lstStyle/>
          <a:p>
            <a:fld id="{90B88C92-3FAD-4317-B1DE-FCA4DD5BE002}" type="slidenum">
              <a:rPr lang="en-US" smtClean="0"/>
              <a:t>12</a:t>
            </a:fld>
            <a:endParaRPr lang="en-US"/>
          </a:p>
        </p:txBody>
      </p:sp>
    </p:spTree>
    <p:extLst>
      <p:ext uri="{BB962C8B-B14F-4D97-AF65-F5344CB8AC3E}">
        <p14:creationId xmlns:p14="http://schemas.microsoft.com/office/powerpoint/2010/main" val="2852113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sz="quarter" idx="5"/>
          </p:nvPr>
        </p:nvSpPr>
        <p:spPr/>
        <p:txBody>
          <a:bodyPr/>
          <a:lstStyle/>
          <a:p>
            <a:fld id="{90B88C92-3FAD-4317-B1DE-FCA4DD5BE002}" type="slidenum">
              <a:rPr lang="en-US" smtClean="0"/>
              <a:t>13</a:t>
            </a:fld>
            <a:endParaRPr lang="en-US"/>
          </a:p>
        </p:txBody>
      </p:sp>
    </p:spTree>
    <p:extLst>
      <p:ext uri="{BB962C8B-B14F-4D97-AF65-F5344CB8AC3E}">
        <p14:creationId xmlns:p14="http://schemas.microsoft.com/office/powerpoint/2010/main" val="485278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8C92-3FAD-4317-B1DE-FCA4DD5BE002}" type="slidenum">
              <a:rPr lang="en-US" smtClean="0"/>
              <a:t>14</a:t>
            </a:fld>
            <a:endParaRPr lang="en-US"/>
          </a:p>
        </p:txBody>
      </p:sp>
    </p:spTree>
    <p:extLst>
      <p:ext uri="{BB962C8B-B14F-4D97-AF65-F5344CB8AC3E}">
        <p14:creationId xmlns:p14="http://schemas.microsoft.com/office/powerpoint/2010/main" val="312533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8C92-3FAD-4317-B1DE-FCA4DD5BE002}" type="slidenum">
              <a:rPr lang="en-US" smtClean="0"/>
              <a:t>3</a:t>
            </a:fld>
            <a:endParaRPr lang="en-US"/>
          </a:p>
        </p:txBody>
      </p:sp>
    </p:spTree>
    <p:extLst>
      <p:ext uri="{BB962C8B-B14F-4D97-AF65-F5344CB8AC3E}">
        <p14:creationId xmlns:p14="http://schemas.microsoft.com/office/powerpoint/2010/main" val="186637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8C92-3FAD-4317-B1DE-FCA4DD5BE002}" type="slidenum">
              <a:rPr lang="en-US" smtClean="0"/>
              <a:t>4</a:t>
            </a:fld>
            <a:endParaRPr lang="en-US"/>
          </a:p>
        </p:txBody>
      </p:sp>
    </p:spTree>
    <p:extLst>
      <p:ext uri="{BB962C8B-B14F-4D97-AF65-F5344CB8AC3E}">
        <p14:creationId xmlns:p14="http://schemas.microsoft.com/office/powerpoint/2010/main" val="21314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was the case, then adv. Examples should be unique even for different training sessions for the same model, let alone different models, but this is false.</a:t>
            </a:r>
          </a:p>
        </p:txBody>
      </p:sp>
      <p:sp>
        <p:nvSpPr>
          <p:cNvPr id="4" name="Slide Number Placeholder 3"/>
          <p:cNvSpPr>
            <a:spLocks noGrp="1"/>
          </p:cNvSpPr>
          <p:nvPr>
            <p:ph type="sldNum" sz="quarter" idx="10"/>
          </p:nvPr>
        </p:nvSpPr>
        <p:spPr/>
        <p:txBody>
          <a:bodyPr/>
          <a:lstStyle/>
          <a:p>
            <a:fld id="{90B88C92-3FAD-4317-B1DE-FCA4DD5BE002}" type="slidenum">
              <a:rPr lang="en-US" smtClean="0"/>
              <a:t>5</a:t>
            </a:fld>
            <a:endParaRPr lang="en-US"/>
          </a:p>
        </p:txBody>
      </p:sp>
    </p:spTree>
    <p:extLst>
      <p:ext uri="{BB962C8B-B14F-4D97-AF65-F5344CB8AC3E}">
        <p14:creationId xmlns:p14="http://schemas.microsoft.com/office/powerpoint/2010/main" val="405085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8C92-3FAD-4317-B1DE-FCA4DD5BE002}" type="slidenum">
              <a:rPr lang="en-US" smtClean="0"/>
              <a:t>6</a:t>
            </a:fld>
            <a:endParaRPr lang="en-US"/>
          </a:p>
        </p:txBody>
      </p:sp>
    </p:spTree>
    <p:extLst>
      <p:ext uri="{BB962C8B-B14F-4D97-AF65-F5344CB8AC3E}">
        <p14:creationId xmlns:p14="http://schemas.microsoft.com/office/powerpoint/2010/main" val="4034427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 sine points and fit piece-wise linear function</a:t>
            </a:r>
          </a:p>
          <a:p>
            <a:r>
              <a:rPr lang="en-US" dirty="0"/>
              <a:t>Explain how our dataset is measure 0 on that fit above and </a:t>
            </a:r>
            <a:r>
              <a:rPr lang="en-US" dirty="0" err="1"/>
              <a:t>thet</a:t>
            </a:r>
            <a:r>
              <a:rPr lang="en-US" dirty="0"/>
              <a:t> we extrapolate almost everywhere.</a:t>
            </a:r>
          </a:p>
          <a:p>
            <a:r>
              <a:rPr lang="en-US" dirty="0"/>
              <a:t>On simple bin classification explain how linear can make Adv examples easy, explain that this is problem only around decision boundaries, and note that in high dim feature space, class regions are often entangled and decision boundaries are not far from any point measured by L2 distance</a:t>
            </a:r>
          </a:p>
        </p:txBody>
      </p:sp>
      <p:sp>
        <p:nvSpPr>
          <p:cNvPr id="4" name="Slide Number Placeholder 3"/>
          <p:cNvSpPr>
            <a:spLocks noGrp="1"/>
          </p:cNvSpPr>
          <p:nvPr>
            <p:ph type="sldNum" sz="quarter" idx="10"/>
          </p:nvPr>
        </p:nvSpPr>
        <p:spPr/>
        <p:txBody>
          <a:bodyPr/>
          <a:lstStyle/>
          <a:p>
            <a:fld id="{90B88C92-3FAD-4317-B1DE-FCA4DD5BE002}" type="slidenum">
              <a:rPr lang="en-US" smtClean="0"/>
              <a:t>7</a:t>
            </a:fld>
            <a:endParaRPr lang="en-US"/>
          </a:p>
        </p:txBody>
      </p:sp>
    </p:spTree>
    <p:extLst>
      <p:ext uri="{BB962C8B-B14F-4D97-AF65-F5344CB8AC3E}">
        <p14:creationId xmlns:p14="http://schemas.microsoft.com/office/powerpoint/2010/main" val="199865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cross entropy and KL divergence. Link</a:t>
            </a:r>
          </a:p>
        </p:txBody>
      </p:sp>
      <p:sp>
        <p:nvSpPr>
          <p:cNvPr id="4" name="Slide Number Placeholder 3"/>
          <p:cNvSpPr>
            <a:spLocks noGrp="1"/>
          </p:cNvSpPr>
          <p:nvPr>
            <p:ph type="sldNum" sz="quarter" idx="10"/>
          </p:nvPr>
        </p:nvSpPr>
        <p:spPr/>
        <p:txBody>
          <a:bodyPr/>
          <a:lstStyle/>
          <a:p>
            <a:fld id="{90B88C92-3FAD-4317-B1DE-FCA4DD5BE002}" type="slidenum">
              <a:rPr lang="en-US" smtClean="0"/>
              <a:t>9</a:t>
            </a:fld>
            <a:endParaRPr lang="en-US"/>
          </a:p>
        </p:txBody>
      </p:sp>
    </p:spTree>
    <p:extLst>
      <p:ext uri="{BB962C8B-B14F-4D97-AF65-F5344CB8AC3E}">
        <p14:creationId xmlns:p14="http://schemas.microsoft.com/office/powerpoint/2010/main" val="3643937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B88C92-3FAD-4317-B1DE-FCA4DD5BE002}" type="slidenum">
              <a:rPr lang="en-US" smtClean="0"/>
              <a:t>10</a:t>
            </a:fld>
            <a:endParaRPr lang="en-US"/>
          </a:p>
        </p:txBody>
      </p:sp>
    </p:spTree>
    <p:extLst>
      <p:ext uri="{BB962C8B-B14F-4D97-AF65-F5344CB8AC3E}">
        <p14:creationId xmlns:p14="http://schemas.microsoft.com/office/powerpoint/2010/main" val="157135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box constraint are not too important in practice. They are only important for the images near bounding box</a:t>
            </a:r>
          </a:p>
        </p:txBody>
      </p:sp>
      <p:sp>
        <p:nvSpPr>
          <p:cNvPr id="4" name="Slide Number Placeholder 3"/>
          <p:cNvSpPr>
            <a:spLocks noGrp="1"/>
          </p:cNvSpPr>
          <p:nvPr>
            <p:ph type="sldNum" sz="quarter" idx="10"/>
          </p:nvPr>
        </p:nvSpPr>
        <p:spPr/>
        <p:txBody>
          <a:bodyPr/>
          <a:lstStyle/>
          <a:p>
            <a:fld id="{90B88C92-3FAD-4317-B1DE-FCA4DD5BE002}" type="slidenum">
              <a:rPr lang="en-US" smtClean="0"/>
              <a:t>11</a:t>
            </a:fld>
            <a:endParaRPr lang="en-US"/>
          </a:p>
        </p:txBody>
      </p:sp>
    </p:spTree>
    <p:extLst>
      <p:ext uri="{BB962C8B-B14F-4D97-AF65-F5344CB8AC3E}">
        <p14:creationId xmlns:p14="http://schemas.microsoft.com/office/powerpoint/2010/main" val="28979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343361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13E1D2-7F5A-4B57-8EEB-3D6F219F67E1}"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25205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2540008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8186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3157495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335944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334901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2101541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160463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31416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331964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3E1D2-7F5A-4B57-8EEB-3D6F219F67E1}"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401231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3E1D2-7F5A-4B57-8EEB-3D6F219F67E1}"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353104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27662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348153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213E1D2-7F5A-4B57-8EEB-3D6F219F67E1}" type="datetimeFigureOut">
              <a:rPr lang="en-US" smtClean="0"/>
              <a:t>10/25/2018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186558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13E1D2-7F5A-4B57-8EEB-3D6F219F67E1}"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A30C-9194-41BC-8ECF-D6960D9BEC7A}" type="slidenum">
              <a:rPr lang="en-US" smtClean="0"/>
              <a:t>‹#›</a:t>
            </a:fld>
            <a:endParaRPr lang="en-US"/>
          </a:p>
        </p:txBody>
      </p:sp>
    </p:spTree>
    <p:extLst>
      <p:ext uri="{BB962C8B-B14F-4D97-AF65-F5344CB8AC3E}">
        <p14:creationId xmlns:p14="http://schemas.microsoft.com/office/powerpoint/2010/main" val="267391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13E1D2-7F5A-4B57-8EEB-3D6F219F67E1}" type="datetimeFigureOut">
              <a:rPr lang="en-US" smtClean="0"/>
              <a:t>10/25/2018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9EA30C-9194-41BC-8ECF-D6960D9BEC7A}" type="slidenum">
              <a:rPr lang="en-US" smtClean="0"/>
              <a:t>‹#›</a:t>
            </a:fld>
            <a:endParaRPr lang="en-US"/>
          </a:p>
        </p:txBody>
      </p:sp>
    </p:spTree>
    <p:extLst>
      <p:ext uri="{BB962C8B-B14F-4D97-AF65-F5344CB8AC3E}">
        <p14:creationId xmlns:p14="http://schemas.microsoft.com/office/powerpoint/2010/main" val="3559891071"/>
      </p:ext>
    </p:extLst>
  </p:cSld>
  <p:clrMap bg1="dk1" tx1="lt1" bg2="dk2"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541C5C-EFC4-452E-8B49-58991DE88B5A}"/>
              </a:ext>
            </a:extLst>
          </p:cNvPr>
          <p:cNvSpPr>
            <a:spLocks noGrp="1"/>
          </p:cNvSpPr>
          <p:nvPr>
            <p:ph type="ctrTitle"/>
          </p:nvPr>
        </p:nvSpPr>
        <p:spPr>
          <a:xfrm>
            <a:off x="965505" y="1551398"/>
            <a:ext cx="10260990" cy="2596058"/>
          </a:xfrm>
        </p:spPr>
        <p:txBody>
          <a:bodyPr>
            <a:normAutofit/>
          </a:bodyPr>
          <a:lstStyle/>
          <a:p>
            <a:pPr algn="ctr"/>
            <a:r>
              <a:rPr lang="en-US" sz="8000" dirty="0" err="1"/>
              <a:t>Diplomski</a:t>
            </a:r>
            <a:r>
              <a:rPr lang="en-US" sz="8000" dirty="0"/>
              <a:t> rad</a:t>
            </a:r>
            <a:br>
              <a:rPr lang="sr-Latn-RS" sz="8000" dirty="0"/>
            </a:br>
            <a:r>
              <a:rPr lang="sr-Latn-RS" sz="4000" dirty="0"/>
              <a:t>Sigurnost modela dubokog učenja</a:t>
            </a:r>
            <a:endParaRPr lang="en-US" sz="4000" dirty="0"/>
          </a:p>
        </p:txBody>
      </p:sp>
      <p:sp>
        <p:nvSpPr>
          <p:cNvPr id="7"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4C134B8-5756-443B-B81C-FD8F6F721E6F}"/>
              </a:ext>
            </a:extLst>
          </p:cNvPr>
          <p:cNvSpPr txBox="1"/>
          <p:nvPr/>
        </p:nvSpPr>
        <p:spPr>
          <a:xfrm>
            <a:off x="184630" y="6005143"/>
            <a:ext cx="4849706" cy="646331"/>
          </a:xfrm>
          <a:prstGeom prst="rect">
            <a:avLst/>
          </a:prstGeom>
          <a:noFill/>
        </p:spPr>
        <p:txBody>
          <a:bodyPr wrap="square" rtlCol="0">
            <a:spAutoFit/>
          </a:bodyPr>
          <a:lstStyle/>
          <a:p>
            <a:r>
              <a:rPr lang="sr-Latn-RS" dirty="0">
                <a:solidFill>
                  <a:schemeClr val="bg2"/>
                </a:solidFill>
              </a:rPr>
              <a:t>Mentor: prof. Dr Dragan Urošević</a:t>
            </a:r>
          </a:p>
          <a:p>
            <a:r>
              <a:rPr lang="sr-Latn-RS" dirty="0">
                <a:solidFill>
                  <a:schemeClr val="bg2"/>
                </a:solidFill>
              </a:rPr>
              <a:t>Član komisije: prof. Dr Đorđe Babić</a:t>
            </a:r>
          </a:p>
        </p:txBody>
      </p:sp>
      <p:sp>
        <p:nvSpPr>
          <p:cNvPr id="11" name="TextBox 10">
            <a:extLst>
              <a:ext uri="{FF2B5EF4-FFF2-40B4-BE49-F238E27FC236}">
                <a16:creationId xmlns:a16="http://schemas.microsoft.com/office/drawing/2014/main" id="{03B8295D-A88E-4F2F-8496-A00C1C491212}"/>
              </a:ext>
            </a:extLst>
          </p:cNvPr>
          <p:cNvSpPr txBox="1"/>
          <p:nvPr/>
        </p:nvSpPr>
        <p:spPr>
          <a:xfrm>
            <a:off x="4472683" y="6282142"/>
            <a:ext cx="3513762" cy="369332"/>
          </a:xfrm>
          <a:prstGeom prst="rect">
            <a:avLst/>
          </a:prstGeom>
          <a:noFill/>
        </p:spPr>
        <p:txBody>
          <a:bodyPr wrap="square" rtlCol="0">
            <a:spAutoFit/>
          </a:bodyPr>
          <a:lstStyle/>
          <a:p>
            <a:pPr algn="ctr"/>
            <a:r>
              <a:rPr lang="sr-Latn-RS" dirty="0">
                <a:solidFill>
                  <a:schemeClr val="bg2"/>
                </a:solidFill>
              </a:rPr>
              <a:t>Beograd 2018</a:t>
            </a:r>
          </a:p>
        </p:txBody>
      </p:sp>
      <p:sp>
        <p:nvSpPr>
          <p:cNvPr id="12" name="Rectangle 11">
            <a:extLst>
              <a:ext uri="{FF2B5EF4-FFF2-40B4-BE49-F238E27FC236}">
                <a16:creationId xmlns:a16="http://schemas.microsoft.com/office/drawing/2014/main" id="{0A9CCEB5-8E11-458E-9AA0-70F1CEC44C46}"/>
              </a:ext>
            </a:extLst>
          </p:cNvPr>
          <p:cNvSpPr/>
          <p:nvPr/>
        </p:nvSpPr>
        <p:spPr>
          <a:xfrm>
            <a:off x="8751350" y="6005143"/>
            <a:ext cx="3256020" cy="369332"/>
          </a:xfrm>
          <a:prstGeom prst="rect">
            <a:avLst/>
          </a:prstGeom>
        </p:spPr>
        <p:txBody>
          <a:bodyPr wrap="none">
            <a:spAutoFit/>
          </a:bodyPr>
          <a:lstStyle/>
          <a:p>
            <a:r>
              <a:rPr lang="sr-Latn-RS" dirty="0">
                <a:solidFill>
                  <a:schemeClr val="bg2"/>
                </a:solidFill>
              </a:rPr>
              <a:t>Stanko Kovačević RN 29/13</a:t>
            </a:r>
          </a:p>
        </p:txBody>
      </p:sp>
    </p:spTree>
    <p:extLst>
      <p:ext uri="{BB962C8B-B14F-4D97-AF65-F5344CB8AC3E}">
        <p14:creationId xmlns:p14="http://schemas.microsoft.com/office/powerpoint/2010/main" val="3489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68F4-75DC-4678-971C-FFA4440A96AF}"/>
              </a:ext>
            </a:extLst>
          </p:cNvPr>
          <p:cNvSpPr>
            <a:spLocks noGrp="1"/>
          </p:cNvSpPr>
          <p:nvPr>
            <p:ph type="title"/>
          </p:nvPr>
        </p:nvSpPr>
        <p:spPr>
          <a:xfrm>
            <a:off x="646111" y="452718"/>
            <a:ext cx="9723007" cy="769907"/>
          </a:xfrm>
        </p:spPr>
        <p:txBody>
          <a:bodyPr/>
          <a:lstStyle/>
          <a:p>
            <a:r>
              <a:rPr lang="sr-Latn-RS" dirty="0"/>
              <a:t>Ciljani napad na neuralnu mrežu</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7E79DA-3BF2-40DE-8B09-3D55980F3CB1}"/>
                  </a:ext>
                </a:extLst>
              </p:cNvPr>
              <p:cNvSpPr>
                <a:spLocks noGrp="1"/>
              </p:cNvSpPr>
              <p:nvPr>
                <p:ph sz="half" idx="1"/>
              </p:nvPr>
            </p:nvSpPr>
            <p:spPr>
              <a:xfrm>
                <a:off x="1103312" y="2060575"/>
                <a:ext cx="8947522" cy="4797425"/>
              </a:xfrm>
            </p:spPr>
            <p:txBody>
              <a:bodyPr>
                <a:normAutofit/>
              </a:bodyPr>
              <a:lstStyle/>
              <a:p>
                <a14:m>
                  <m:oMath xmlns:m="http://schemas.openxmlformats.org/officeDocument/2006/math">
                    <m:sSub>
                      <m:sSubPr>
                        <m:ctrlPr>
                          <a:rPr lang="sr-Latn-RS" i="1" smtClean="0">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d>
                      <m:dPr>
                        <m:ctrlPr>
                          <a:rPr lang="sr-Latn-RS" i="1">
                            <a:latin typeface="Cambria Math" panose="02040503050406030204" pitchFamily="18" charset="0"/>
                          </a:rPr>
                        </m:ctrlPr>
                      </m:dPr>
                      <m:e>
                        <m:r>
                          <a:rPr lang="sr-Latn-RS" b="1" i="1">
                            <a:latin typeface="Cambria Math" panose="02040503050406030204" pitchFamily="18" charset="0"/>
                          </a:rPr>
                          <m:t>𝒙</m:t>
                        </m:r>
                      </m:e>
                    </m:d>
                    <m:r>
                      <a:rPr lang="sr-Latn-RS" i="1">
                        <a:latin typeface="Cambria Math" panose="02040503050406030204" pitchFamily="18" charset="0"/>
                      </a:rPr>
                      <m:t>=</m:t>
                    </m:r>
                    <m:r>
                      <a:rPr lang="sr-Latn-RS" i="1">
                        <a:latin typeface="Cambria Math" panose="02040503050406030204" pitchFamily="18" charset="0"/>
                      </a:rPr>
                      <m:t>𝐿</m:t>
                    </m:r>
                    <m:d>
                      <m:dPr>
                        <m:ctrlPr>
                          <a:rPr lang="sr-Latn-RS"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m:t>
                        </m:r>
                        <m:acc>
                          <m:accPr>
                            <m:chr m:val="̂"/>
                            <m:ctrlPr>
                              <a:rPr lang="sr-Latn-RS" b="1" i="1">
                                <a:latin typeface="Cambria Math" panose="02040503050406030204" pitchFamily="18" charset="0"/>
                              </a:rPr>
                            </m:ctrlPr>
                          </m:accPr>
                          <m:e>
                            <m:r>
                              <a:rPr lang="sr-Latn-RS" b="1" i="1">
                                <a:latin typeface="Cambria Math" panose="02040503050406030204" pitchFamily="18" charset="0"/>
                              </a:rPr>
                              <m:t>𝒚</m:t>
                            </m:r>
                          </m:e>
                        </m:acc>
                        <m:r>
                          <a:rPr lang="sr-Latn-RS" b="1" i="1">
                            <a:latin typeface="Cambria Math" panose="02040503050406030204" pitchFamily="18" charset="0"/>
                          </a:rPr>
                          <m:t>;</m:t>
                        </m:r>
                        <m:r>
                          <a:rPr lang="sr-Latn-RS" b="1" i="1">
                            <a:latin typeface="Cambria Math" panose="02040503050406030204" pitchFamily="18" charset="0"/>
                          </a:rPr>
                          <m:t>𝚯</m:t>
                        </m:r>
                      </m:e>
                    </m:d>
                  </m:oMath>
                </a14:m>
                <a:endParaRPr lang="sr-Latn-RS" dirty="0"/>
              </a:p>
              <a:p>
                <a:pPr lvl="1"/>
                <a14:m>
                  <m:oMath xmlns:m="http://schemas.openxmlformats.org/officeDocument/2006/math">
                    <m:r>
                      <a:rPr lang="sr-Latn-RS" b="1" i="1">
                        <a:latin typeface="Cambria Math" panose="02040503050406030204" pitchFamily="18" charset="0"/>
                      </a:rPr>
                      <m:t>𝒙</m:t>
                    </m:r>
                  </m:oMath>
                </a14:m>
                <a:r>
                  <a:rPr lang="sr-Latn-RS" dirty="0"/>
                  <a:t> ulaz u mrežu</a:t>
                </a:r>
              </a:p>
              <a:p>
                <a:pPr lvl="1"/>
                <a14:m>
                  <m:oMath xmlns:m="http://schemas.openxmlformats.org/officeDocument/2006/math">
                    <m:acc>
                      <m:accPr>
                        <m:chr m:val="̂"/>
                        <m:ctrlPr>
                          <a:rPr lang="sr-Latn-RS" b="1" i="1" smtClean="0">
                            <a:latin typeface="Cambria Math" panose="02040503050406030204" pitchFamily="18" charset="0"/>
                          </a:rPr>
                        </m:ctrlPr>
                      </m:accPr>
                      <m:e>
                        <m:r>
                          <a:rPr lang="sr-Latn-RS" b="1" i="1" smtClean="0">
                            <a:latin typeface="Cambria Math" panose="02040503050406030204" pitchFamily="18" charset="0"/>
                          </a:rPr>
                          <m:t>𝒚</m:t>
                        </m:r>
                      </m:e>
                    </m:acc>
                  </m:oMath>
                </a14:m>
                <a:r>
                  <a:rPr lang="sr-Latn-RS" dirty="0"/>
                  <a:t> vrednost </a:t>
                </a:r>
                <a:r>
                  <a:rPr lang="sr-Latn-RS" dirty="0" err="1"/>
                  <a:t>labele</a:t>
                </a:r>
                <a:r>
                  <a:rPr lang="sr-Latn-RS" dirty="0"/>
                  <a:t> koju hoćemo da dobijemo kao izlaz klasifikacije (podesiv parametar)</a:t>
                </a:r>
              </a:p>
              <a:p>
                <a:pPr lvl="1"/>
                <a14:m>
                  <m:oMath xmlns:m="http://schemas.openxmlformats.org/officeDocument/2006/math">
                    <m:r>
                      <a:rPr lang="sr-Latn-RS" b="1" i="1">
                        <a:latin typeface="Cambria Math" panose="02040503050406030204" pitchFamily="18" charset="0"/>
                      </a:rPr>
                      <m:t>𝚯</m:t>
                    </m:r>
                  </m:oMath>
                </a14:m>
                <a:r>
                  <a:rPr lang="sr-Latn-RS" i="1" dirty="0"/>
                  <a:t> </a:t>
                </a:r>
                <a:r>
                  <a:rPr lang="sr-Latn-RS" dirty="0"/>
                  <a:t>parametri neuralne mreže koji su sada fiksirani (jer je trening završen ranije i znamo njihove vrednosti)</a:t>
                </a:r>
                <a:endParaRPr lang="sr-Latn-RS" i="1" dirty="0"/>
              </a:p>
              <a:p>
                <a:endParaRPr lang="sr-Latn-RS" i="1" dirty="0">
                  <a:latin typeface="Cambria Math" panose="02040503050406030204" pitchFamily="18" charset="0"/>
                </a:endParaRPr>
              </a:p>
              <a:p>
                <a14:m>
                  <m:oMath xmlns:m="http://schemas.openxmlformats.org/officeDocument/2006/math">
                    <m:r>
                      <a:rPr lang="sr-Latn-RS" i="1">
                        <a:latin typeface="Cambria Math" panose="02040503050406030204" pitchFamily="18" charset="0"/>
                      </a:rPr>
                      <m:t>𝐿</m:t>
                    </m:r>
                    <m:d>
                      <m:dPr>
                        <m:ctrlPr>
                          <a:rPr lang="sr-Latn-RS"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m:t>
                        </m:r>
                        <m:acc>
                          <m:accPr>
                            <m:chr m:val="̂"/>
                            <m:ctrlPr>
                              <a:rPr lang="sr-Latn-RS" b="1" i="1">
                                <a:latin typeface="Cambria Math" panose="02040503050406030204" pitchFamily="18" charset="0"/>
                              </a:rPr>
                            </m:ctrlPr>
                          </m:accPr>
                          <m:e>
                            <m:r>
                              <a:rPr lang="sr-Latn-RS" b="1" i="1">
                                <a:latin typeface="Cambria Math" panose="02040503050406030204" pitchFamily="18" charset="0"/>
                              </a:rPr>
                              <m:t>𝒚</m:t>
                            </m:r>
                          </m:e>
                        </m:acc>
                        <m:r>
                          <a:rPr lang="sr-Latn-RS" b="1" i="1">
                            <a:latin typeface="Cambria Math" panose="02040503050406030204" pitchFamily="18" charset="0"/>
                          </a:rPr>
                          <m:t>;</m:t>
                        </m:r>
                        <m:r>
                          <a:rPr lang="sr-Latn-RS" b="1" i="1">
                            <a:latin typeface="Cambria Math" panose="02040503050406030204" pitchFamily="18" charset="0"/>
                          </a:rPr>
                          <m:t>𝚯</m:t>
                        </m:r>
                      </m:e>
                    </m:d>
                    <m:r>
                      <a:rPr lang="sr-Latn-RS" i="1">
                        <a:latin typeface="Cambria Math" panose="02040503050406030204" pitchFamily="18" charset="0"/>
                      </a:rPr>
                      <m:t>=−</m:t>
                    </m:r>
                    <m:nary>
                      <m:naryPr>
                        <m:chr m:val="∑"/>
                        <m:limLoc m:val="undOvr"/>
                        <m:ctrlPr>
                          <a:rPr lang="sr-Latn-RS" i="1">
                            <a:latin typeface="Cambria Math" panose="02040503050406030204" pitchFamily="18" charset="0"/>
                          </a:rPr>
                        </m:ctrlPr>
                      </m:naryPr>
                      <m:sub>
                        <m:r>
                          <a:rPr lang="sr-Latn-RS" i="1">
                            <a:latin typeface="Cambria Math" panose="02040503050406030204" pitchFamily="18" charset="0"/>
                          </a:rPr>
                          <m:t>𝑖</m:t>
                        </m:r>
                        <m:r>
                          <a:rPr lang="sr-Latn-RS" i="1">
                            <a:latin typeface="Cambria Math" panose="02040503050406030204" pitchFamily="18" charset="0"/>
                          </a:rPr>
                          <m:t>=1</m:t>
                        </m:r>
                      </m:sub>
                      <m:sup>
                        <m:r>
                          <a:rPr lang="sr-Latn-RS" i="1">
                            <a:latin typeface="Cambria Math" panose="02040503050406030204" pitchFamily="18" charset="0"/>
                          </a:rPr>
                          <m:t>𝑚</m:t>
                        </m:r>
                      </m:sup>
                      <m:e>
                        <m:acc>
                          <m:accPr>
                            <m:chr m:val="̂"/>
                            <m:ctrlPr>
                              <a:rPr lang="sr-Latn-RS" i="1">
                                <a:latin typeface="Cambria Math" panose="02040503050406030204" pitchFamily="18" charset="0"/>
                              </a:rPr>
                            </m:ctrlPr>
                          </m:accPr>
                          <m:e>
                            <m:sSub>
                              <m:sSubPr>
                                <m:ctrlPr>
                                  <a:rPr lang="sr-Latn-RS" i="1">
                                    <a:latin typeface="Cambria Math" panose="02040503050406030204" pitchFamily="18" charset="0"/>
                                  </a:rPr>
                                </m:ctrlPr>
                              </m:sSubPr>
                              <m:e>
                                <m:r>
                                  <a:rPr lang="sr-Latn-RS" i="1">
                                    <a:latin typeface="Cambria Math" panose="02040503050406030204" pitchFamily="18" charset="0"/>
                                  </a:rPr>
                                  <m:t>𝑦</m:t>
                                </m:r>
                              </m:e>
                              <m:sub>
                                <m:r>
                                  <a:rPr lang="sr-Latn-RS" i="1">
                                    <a:latin typeface="Cambria Math" panose="02040503050406030204" pitchFamily="18" charset="0"/>
                                  </a:rPr>
                                  <m:t>𝑖</m:t>
                                </m:r>
                              </m:sub>
                            </m:sSub>
                          </m:e>
                        </m:acc>
                        <m:func>
                          <m:funcPr>
                            <m:ctrlPr>
                              <a:rPr lang="sr-Latn-RS" i="1">
                                <a:latin typeface="Cambria Math" panose="02040503050406030204" pitchFamily="18" charset="0"/>
                              </a:rPr>
                            </m:ctrlPr>
                          </m:funcPr>
                          <m:fName>
                            <m:r>
                              <m:rPr>
                                <m:sty m:val="p"/>
                              </m:rPr>
                              <a:rPr lang="sr-Latn-RS">
                                <a:latin typeface="Cambria Math" panose="02040503050406030204" pitchFamily="18" charset="0"/>
                              </a:rPr>
                              <m:t>log</m:t>
                            </m:r>
                          </m:fName>
                          <m:e>
                            <m:r>
                              <a:rPr lang="sr-Latn-RS" i="1">
                                <a:latin typeface="Cambria Math" panose="02040503050406030204" pitchFamily="18" charset="0"/>
                              </a:rPr>
                              <m:t>𝑓</m:t>
                            </m:r>
                            <m:r>
                              <a:rPr lang="sr-Latn-RS" i="1">
                                <a:latin typeface="Cambria Math" panose="02040503050406030204" pitchFamily="18" charset="0"/>
                              </a:rPr>
                              <m:t>(</m:t>
                            </m:r>
                            <m:r>
                              <a:rPr lang="sr-Latn-RS" b="1" i="1">
                                <a:latin typeface="Cambria Math" panose="02040503050406030204" pitchFamily="18" charset="0"/>
                              </a:rPr>
                              <m:t>𝒙</m:t>
                            </m:r>
                            <m:r>
                              <a:rPr lang="sr-Latn-RS" i="1">
                                <a:latin typeface="Cambria Math" panose="02040503050406030204" pitchFamily="18" charset="0"/>
                              </a:rPr>
                              <m:t>;</m:t>
                            </m:r>
                            <m:r>
                              <a:rPr lang="sr-Latn-RS" b="1" i="1">
                                <a:latin typeface="Cambria Math" panose="02040503050406030204" pitchFamily="18" charset="0"/>
                              </a:rPr>
                              <m:t>𝚯</m:t>
                            </m:r>
                            <m:r>
                              <a:rPr lang="sr-Latn-RS" i="1">
                                <a:latin typeface="Cambria Math" panose="02040503050406030204" pitchFamily="18" charset="0"/>
                              </a:rPr>
                              <m:t>)</m:t>
                            </m:r>
                          </m:e>
                        </m:func>
                      </m:e>
                    </m:nary>
                  </m:oMath>
                </a14:m>
                <a:endParaRPr lang="en-US" dirty="0"/>
              </a:p>
              <a:p>
                <a:endParaRPr lang="sr-Latn-RS" dirty="0"/>
              </a:p>
              <a:p>
                <a:endParaRPr lang="sr-Latn-RS" dirty="0"/>
              </a:p>
              <a:p>
                <a:r>
                  <a:rPr lang="en-US" dirty="0"/>
                  <a:t>Update </a:t>
                </a:r>
                <a14:m>
                  <m:oMath xmlns:m="http://schemas.openxmlformats.org/officeDocument/2006/math">
                    <m:r>
                      <a:rPr lang="en-US" i="1" smtClean="0">
                        <a:latin typeface="Cambria Math" panose="02040503050406030204" pitchFamily="18" charset="0"/>
                      </a:rPr>
                      <m:t>𝑥</m:t>
                    </m:r>
                    <m:r>
                      <a:rPr lang="sr-Latn-R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𝑥</m:t>
                    </m:r>
                    <m:r>
                      <a:rPr lang="en-US" b="0" i="1" smtClean="0">
                        <a:solidFill>
                          <a:schemeClr val="accent2">
                            <a:lumMod val="60000"/>
                            <a:lumOff val="40000"/>
                          </a:schemeClr>
                        </a:solidFill>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r>
                  <a:rPr lang="en-US" dirty="0"/>
                  <a:t> </a:t>
                </a:r>
                <a:r>
                  <a:rPr lang="sr-Latn-RS" dirty="0"/>
                  <a:t>gde</a:t>
                </a:r>
                <a:r>
                  <a:rPr lang="en-US" dirty="0"/>
                  <a:t>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𝐷</m:t>
                            </m:r>
                          </m:sub>
                        </m:sSub>
                      </m:den>
                    </m:f>
                    <m:r>
                      <a:rPr lang="en-US" i="1">
                        <a:latin typeface="Cambria Math" panose="02040503050406030204" pitchFamily="18" charset="0"/>
                      </a:rPr>
                      <m:t>)</m:t>
                    </m:r>
                  </m:oMath>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EE7E79DA-3BF2-40DE-8B09-3D55980F3CB1}"/>
                  </a:ext>
                </a:extLst>
              </p:cNvPr>
              <p:cNvSpPr>
                <a:spLocks noGrp="1" noRot="1" noChangeAspect="1" noMove="1" noResize="1" noEditPoints="1" noAdjustHandles="1" noChangeArrowheads="1" noChangeShapeType="1" noTextEdit="1"/>
              </p:cNvSpPr>
              <p:nvPr>
                <p:ph sz="half" idx="1"/>
              </p:nvPr>
            </p:nvSpPr>
            <p:spPr>
              <a:xfrm>
                <a:off x="1103312" y="2060575"/>
                <a:ext cx="8947522" cy="4797425"/>
              </a:xfrm>
              <a:blipFill>
                <a:blip r:embed="rId3"/>
                <a:stretch>
                  <a:fillRect l="-204" t="-254"/>
                </a:stretch>
              </a:blipFill>
            </p:spPr>
            <p:txBody>
              <a:bodyPr/>
              <a:lstStyle/>
              <a:p>
                <a:r>
                  <a:rPr lang="sr-Latn-RS">
                    <a:noFill/>
                  </a:rPr>
                  <a:t> </a:t>
                </a:r>
              </a:p>
            </p:txBody>
          </p:sp>
        </mc:Fallback>
      </mc:AlternateContent>
    </p:spTree>
    <p:extLst>
      <p:ext uri="{BB962C8B-B14F-4D97-AF65-F5344CB8AC3E}">
        <p14:creationId xmlns:p14="http://schemas.microsoft.com/office/powerpoint/2010/main" val="178849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6B98-837F-4C98-8ACA-D68AC2460E9F}"/>
              </a:ext>
            </a:extLst>
          </p:cNvPr>
          <p:cNvSpPr>
            <a:spLocks noGrp="1"/>
          </p:cNvSpPr>
          <p:nvPr>
            <p:ph type="title"/>
          </p:nvPr>
        </p:nvSpPr>
        <p:spPr/>
        <p:txBody>
          <a:bodyPr/>
          <a:lstStyle/>
          <a:p>
            <a:r>
              <a:rPr lang="sr-Latn-RS" dirty="0"/>
              <a:t>Kako sakriti napad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771BBD-E6C8-4D1F-AF02-1CDBAB9307C2}"/>
                  </a:ext>
                </a:extLst>
              </p:cNvPr>
              <p:cNvSpPr>
                <a:spLocks noGrp="1"/>
              </p:cNvSpPr>
              <p:nvPr>
                <p:ph sz="half" idx="1"/>
              </p:nvPr>
            </p:nvSpPr>
            <p:spPr>
              <a:xfrm>
                <a:off x="1103312" y="2060575"/>
                <a:ext cx="10020408" cy="4195763"/>
              </a:xfrm>
            </p:spPr>
            <p:txBody>
              <a:bodyPr>
                <a:normAutofit lnSpcReduction="10000"/>
              </a:bodyPr>
              <a:lstStyle/>
              <a:p>
                <a:r>
                  <a:rPr lang="sr-Latn-RS" dirty="0"/>
                  <a:t>Prethodni napad je ignorisao to koliko je šum primetan</a:t>
                </a:r>
              </a:p>
              <a:p>
                <a:r>
                  <a:rPr lang="sr-Latn-RS" dirty="0"/>
                  <a:t>Za merenje udaljenosti originalne slike i slike posle šuma koristimo</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oMath>
                </a14:m>
                <a:r>
                  <a:rPr lang="en-US" dirty="0"/>
                  <a:t> </a:t>
                </a:r>
                <a:r>
                  <a:rPr lang="sr-Latn-RS" dirty="0"/>
                  <a:t>normu</a:t>
                </a:r>
                <a:r>
                  <a:rPr lang="en-US" dirty="0"/>
                  <a:t> </a:t>
                </a:r>
                <a:r>
                  <a:rPr lang="sr-Latn-RS" dirty="0"/>
                  <a:t>nad šumom </a:t>
                </a:r>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sr-Latn-RS" b="0" i="1" smtClean="0">
                                <a:latin typeface="Cambria Math" panose="02040503050406030204" pitchFamily="18" charset="0"/>
                              </a:rPr>
                              <m:t>𝑥</m:t>
                            </m:r>
                            <m:r>
                              <a:rPr lang="sr-Latn-RS" b="0" i="1" smtClean="0">
                                <a:latin typeface="Cambria Math" panose="02040503050406030204" pitchFamily="18" charset="0"/>
                              </a:rPr>
                              <m:t> −</m:t>
                            </m:r>
                            <m:r>
                              <a:rPr lang="sr-Latn-RS" b="0" i="1" smtClean="0">
                                <a:latin typeface="Cambria Math" panose="02040503050406030204" pitchFamily="18" charset="0"/>
                              </a:rPr>
                              <m:t>𝑥</m:t>
                            </m:r>
                            <m:r>
                              <a:rPr lang="sr-Latn-RS" b="0" i="1" smtClean="0">
                                <a:latin typeface="Cambria Math" panose="02040503050406030204" pitchFamily="18" charset="0"/>
                              </a:rPr>
                              <m:t>′</m:t>
                            </m:r>
                          </m:e>
                        </m:d>
                      </m:e>
                      <m:sub>
                        <m:r>
                          <a:rPr lang="en-US" i="1">
                            <a:latin typeface="Cambria Math" panose="02040503050406030204" pitchFamily="18" charset="0"/>
                          </a:rPr>
                          <m:t>𝑝</m:t>
                        </m:r>
                      </m:sub>
                    </m:sSub>
                    <m:r>
                      <a:rPr lang="sr-Latn-R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sr-Latn-RS" b="0" i="1" smtClean="0">
                                <a:latin typeface="Cambria Math" panose="02040503050406030204" pitchFamily="18" charset="0"/>
                              </a:rPr>
                              <m:t>𝜖</m:t>
                            </m:r>
                          </m:e>
                        </m:d>
                      </m:e>
                      <m:sub>
                        <m:r>
                          <a:rPr lang="en-US" i="1">
                            <a:latin typeface="Cambria Math" panose="02040503050406030204" pitchFamily="18" charset="0"/>
                          </a:rPr>
                          <m:t>𝑝</m:t>
                        </m:r>
                      </m:sub>
                    </m:sSub>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sr-Latn-RS" b="0" i="1" smtClean="0">
                                                <a:latin typeface="Cambria Math" panose="02040503050406030204" pitchFamily="18" charset="0"/>
                                              </a:rPr>
                                              <m:t>𝜖</m:t>
                                            </m:r>
                                          </m:e>
                                          <m:sub>
                                            <m:r>
                                              <a:rPr lang="en-US" i="1">
                                                <a:latin typeface="Cambria Math" panose="02040503050406030204" pitchFamily="18" charset="0"/>
                                              </a:rPr>
                                              <m:t>𝑖</m:t>
                                            </m:r>
                                          </m:sub>
                                        </m:sSub>
                                      </m:e>
                                    </m:d>
                                  </m:e>
                                  <m:sup>
                                    <m:r>
                                      <a:rPr lang="en-US" i="1">
                                        <a:latin typeface="Cambria Math" panose="02040503050406030204" pitchFamily="18" charset="0"/>
                                      </a:rPr>
                                      <m:t>𝑝</m:t>
                                    </m:r>
                                  </m:sup>
                                </m:sSup>
                              </m:e>
                            </m:nary>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sup>
                    </m:sSup>
                  </m:oMath>
                </a14:m>
                <a:endParaRPr lang="en-US" dirty="0"/>
              </a:p>
              <a:p>
                <a:r>
                  <a:rPr lang="sr-Latn-RS" dirty="0"/>
                  <a:t>Parametar p utiče na to koliko je šum rasprostranjen po slici. Manje vrednosti utiču na to da šum utiče na što manje piksela, ali da vrednost šuma nad tim pikselima bude veća, dok veće vrednosti raspodeljuju šum na veći broj piksela pa je pomeraj u pikselima manji</a:t>
                </a:r>
                <a:endParaRPr lang="en-US" dirty="0"/>
              </a:p>
              <a:p>
                <a:r>
                  <a:rPr lang="sr-Latn-RS" dirty="0"/>
                  <a:t>Za potrebe našeg napada, pogodna je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smtClean="0">
                            <a:latin typeface="Cambria Math" panose="02040503050406030204" pitchFamily="18" charset="0"/>
                            <a:ea typeface="Cambria Math" panose="02040503050406030204" pitchFamily="18" charset="0"/>
                          </a:rPr>
                          <m:t>∞</m:t>
                        </m:r>
                      </m:sub>
                    </m:sSub>
                  </m:oMath>
                </a14:m>
                <a:r>
                  <a:rPr lang="sr-Latn-RS" dirty="0"/>
                  <a:t> norma</a:t>
                </a:r>
                <a:r>
                  <a:rPr lang="en-US" dirty="0"/>
                  <a:t>, </a:t>
                </a:r>
                <a:r>
                  <a:rPr lang="sr-Latn-RS" dirty="0"/>
                  <a:t>definisana kao </a:t>
                </a:r>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sr-Latn-RS" i="1">
                                <a:latin typeface="Cambria Math" panose="02040503050406030204" pitchFamily="18" charset="0"/>
                              </a:rPr>
                              <m:t>𝜖</m:t>
                            </m:r>
                          </m:e>
                        </m:d>
                      </m:e>
                      <m:sub>
                        <m:r>
                          <a:rPr lang="en-US" i="1">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sr-Latn-RS" i="1">
                                <a:latin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a14:m>
                <a:endParaRPr lang="en-US" dirty="0"/>
              </a:p>
              <a:p>
                <a:r>
                  <a:rPr lang="sr-Latn-RS" dirty="0"/>
                  <a:t>Novi </a:t>
                </a:r>
                <a:r>
                  <a:rPr lang="sr-Latn-RS" dirty="0" err="1"/>
                  <a:t>optimizacioni</a:t>
                </a:r>
                <a:r>
                  <a:rPr lang="sr-Latn-RS" dirty="0"/>
                  <a:t> problem</a:t>
                </a:r>
                <a:r>
                  <a:rPr lang="en-US" dirty="0"/>
                  <a:t>:</a:t>
                </a:r>
                <a:br>
                  <a:rPr lang="en-US" dirty="0"/>
                </a:br>
                <a:br>
                  <a:rPr lang="en-US" dirty="0"/>
                </a:br>
                <a:r>
                  <a:rPr lang="sr-Latn-RS" dirty="0" err="1"/>
                  <a:t>Minimizacija</a:t>
                </a:r>
                <a:r>
                  <a:rPr lang="en-US" dirty="0"/>
                  <a:t> </a:t>
                </a: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d>
                      <m:dPr>
                        <m:ctrlPr>
                          <a:rPr lang="sr-Latn-RS"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m:t>
                        </m:r>
                        <m:r>
                          <a:rPr lang="sr-Latn-RS" i="1">
                            <a:latin typeface="Cambria Math" panose="02040503050406030204" pitchFamily="18" charset="0"/>
                          </a:rPr>
                          <m:t>𝛾</m:t>
                        </m:r>
                        <m:r>
                          <a:rPr lang="sr-Latn-RS" i="1">
                            <a:latin typeface="Cambria Math" panose="02040503050406030204" pitchFamily="18" charset="0"/>
                          </a:rPr>
                          <m:t>, </m:t>
                        </m:r>
                        <m:r>
                          <a:rPr lang="sr-Latn-RS" i="1">
                            <a:latin typeface="Cambria Math" panose="02040503050406030204" pitchFamily="18" charset="0"/>
                          </a:rPr>
                          <m:t>𝑝</m:t>
                        </m:r>
                      </m:e>
                    </m:d>
                    <m:r>
                      <a:rPr lang="sr-Latn-RS" i="1">
                        <a:latin typeface="Cambria Math" panose="02040503050406030204" pitchFamily="18" charset="0"/>
                      </a:rPr>
                      <m:t>=</m:t>
                    </m:r>
                    <m:r>
                      <a:rPr lang="sr-Latn-RS" i="1">
                        <a:latin typeface="Cambria Math" panose="02040503050406030204" pitchFamily="18" charset="0"/>
                      </a:rPr>
                      <m:t>𝐿</m:t>
                    </m:r>
                    <m:d>
                      <m:dPr>
                        <m:ctrlPr>
                          <a:rPr lang="sr-Latn-RS"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m:t>
                        </m:r>
                        <m:acc>
                          <m:accPr>
                            <m:chr m:val="̂"/>
                            <m:ctrlPr>
                              <a:rPr lang="sr-Latn-RS" b="1" i="1">
                                <a:latin typeface="Cambria Math" panose="02040503050406030204" pitchFamily="18" charset="0"/>
                              </a:rPr>
                            </m:ctrlPr>
                          </m:accPr>
                          <m:e>
                            <m:r>
                              <a:rPr lang="sr-Latn-RS" b="1" i="1">
                                <a:latin typeface="Cambria Math" panose="02040503050406030204" pitchFamily="18" charset="0"/>
                              </a:rPr>
                              <m:t>𝒚</m:t>
                            </m:r>
                          </m:e>
                        </m:acc>
                        <m:r>
                          <a:rPr lang="sr-Latn-RS" b="1" i="1">
                            <a:latin typeface="Cambria Math" panose="02040503050406030204" pitchFamily="18" charset="0"/>
                          </a:rPr>
                          <m:t>;</m:t>
                        </m:r>
                        <m:r>
                          <a:rPr lang="sr-Latn-RS" b="1" i="1">
                            <a:latin typeface="Cambria Math" panose="02040503050406030204" pitchFamily="18" charset="0"/>
                          </a:rPr>
                          <m:t>𝚯</m:t>
                        </m:r>
                      </m:e>
                    </m:d>
                    <m:r>
                      <a:rPr lang="sr-Latn-RS" i="1">
                        <a:latin typeface="Cambria Math" panose="02040503050406030204" pitchFamily="18" charset="0"/>
                      </a:rPr>
                      <m:t>+</m:t>
                    </m:r>
                    <m:r>
                      <a:rPr lang="sr-Latn-RS" i="1">
                        <a:latin typeface="Cambria Math" panose="02040503050406030204" pitchFamily="18" charset="0"/>
                      </a:rPr>
                      <m:t>𝛾</m:t>
                    </m:r>
                    <m:sSub>
                      <m:sSubPr>
                        <m:ctrlPr>
                          <a:rPr lang="sr-Latn-RS" i="1">
                            <a:latin typeface="Cambria Math" panose="02040503050406030204" pitchFamily="18" charset="0"/>
                          </a:rPr>
                        </m:ctrlPr>
                      </m:sSubPr>
                      <m:e>
                        <m:d>
                          <m:dPr>
                            <m:begChr m:val="‖"/>
                            <m:endChr m:val="‖"/>
                            <m:ctrlPr>
                              <a:rPr lang="sr-Latn-RS" i="1">
                                <a:latin typeface="Cambria Math" panose="02040503050406030204" pitchFamily="18" charset="0"/>
                              </a:rPr>
                            </m:ctrlPr>
                          </m:dPr>
                          <m:e>
                            <m:r>
                              <a:rPr lang="sr-Latn-RS" b="1"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e>
                        </m:d>
                      </m:e>
                      <m:sub>
                        <m:r>
                          <a:rPr lang="sr-Latn-RS" i="1">
                            <a:latin typeface="Cambria Math" panose="02040503050406030204" pitchFamily="18" charset="0"/>
                          </a:rPr>
                          <m:t>𝑝</m:t>
                        </m:r>
                      </m:sub>
                    </m:sSub>
                  </m:oMath>
                </a14:m>
                <a:br>
                  <a:rPr lang="en-US" dirty="0"/>
                </a:br>
                <a:r>
                  <a:rPr lang="en-US" dirty="0" err="1"/>
                  <a:t>s.t.</a:t>
                </a:r>
                <a:br>
                  <a:rPr lang="en-US" dirty="0"/>
                </a:b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0, 1</m:t>
                            </m:r>
                          </m:e>
                        </m:d>
                      </m:e>
                      <m:sup>
                        <m:r>
                          <a:rPr lang="en-US" b="0" i="1" smtClean="0">
                            <a:latin typeface="Cambria Math" panose="02040503050406030204" pitchFamily="18" charset="0"/>
                            <a:ea typeface="Cambria Math" panose="02040503050406030204" pitchFamily="18" charset="0"/>
                          </a:rPr>
                          <m:t>𝐷</m:t>
                        </m:r>
                      </m:sup>
                    </m:sSup>
                  </m:oMath>
                </a14:m>
                <a:endParaRPr lang="en-US" b="0"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2B771BBD-E6C8-4D1F-AF02-1CDBAB9307C2}"/>
                  </a:ext>
                </a:extLst>
              </p:cNvPr>
              <p:cNvSpPr>
                <a:spLocks noGrp="1" noRot="1" noChangeAspect="1" noMove="1" noResize="1" noEditPoints="1" noAdjustHandles="1" noChangeArrowheads="1" noChangeShapeType="1" noTextEdit="1"/>
              </p:cNvSpPr>
              <p:nvPr>
                <p:ph sz="half" idx="1"/>
              </p:nvPr>
            </p:nvSpPr>
            <p:spPr>
              <a:xfrm>
                <a:off x="1103312" y="2060575"/>
                <a:ext cx="10020408" cy="4195763"/>
              </a:xfrm>
              <a:blipFill>
                <a:blip r:embed="rId3"/>
                <a:stretch>
                  <a:fillRect l="-182" t="-1453" r="-243"/>
                </a:stretch>
              </a:blipFill>
            </p:spPr>
            <p:txBody>
              <a:bodyPr/>
              <a:lstStyle/>
              <a:p>
                <a:r>
                  <a:rPr lang="sr-Latn-RS">
                    <a:noFill/>
                  </a:rPr>
                  <a:t> </a:t>
                </a:r>
              </a:p>
            </p:txBody>
          </p:sp>
        </mc:Fallback>
      </mc:AlternateContent>
    </p:spTree>
    <p:extLst>
      <p:ext uri="{BB962C8B-B14F-4D97-AF65-F5344CB8AC3E}">
        <p14:creationId xmlns:p14="http://schemas.microsoft.com/office/powerpoint/2010/main" val="125063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6B98-837F-4C98-8ACA-D68AC2460E9F}"/>
              </a:ext>
            </a:extLst>
          </p:cNvPr>
          <p:cNvSpPr>
            <a:spLocks noGrp="1"/>
          </p:cNvSpPr>
          <p:nvPr>
            <p:ph type="title"/>
          </p:nvPr>
        </p:nvSpPr>
        <p:spPr/>
        <p:txBody>
          <a:bodyPr/>
          <a:lstStyle/>
          <a:p>
            <a:r>
              <a:rPr lang="sr-Latn-RS" dirty="0"/>
              <a:t>Kako sakriti napad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771BBD-E6C8-4D1F-AF02-1CDBAB9307C2}"/>
                  </a:ext>
                </a:extLst>
              </p:cNvPr>
              <p:cNvSpPr>
                <a:spLocks noGrp="1"/>
              </p:cNvSpPr>
              <p:nvPr>
                <p:ph sz="half" idx="1"/>
              </p:nvPr>
            </p:nvSpPr>
            <p:spPr>
              <a:xfrm>
                <a:off x="1103312" y="2060575"/>
                <a:ext cx="10020408" cy="4195763"/>
              </a:xfrm>
            </p:spPr>
            <p:txBody>
              <a:bodyPr>
                <a:normAutofit/>
              </a:bodyPr>
              <a:lstStyle/>
              <a:p>
                <a:r>
                  <a:rPr lang="sr-Latn-RS" dirty="0"/>
                  <a:t>Novi </a:t>
                </a:r>
                <a:r>
                  <a:rPr lang="sr-Latn-RS" dirty="0" err="1"/>
                  <a:t>optimizacioni</a:t>
                </a:r>
                <a:r>
                  <a:rPr lang="sr-Latn-RS" dirty="0"/>
                  <a:t> problem</a:t>
                </a:r>
                <a:r>
                  <a:rPr lang="en-US" dirty="0"/>
                  <a:t>:</a:t>
                </a:r>
                <a:br>
                  <a:rPr lang="en-US" dirty="0"/>
                </a:br>
                <a:br>
                  <a:rPr lang="en-US" dirty="0"/>
                </a:br>
                <a:r>
                  <a:rPr lang="sr-Latn-RS" dirty="0" err="1"/>
                  <a:t>Minimizacija</a:t>
                </a:r>
                <a:r>
                  <a:rPr lang="en-US" dirty="0"/>
                  <a:t> </a:t>
                </a:r>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r>
                          <a:rPr lang="sr-Latn-RS" b="0" i="1" smtClean="0">
                            <a:latin typeface="Cambria Math" panose="02040503050406030204" pitchFamily="18" charset="0"/>
                          </a:rPr>
                          <m:t>𝑟</m:t>
                        </m:r>
                      </m:sub>
                    </m:sSub>
                    <m:d>
                      <m:dPr>
                        <m:ctrlPr>
                          <a:rPr lang="sr-Latn-RS"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m:t>
                        </m:r>
                        <m:r>
                          <a:rPr lang="sr-Latn-RS" i="1">
                            <a:latin typeface="Cambria Math" panose="02040503050406030204" pitchFamily="18" charset="0"/>
                          </a:rPr>
                          <m:t>𝛾</m:t>
                        </m:r>
                        <m:r>
                          <a:rPr lang="sr-Latn-RS" i="1">
                            <a:latin typeface="Cambria Math" panose="02040503050406030204" pitchFamily="18" charset="0"/>
                          </a:rPr>
                          <m:t>, </m:t>
                        </m:r>
                        <m:r>
                          <a:rPr lang="sr-Latn-RS" i="1">
                            <a:latin typeface="Cambria Math" panose="02040503050406030204" pitchFamily="18" charset="0"/>
                          </a:rPr>
                          <m:t>𝑝</m:t>
                        </m:r>
                      </m:e>
                    </m:d>
                    <m:r>
                      <a:rPr lang="sr-Latn-RS" i="1">
                        <a:latin typeface="Cambria Math" panose="02040503050406030204" pitchFamily="18" charset="0"/>
                      </a:rPr>
                      <m:t>=</m:t>
                    </m:r>
                    <m:r>
                      <a:rPr lang="sr-Latn-RS" i="1">
                        <a:latin typeface="Cambria Math" panose="02040503050406030204" pitchFamily="18" charset="0"/>
                      </a:rPr>
                      <m:t>𝐿</m:t>
                    </m:r>
                    <m:d>
                      <m:dPr>
                        <m:ctrlPr>
                          <a:rPr lang="sr-Latn-RS"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m:t>
                        </m:r>
                        <m:acc>
                          <m:accPr>
                            <m:chr m:val="̂"/>
                            <m:ctrlPr>
                              <a:rPr lang="sr-Latn-RS" b="1" i="1">
                                <a:latin typeface="Cambria Math" panose="02040503050406030204" pitchFamily="18" charset="0"/>
                              </a:rPr>
                            </m:ctrlPr>
                          </m:accPr>
                          <m:e>
                            <m:r>
                              <a:rPr lang="sr-Latn-RS" b="1" i="1">
                                <a:latin typeface="Cambria Math" panose="02040503050406030204" pitchFamily="18" charset="0"/>
                              </a:rPr>
                              <m:t>𝒚</m:t>
                            </m:r>
                          </m:e>
                        </m:acc>
                        <m:r>
                          <a:rPr lang="sr-Latn-RS" b="1" i="1">
                            <a:latin typeface="Cambria Math" panose="02040503050406030204" pitchFamily="18" charset="0"/>
                          </a:rPr>
                          <m:t>;</m:t>
                        </m:r>
                        <m:r>
                          <a:rPr lang="sr-Latn-RS" b="1" i="1">
                            <a:latin typeface="Cambria Math" panose="02040503050406030204" pitchFamily="18" charset="0"/>
                          </a:rPr>
                          <m:t>𝚯</m:t>
                        </m:r>
                      </m:e>
                    </m:d>
                    <m:r>
                      <a:rPr lang="sr-Latn-RS" i="1">
                        <a:latin typeface="Cambria Math" panose="02040503050406030204" pitchFamily="18" charset="0"/>
                      </a:rPr>
                      <m:t>+</m:t>
                    </m:r>
                    <m:r>
                      <a:rPr lang="sr-Latn-RS" i="1">
                        <a:latin typeface="Cambria Math" panose="02040503050406030204" pitchFamily="18" charset="0"/>
                      </a:rPr>
                      <m:t>𝛾</m:t>
                    </m:r>
                    <m:sSub>
                      <m:sSubPr>
                        <m:ctrlPr>
                          <a:rPr lang="sr-Latn-RS" i="1">
                            <a:latin typeface="Cambria Math" panose="02040503050406030204" pitchFamily="18" charset="0"/>
                          </a:rPr>
                        </m:ctrlPr>
                      </m:sSubPr>
                      <m:e>
                        <m:d>
                          <m:dPr>
                            <m:begChr m:val="‖"/>
                            <m:endChr m:val="‖"/>
                            <m:ctrlPr>
                              <a:rPr lang="sr-Latn-RS" i="1">
                                <a:latin typeface="Cambria Math" panose="02040503050406030204" pitchFamily="18" charset="0"/>
                              </a:rPr>
                            </m:ctrlPr>
                          </m:dPr>
                          <m:e>
                            <m:r>
                              <a:rPr lang="sr-Latn-RS" b="1"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r>
                                  <a:rPr lang="sr-Latn-RS" b="0" i="1" smtClean="0">
                                    <a:latin typeface="Cambria Math" panose="02040503050406030204" pitchFamily="18" charset="0"/>
                                  </a:rPr>
                                  <m:t>𝑟</m:t>
                                </m:r>
                              </m:sub>
                            </m:sSub>
                          </m:e>
                        </m:d>
                      </m:e>
                      <m:sub>
                        <m:r>
                          <a:rPr lang="sr-Latn-RS" i="1">
                            <a:latin typeface="Cambria Math" panose="02040503050406030204" pitchFamily="18" charset="0"/>
                          </a:rPr>
                          <m:t>𝑝</m:t>
                        </m:r>
                      </m:sub>
                    </m:sSub>
                  </m:oMath>
                </a14:m>
                <a:br>
                  <a:rPr lang="en-US" dirty="0"/>
                </a:br>
                <a:r>
                  <a:rPr lang="en-US" dirty="0" err="1"/>
                  <a:t>s.t.</a:t>
                </a:r>
                <a:br>
                  <a:rPr lang="en-US" dirty="0"/>
                </a:b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0, 1</m:t>
                            </m:r>
                          </m:e>
                        </m:d>
                      </m:e>
                      <m:sup>
                        <m:r>
                          <a:rPr lang="en-US" b="0" i="1" smtClean="0">
                            <a:latin typeface="Cambria Math" panose="02040503050406030204" pitchFamily="18" charset="0"/>
                            <a:ea typeface="Cambria Math" panose="02040503050406030204" pitchFamily="18" charset="0"/>
                          </a:rPr>
                          <m:t>𝐷</m:t>
                        </m:r>
                      </m:sup>
                    </m:sSup>
                  </m:oMath>
                </a14:m>
                <a:endParaRPr lang="en-US" b="0" dirty="0">
                  <a:ea typeface="Cambria Math" panose="02040503050406030204" pitchFamily="18" charset="0"/>
                </a:endParaRPr>
              </a:p>
              <a:p>
                <a:endParaRPr lang="en-US" dirty="0">
                  <a:ea typeface="Cambria Math" panose="02040503050406030204" pitchFamily="18" charset="0"/>
                </a:endParaRPr>
              </a:p>
              <a:p>
                <a14:m>
                  <m:oMath xmlns:m="http://schemas.openxmlformats.org/officeDocument/2006/math">
                    <m:r>
                      <a:rPr lang="sr-Latn-RS" b="1"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r>
                          <a:rPr lang="sr-Latn-RS" i="1">
                            <a:latin typeface="Cambria Math" panose="02040503050406030204" pitchFamily="18" charset="0"/>
                          </a:rPr>
                          <m:t>𝑟</m:t>
                        </m:r>
                      </m:sub>
                    </m:sSub>
                    <m:r>
                      <a:rPr lang="sr-Latn-RS" i="1">
                        <a:latin typeface="Cambria Math" panose="02040503050406030204" pitchFamily="18" charset="0"/>
                      </a:rPr>
                      <m:t>=</m:t>
                    </m:r>
                    <m:r>
                      <a:rPr lang="sr-Latn-RS" b="1" i="1">
                        <a:latin typeface="Cambria Math" panose="02040503050406030204" pitchFamily="18" charset="0"/>
                      </a:rPr>
                      <m:t>𝛁</m:t>
                    </m:r>
                    <m:r>
                      <a:rPr lang="en-US" i="1">
                        <a:latin typeface="Cambria Math" panose="02040503050406030204" pitchFamily="18" charset="0"/>
                      </a:rPr>
                      <m:t>𝐿</m:t>
                    </m:r>
                    <m:r>
                      <a:rPr lang="sr-Latn-RS" i="1">
                        <a:latin typeface="Cambria Math" panose="02040503050406030204" pitchFamily="18" charset="0"/>
                      </a:rPr>
                      <m:t>+</m:t>
                    </m:r>
                    <m:r>
                      <a:rPr lang="sr-Latn-RS" i="1">
                        <a:latin typeface="Cambria Math" panose="02040503050406030204" pitchFamily="18" charset="0"/>
                      </a:rPr>
                      <m:t>𝛾</m:t>
                    </m:r>
                    <m:sSub>
                      <m:sSubPr>
                        <m:ctrlPr>
                          <a:rPr lang="sr-Latn-RS" i="1">
                            <a:latin typeface="Cambria Math" panose="02040503050406030204" pitchFamily="18" charset="0"/>
                          </a:rPr>
                        </m:ctrlPr>
                      </m:sSubPr>
                      <m:e>
                        <m:f>
                          <m:fPr>
                            <m:ctrlPr>
                              <a:rPr lang="sr-Latn-RS" i="1">
                                <a:latin typeface="Cambria Math" panose="02040503050406030204" pitchFamily="18" charset="0"/>
                              </a:rPr>
                            </m:ctrlPr>
                          </m:fPr>
                          <m:num>
                            <m:nary>
                              <m:naryPr>
                                <m:chr m:val="∑"/>
                                <m:limLoc m:val="undOvr"/>
                                <m:supHide m:val="on"/>
                                <m:ctrlPr>
                                  <a:rPr lang="sr-Latn-RS" i="1">
                                    <a:latin typeface="Cambria Math" panose="02040503050406030204" pitchFamily="18" charset="0"/>
                                  </a:rPr>
                                </m:ctrlPr>
                              </m:naryPr>
                              <m:sub>
                                <m:r>
                                  <a:rPr lang="sr-Latn-RS" i="1">
                                    <a:latin typeface="Cambria Math" panose="02040503050406030204" pitchFamily="18" charset="0"/>
                                  </a:rPr>
                                  <m:t>𝑖</m:t>
                                </m:r>
                              </m:sub>
                              <m:sup/>
                              <m:e>
                                <m:sSub>
                                  <m:sSubPr>
                                    <m:ctrlPr>
                                      <a:rPr lang="sr-Latn-RS" i="1">
                                        <a:latin typeface="Cambria Math" panose="02040503050406030204" pitchFamily="18" charset="0"/>
                                      </a:rPr>
                                    </m:ctrlPr>
                                  </m:sSubPr>
                                  <m:e>
                                    <m:d>
                                      <m:dPr>
                                        <m:ctrlPr>
                                          <a:rPr lang="sr-Latn-RS" b="1" i="1">
                                            <a:latin typeface="Cambria Math" panose="02040503050406030204" pitchFamily="18" charset="0"/>
                                          </a:rPr>
                                        </m:ctrlPr>
                                      </m:dPr>
                                      <m:e>
                                        <m:r>
                                          <a:rPr lang="sr-Latn-RS" b="1"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r>
                                              <a:rPr lang="sr-Latn-RS" i="1">
                                                <a:latin typeface="Cambria Math" panose="02040503050406030204" pitchFamily="18" charset="0"/>
                                              </a:rPr>
                                              <m:t>𝑟</m:t>
                                            </m:r>
                                          </m:sub>
                                        </m:sSub>
                                      </m:e>
                                    </m:d>
                                  </m:e>
                                  <m:sub>
                                    <m:r>
                                      <a:rPr lang="sr-Latn-RS" i="1">
                                        <a:latin typeface="Cambria Math" panose="02040503050406030204" pitchFamily="18" charset="0"/>
                                      </a:rPr>
                                      <m:t>𝑖</m:t>
                                    </m:r>
                                  </m:sub>
                                </m:sSub>
                              </m:e>
                            </m:nary>
                          </m:num>
                          <m:den>
                            <m:d>
                              <m:dPr>
                                <m:begChr m:val="‖"/>
                                <m:endChr m:val="‖"/>
                                <m:ctrlPr>
                                  <a:rPr lang="sr-Latn-RS" i="1">
                                    <a:latin typeface="Cambria Math" panose="02040503050406030204" pitchFamily="18" charset="0"/>
                                  </a:rPr>
                                </m:ctrlPr>
                              </m:dPr>
                              <m:e>
                                <m:r>
                                  <a:rPr lang="sr-Latn-RS" b="1"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r>
                                      <a:rPr lang="sr-Latn-RS" i="1">
                                        <a:latin typeface="Cambria Math" panose="02040503050406030204" pitchFamily="18" charset="0"/>
                                      </a:rPr>
                                      <m:t>𝑟</m:t>
                                    </m:r>
                                  </m:sub>
                                </m:sSub>
                              </m:e>
                            </m:d>
                          </m:den>
                        </m:f>
                      </m:e>
                      <m:sub>
                        <m:r>
                          <a:rPr lang="sr-Latn-RS" i="1">
                            <a:latin typeface="Cambria Math" panose="02040503050406030204" pitchFamily="18" charset="0"/>
                          </a:rPr>
                          <m:t>𝑝</m:t>
                        </m:r>
                        <m:r>
                          <a:rPr lang="sr-Latn-RS" i="1">
                            <a:latin typeface="Cambria Math" panose="02040503050406030204" pitchFamily="18" charset="0"/>
                          </a:rPr>
                          <m:t> </m:t>
                        </m:r>
                      </m:sub>
                    </m:sSub>
                    <m:sSup>
                      <m:sSupPr>
                        <m:ctrlPr>
                          <a:rPr lang="sr-Latn-RS" b="1" i="1">
                            <a:latin typeface="Cambria Math" panose="02040503050406030204" pitchFamily="18" charset="0"/>
                          </a:rPr>
                        </m:ctrlPr>
                      </m:sSupPr>
                      <m:e>
                        <m:r>
                          <a:rPr lang="sr-Latn-RS" b="1" i="1">
                            <a:latin typeface="Cambria Math" panose="02040503050406030204" pitchFamily="18" charset="0"/>
                          </a:rPr>
                          <m:t>𝛁</m:t>
                        </m:r>
                      </m:e>
                      <m:sup>
                        <m:r>
                          <a:rPr lang="en-US" b="1" i="1">
                            <a:latin typeface="Cambria Math" panose="02040503050406030204" pitchFamily="18" charset="0"/>
                          </a:rPr>
                          <m:t>𝟐</m:t>
                        </m:r>
                      </m:sup>
                    </m:sSup>
                    <m:sSub>
                      <m:sSubPr>
                        <m:ctrlPr>
                          <a:rPr lang="sr-Latn-RS" b="1"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r>
                          <a:rPr lang="sr-Latn-RS" i="1">
                            <a:latin typeface="Cambria Math" panose="02040503050406030204" pitchFamily="18" charset="0"/>
                          </a:rPr>
                          <m:t>𝑟</m:t>
                        </m:r>
                      </m:sub>
                    </m:sSub>
                  </m:oMath>
                </a14:m>
                <a:endParaRPr lang="sr-Latn-RS" dirty="0"/>
              </a:p>
              <a:p>
                <a:pPr marL="0" indent="0">
                  <a:buNone/>
                </a:pPr>
                <a:endParaRPr lang="sr-Latn-RS" dirty="0"/>
              </a:p>
              <a:p>
                <a:r>
                  <a:rPr lang="sr-Latn-RS" b="0" dirty="0">
                    <a:ea typeface="Cambria Math" panose="02040503050406030204" pitchFamily="18" charset="0"/>
                  </a:rPr>
                  <a:t>Jako skupo za izračunati</a:t>
                </a:r>
              </a:p>
              <a:p>
                <a:r>
                  <a:rPr lang="sr-Latn-RS" dirty="0">
                    <a:ea typeface="Cambria Math" panose="02040503050406030204" pitchFamily="18" charset="0"/>
                  </a:rPr>
                  <a:t>Može da se aproksimira LBFGS algoritmom</a:t>
                </a:r>
                <a:endParaRPr lang="en-US" b="0"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2B771BBD-E6C8-4D1F-AF02-1CDBAB9307C2}"/>
                  </a:ext>
                </a:extLst>
              </p:cNvPr>
              <p:cNvSpPr>
                <a:spLocks noGrp="1" noRot="1" noChangeAspect="1" noMove="1" noResize="1" noEditPoints="1" noAdjustHandles="1" noChangeArrowheads="1" noChangeShapeType="1" noTextEdit="1"/>
              </p:cNvSpPr>
              <p:nvPr>
                <p:ph sz="half" idx="1"/>
              </p:nvPr>
            </p:nvSpPr>
            <p:spPr>
              <a:xfrm>
                <a:off x="1103312" y="2060575"/>
                <a:ext cx="10020408" cy="4195763"/>
              </a:xfrm>
              <a:blipFill>
                <a:blip r:embed="rId3"/>
                <a:stretch>
                  <a:fillRect l="-182" t="-727"/>
                </a:stretch>
              </a:blipFill>
            </p:spPr>
            <p:txBody>
              <a:bodyPr/>
              <a:lstStyle/>
              <a:p>
                <a:r>
                  <a:rPr lang="sr-Latn-RS">
                    <a:noFill/>
                  </a:rPr>
                  <a:t> </a:t>
                </a:r>
              </a:p>
            </p:txBody>
          </p:sp>
        </mc:Fallback>
      </mc:AlternateContent>
    </p:spTree>
    <p:extLst>
      <p:ext uri="{BB962C8B-B14F-4D97-AF65-F5344CB8AC3E}">
        <p14:creationId xmlns:p14="http://schemas.microsoft.com/office/powerpoint/2010/main" val="3274943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F26B-C074-4623-BA5F-81E8A46BA32B}"/>
              </a:ext>
            </a:extLst>
          </p:cNvPr>
          <p:cNvSpPr>
            <a:spLocks noGrp="1"/>
          </p:cNvSpPr>
          <p:nvPr>
            <p:ph type="title"/>
          </p:nvPr>
        </p:nvSpPr>
        <p:spPr>
          <a:xfrm>
            <a:off x="646111" y="452718"/>
            <a:ext cx="9404723" cy="1386356"/>
          </a:xfrm>
        </p:spPr>
        <p:txBody>
          <a:bodyPr/>
          <a:lstStyle/>
          <a:p>
            <a:r>
              <a:rPr lang="en-US" dirty="0"/>
              <a:t>Fast Gradient Sign</a:t>
            </a:r>
            <a:r>
              <a:rPr lang="sr-Latn-RS" dirty="0"/>
              <a:t> </a:t>
            </a:r>
            <a:r>
              <a:rPr lang="sr-Latn-RS" dirty="0" err="1"/>
              <a:t>Momentum</a:t>
            </a:r>
            <a:r>
              <a:rPr lang="sr-Latn-RS" dirty="0"/>
              <a:t> Algoritam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00451A-CA0C-4631-B28E-FC55434179C5}"/>
                  </a:ext>
                </a:extLst>
              </p:cNvPr>
              <p:cNvSpPr>
                <a:spLocks noGrp="1"/>
              </p:cNvSpPr>
              <p:nvPr>
                <p:ph sz="half" idx="1"/>
              </p:nvPr>
            </p:nvSpPr>
            <p:spPr>
              <a:xfrm>
                <a:off x="1103312" y="2060575"/>
                <a:ext cx="9993775" cy="4195763"/>
              </a:xfrm>
            </p:spPr>
            <p:txBody>
              <a:bodyPr/>
              <a:lstStyle/>
              <a:p>
                <a:r>
                  <a:rPr lang="sr-Latn-RS" dirty="0"/>
                  <a:t>Kompromis između tačnosti rešenja i brzine</a:t>
                </a:r>
                <a:endParaRPr lang="en-US" dirty="0"/>
              </a:p>
              <a:p>
                <a:r>
                  <a:rPr lang="sr-Latn-RS" dirty="0"/>
                  <a:t>Aproksimira </a:t>
                </a:r>
                <a14:m>
                  <m:oMath xmlns:m="http://schemas.openxmlformats.org/officeDocument/2006/math">
                    <m:r>
                      <a:rPr lang="sr-Latn-RS" b="1"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r>
                          <a:rPr lang="sr-Latn-RS" b="0" i="1" smtClean="0">
                            <a:latin typeface="Cambria Math" panose="02040503050406030204" pitchFamily="18" charset="0"/>
                          </a:rPr>
                          <m:t>𝑟</m:t>
                        </m:r>
                      </m:sub>
                    </m:sSub>
                    <m:r>
                      <a:rPr lang="sr-Latn-RS" i="1">
                        <a:latin typeface="Cambria Math" panose="02040503050406030204" pitchFamily="18" charset="0"/>
                      </a:rPr>
                      <m:t>=</m:t>
                    </m:r>
                    <m:r>
                      <a:rPr lang="sr-Latn-RS" b="1" i="1">
                        <a:latin typeface="Cambria Math" panose="02040503050406030204" pitchFamily="18" charset="0"/>
                      </a:rPr>
                      <m:t>𝛁</m:t>
                    </m:r>
                    <m:r>
                      <a:rPr lang="en-US" i="1">
                        <a:latin typeface="Cambria Math" panose="02040503050406030204" pitchFamily="18" charset="0"/>
                      </a:rPr>
                      <m:t>𝐿</m:t>
                    </m:r>
                    <m:r>
                      <a:rPr lang="sr-Latn-RS" i="1">
                        <a:latin typeface="Cambria Math" panose="02040503050406030204" pitchFamily="18" charset="0"/>
                      </a:rPr>
                      <m:t>+</m:t>
                    </m:r>
                    <m:r>
                      <a:rPr lang="sr-Latn-RS" i="1">
                        <a:latin typeface="Cambria Math" panose="02040503050406030204" pitchFamily="18" charset="0"/>
                      </a:rPr>
                      <m:t>𝛾</m:t>
                    </m:r>
                    <m:sSub>
                      <m:sSubPr>
                        <m:ctrlPr>
                          <a:rPr lang="sr-Latn-RS" i="1">
                            <a:latin typeface="Cambria Math" panose="02040503050406030204" pitchFamily="18" charset="0"/>
                          </a:rPr>
                        </m:ctrlPr>
                      </m:sSubPr>
                      <m:e>
                        <m:f>
                          <m:fPr>
                            <m:ctrlPr>
                              <a:rPr lang="sr-Latn-RS" i="1">
                                <a:latin typeface="Cambria Math" panose="02040503050406030204" pitchFamily="18" charset="0"/>
                              </a:rPr>
                            </m:ctrlPr>
                          </m:fPr>
                          <m:num>
                            <m:nary>
                              <m:naryPr>
                                <m:chr m:val="∑"/>
                                <m:limLoc m:val="undOvr"/>
                                <m:supHide m:val="on"/>
                                <m:ctrlPr>
                                  <a:rPr lang="sr-Latn-RS" i="1">
                                    <a:latin typeface="Cambria Math" panose="02040503050406030204" pitchFamily="18" charset="0"/>
                                  </a:rPr>
                                </m:ctrlPr>
                              </m:naryPr>
                              <m:sub>
                                <m:r>
                                  <a:rPr lang="sr-Latn-RS" i="1">
                                    <a:latin typeface="Cambria Math" panose="02040503050406030204" pitchFamily="18" charset="0"/>
                                  </a:rPr>
                                  <m:t>𝑖</m:t>
                                </m:r>
                              </m:sub>
                              <m:sup/>
                              <m:e>
                                <m:sSub>
                                  <m:sSubPr>
                                    <m:ctrlPr>
                                      <a:rPr lang="sr-Latn-RS" i="1">
                                        <a:latin typeface="Cambria Math" panose="02040503050406030204" pitchFamily="18" charset="0"/>
                                      </a:rPr>
                                    </m:ctrlPr>
                                  </m:sSubPr>
                                  <m:e>
                                    <m:d>
                                      <m:dPr>
                                        <m:ctrlPr>
                                          <a:rPr lang="sr-Latn-RS" b="1" i="1">
                                            <a:latin typeface="Cambria Math" panose="02040503050406030204" pitchFamily="18" charset="0"/>
                                          </a:rPr>
                                        </m:ctrlPr>
                                      </m:dPr>
                                      <m:e>
                                        <m:r>
                                          <a:rPr lang="sr-Latn-RS" b="1"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r>
                                              <a:rPr lang="sr-Latn-RS" b="0" i="1" smtClean="0">
                                                <a:latin typeface="Cambria Math" panose="02040503050406030204" pitchFamily="18" charset="0"/>
                                              </a:rPr>
                                              <m:t>𝑟</m:t>
                                            </m:r>
                                          </m:sub>
                                        </m:sSub>
                                      </m:e>
                                    </m:d>
                                  </m:e>
                                  <m:sub>
                                    <m:r>
                                      <a:rPr lang="sr-Latn-RS" i="1">
                                        <a:latin typeface="Cambria Math" panose="02040503050406030204" pitchFamily="18" charset="0"/>
                                      </a:rPr>
                                      <m:t>𝑖</m:t>
                                    </m:r>
                                  </m:sub>
                                </m:sSub>
                              </m:e>
                            </m:nary>
                          </m:num>
                          <m:den>
                            <m:d>
                              <m:dPr>
                                <m:begChr m:val="‖"/>
                                <m:endChr m:val="‖"/>
                                <m:ctrlPr>
                                  <a:rPr lang="sr-Latn-RS" i="1">
                                    <a:latin typeface="Cambria Math" panose="02040503050406030204" pitchFamily="18" charset="0"/>
                                  </a:rPr>
                                </m:ctrlPr>
                              </m:dPr>
                              <m:e>
                                <m:r>
                                  <a:rPr lang="sr-Latn-RS" b="1" i="1">
                                    <a:latin typeface="Cambria Math" panose="02040503050406030204" pitchFamily="18" charset="0"/>
                                  </a:rPr>
                                  <m:t>𝛁</m:t>
                                </m:r>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r>
                                      <a:rPr lang="sr-Latn-RS" b="0" i="1" smtClean="0">
                                        <a:latin typeface="Cambria Math" panose="02040503050406030204" pitchFamily="18" charset="0"/>
                                      </a:rPr>
                                      <m:t>𝑟</m:t>
                                    </m:r>
                                  </m:sub>
                                </m:sSub>
                              </m:e>
                            </m:d>
                          </m:den>
                        </m:f>
                      </m:e>
                      <m:sub>
                        <m:r>
                          <a:rPr lang="sr-Latn-RS" i="1">
                            <a:latin typeface="Cambria Math" panose="02040503050406030204" pitchFamily="18" charset="0"/>
                          </a:rPr>
                          <m:t>𝑝</m:t>
                        </m:r>
                        <m:r>
                          <a:rPr lang="sr-Latn-RS" i="1">
                            <a:latin typeface="Cambria Math" panose="02040503050406030204" pitchFamily="18" charset="0"/>
                          </a:rPr>
                          <m:t> </m:t>
                        </m:r>
                      </m:sub>
                    </m:sSub>
                    <m:sSup>
                      <m:sSupPr>
                        <m:ctrlPr>
                          <a:rPr lang="sr-Latn-RS" b="1" i="1">
                            <a:latin typeface="Cambria Math" panose="02040503050406030204" pitchFamily="18" charset="0"/>
                          </a:rPr>
                        </m:ctrlPr>
                      </m:sSupPr>
                      <m:e>
                        <m:r>
                          <a:rPr lang="sr-Latn-RS" b="1" i="1">
                            <a:latin typeface="Cambria Math" panose="02040503050406030204" pitchFamily="18" charset="0"/>
                          </a:rPr>
                          <m:t>𝛁</m:t>
                        </m:r>
                      </m:e>
                      <m:sup>
                        <m:r>
                          <a:rPr lang="en-US" b="1" i="1">
                            <a:latin typeface="Cambria Math" panose="02040503050406030204" pitchFamily="18" charset="0"/>
                          </a:rPr>
                          <m:t>𝟐</m:t>
                        </m:r>
                      </m:sup>
                    </m:sSup>
                    <m:sSub>
                      <m:sSubPr>
                        <m:ctrlPr>
                          <a:rPr lang="sr-Latn-RS" b="1"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r>
                          <a:rPr lang="sr-Latn-RS" b="0" i="1" smtClean="0">
                            <a:latin typeface="Cambria Math" panose="02040503050406030204" pitchFamily="18" charset="0"/>
                          </a:rPr>
                          <m:t>𝑟</m:t>
                        </m:r>
                      </m:sub>
                    </m:sSub>
                  </m:oMath>
                </a14:m>
                <a:endParaRPr lang="sr-Latn-RS" dirty="0"/>
              </a:p>
              <a:p>
                <a:endParaRPr lang="sr-Latn-RS" dirty="0"/>
              </a:p>
              <a:p>
                <a14:m>
                  <m:oMath xmlns:m="http://schemas.openxmlformats.org/officeDocument/2006/math">
                    <m:sSub>
                      <m:sSubPr>
                        <m:ctrlPr>
                          <a:rPr lang="sr-Latn-RS" i="1">
                            <a:latin typeface="Cambria Math" panose="02040503050406030204" pitchFamily="18" charset="0"/>
                          </a:rPr>
                        </m:ctrlPr>
                      </m:sSubPr>
                      <m:e>
                        <m:r>
                          <a:rPr lang="sr-Latn-RS" i="1">
                            <a:latin typeface="Cambria Math" panose="02040503050406030204" pitchFamily="18" charset="0"/>
                          </a:rPr>
                          <m:t>𝐽</m:t>
                        </m:r>
                      </m:e>
                      <m:sub>
                        <m:r>
                          <a:rPr lang="sr-Latn-RS" i="1">
                            <a:latin typeface="Cambria Math" panose="02040503050406030204" pitchFamily="18" charset="0"/>
                          </a:rPr>
                          <m:t>𝑡</m:t>
                        </m:r>
                      </m:sub>
                    </m:sSub>
                    <m:d>
                      <m:dPr>
                        <m:ctrlPr>
                          <a:rPr lang="sr-Latn-RS" i="1">
                            <a:latin typeface="Cambria Math" panose="02040503050406030204" pitchFamily="18" charset="0"/>
                          </a:rPr>
                        </m:ctrlPr>
                      </m:dPr>
                      <m:e>
                        <m:r>
                          <a:rPr lang="sr-Latn-RS" b="1" i="1">
                            <a:latin typeface="Cambria Math" panose="02040503050406030204" pitchFamily="18" charset="0"/>
                          </a:rPr>
                          <m:t>𝒙</m:t>
                        </m:r>
                      </m:e>
                    </m:d>
                    <m:r>
                      <a:rPr lang="sr-Latn-RS" i="1">
                        <a:latin typeface="Cambria Math" panose="02040503050406030204" pitchFamily="18" charset="0"/>
                      </a:rPr>
                      <m:t>=</m:t>
                    </m:r>
                    <m:r>
                      <a:rPr lang="sr-Latn-RS" i="1">
                        <a:latin typeface="Cambria Math" panose="02040503050406030204" pitchFamily="18" charset="0"/>
                      </a:rPr>
                      <m:t>𝐿</m:t>
                    </m:r>
                    <m:d>
                      <m:dPr>
                        <m:ctrlPr>
                          <a:rPr lang="sr-Latn-RS"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m:t>
                        </m:r>
                        <m:acc>
                          <m:accPr>
                            <m:chr m:val="̂"/>
                            <m:ctrlPr>
                              <a:rPr lang="sr-Latn-RS" b="1" i="1">
                                <a:latin typeface="Cambria Math" panose="02040503050406030204" pitchFamily="18" charset="0"/>
                              </a:rPr>
                            </m:ctrlPr>
                          </m:accPr>
                          <m:e>
                            <m:r>
                              <a:rPr lang="sr-Latn-RS" b="1" i="1">
                                <a:latin typeface="Cambria Math" panose="02040503050406030204" pitchFamily="18" charset="0"/>
                              </a:rPr>
                              <m:t>𝒚</m:t>
                            </m:r>
                          </m:e>
                        </m:acc>
                        <m:r>
                          <a:rPr lang="sr-Latn-RS" b="1" i="1">
                            <a:latin typeface="Cambria Math" panose="02040503050406030204" pitchFamily="18" charset="0"/>
                          </a:rPr>
                          <m:t>;</m:t>
                        </m:r>
                        <m:r>
                          <a:rPr lang="sr-Latn-RS" b="1" i="1">
                            <a:latin typeface="Cambria Math" panose="02040503050406030204" pitchFamily="18" charset="0"/>
                          </a:rPr>
                          <m:t>𝚯</m:t>
                        </m:r>
                      </m:e>
                    </m:d>
                  </m:oMath>
                </a14:m>
                <a:br>
                  <a:rPr lang="en-US" dirty="0"/>
                </a:br>
                <a:r>
                  <a:rPr lang="en-US" dirty="0"/>
                  <a:t>Update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𝛾</m:t>
                    </m:r>
                    <m:r>
                      <a:rPr lang="en-US" b="0" i="1" smtClean="0">
                        <a:latin typeface="Cambria Math" panose="02040503050406030204" pitchFamily="18" charset="0"/>
                      </a:rPr>
                      <m:t>∗</m:t>
                    </m:r>
                    <m:r>
                      <m:rPr>
                        <m:sty m:val="p"/>
                      </m:rPr>
                      <a:rPr lang="en-US" b="0" i="0" smtClean="0">
                        <a:latin typeface="Cambria Math" panose="02040503050406030204" pitchFamily="18" charset="0"/>
                      </a:rPr>
                      <m:t>sign</m:t>
                    </m:r>
                    <m:r>
                      <a:rPr lang="en-US" b="0" i="1" smtClean="0">
                        <a:latin typeface="Cambria Math" panose="02040503050406030204" pitchFamily="18" charset="0"/>
                      </a:rPr>
                      <m:t>(</m:t>
                    </m:r>
                    <m:r>
                      <m:rPr>
                        <m:sty m:val="p"/>
                      </m:rPr>
                      <a:rPr lang="en-US" b="0" i="0" smtClean="0">
                        <a:latin typeface="Cambria Math" panose="02040503050406030204" pitchFamily="18" charset="0"/>
                      </a:rPr>
                      <m:t>∇</m:t>
                    </m:r>
                    <m:sSub>
                      <m:sSubPr>
                        <m:ctrlPr>
                          <a:rPr lang="sr-Latn-RS" b="0" i="1" smtClean="0">
                            <a:latin typeface="Cambria Math" panose="02040503050406030204" pitchFamily="18" charset="0"/>
                          </a:rPr>
                        </m:ctrlPr>
                      </m:sSubPr>
                      <m:e>
                        <m:r>
                          <a:rPr lang="en-US" b="0" i="1" smtClean="0">
                            <a:latin typeface="Cambria Math" panose="02040503050406030204" pitchFamily="18" charset="0"/>
                          </a:rPr>
                          <m:t>𝐽</m:t>
                        </m:r>
                      </m:e>
                      <m:sub>
                        <m:r>
                          <a:rPr lang="sr-Latn-R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oMath>
                </a14:m>
                <a:endParaRPr lang="sr-Latn-RS" dirty="0"/>
              </a:p>
              <a:p>
                <a:endParaRPr lang="sr-Latn-RS" dirty="0"/>
              </a:p>
              <a:p>
                <a:pPr marL="0" indent="0">
                  <a:buNone/>
                </a:pPr>
                <a14:m>
                  <m:oMathPara xmlns:m="http://schemas.openxmlformats.org/officeDocument/2006/math">
                    <m:oMathParaPr>
                      <m:jc m:val="centerGroup"/>
                    </m:oMathParaPr>
                    <m:oMath xmlns:m="http://schemas.openxmlformats.org/officeDocument/2006/math">
                      <m:sSub>
                        <m:sSubPr>
                          <m:ctrlPr>
                            <a:rPr lang="sr-Latn-RS" i="1"/>
                          </m:ctrlPr>
                        </m:sSubPr>
                        <m:e>
                          <m:r>
                            <a:rPr lang="sr-Latn-RS" b="1" i="1"/>
                            <m:t>𝒈</m:t>
                          </m:r>
                        </m:e>
                        <m:sub>
                          <m:r>
                            <a:rPr lang="sr-Latn-RS" i="1"/>
                            <m:t>𝑡</m:t>
                          </m:r>
                          <m:r>
                            <a:rPr lang="sr-Latn-RS" i="1"/>
                            <m:t>+1</m:t>
                          </m:r>
                        </m:sub>
                      </m:sSub>
                      <m:r>
                        <a:rPr lang="sr-Latn-RS" i="1"/>
                        <m:t>=</m:t>
                      </m:r>
                      <m:r>
                        <a:rPr lang="sr-Latn-RS" i="1"/>
                        <m:t>𝜇</m:t>
                      </m:r>
                      <m:sSub>
                        <m:sSubPr>
                          <m:ctrlPr>
                            <a:rPr lang="sr-Latn-RS" i="1"/>
                          </m:ctrlPr>
                        </m:sSubPr>
                        <m:e>
                          <m:r>
                            <a:rPr lang="sr-Latn-RS" b="1" i="1"/>
                            <m:t>𝒈</m:t>
                          </m:r>
                        </m:e>
                        <m:sub>
                          <m:r>
                            <a:rPr lang="sr-Latn-RS" i="1"/>
                            <m:t>𝑡</m:t>
                          </m:r>
                        </m:sub>
                      </m:sSub>
                      <m:r>
                        <a:rPr lang="sr-Latn-RS" i="1"/>
                        <m:t>+</m:t>
                      </m:r>
                      <m:f>
                        <m:fPr>
                          <m:ctrlPr>
                            <a:rPr lang="sr-Latn-RS" i="1"/>
                          </m:ctrlPr>
                        </m:fPr>
                        <m:num>
                          <m:r>
                            <a:rPr lang="sr-Latn-RS" b="1" i="1"/>
                            <m:t>𝛁</m:t>
                          </m:r>
                          <m:sSub>
                            <m:sSubPr>
                              <m:ctrlPr>
                                <a:rPr lang="sr-Latn-RS" i="1"/>
                              </m:ctrlPr>
                            </m:sSubPr>
                            <m:e>
                              <m:r>
                                <a:rPr lang="sr-Latn-RS" i="1"/>
                                <m:t>𝐽</m:t>
                              </m:r>
                            </m:e>
                            <m:sub>
                              <m:r>
                                <a:rPr lang="sr-Latn-RS" i="1"/>
                                <m:t>𝑡</m:t>
                              </m:r>
                            </m:sub>
                          </m:sSub>
                        </m:num>
                        <m:den>
                          <m:sSub>
                            <m:sSubPr>
                              <m:ctrlPr>
                                <a:rPr lang="sr-Latn-RS" i="1"/>
                              </m:ctrlPr>
                            </m:sSubPr>
                            <m:e>
                              <m:d>
                                <m:dPr>
                                  <m:begChr m:val="‖"/>
                                  <m:endChr m:val="‖"/>
                                  <m:ctrlPr>
                                    <a:rPr lang="sr-Latn-RS" i="1"/>
                                  </m:ctrlPr>
                                </m:dPr>
                                <m:e>
                                  <m:r>
                                    <a:rPr lang="sr-Latn-RS" b="1" i="1"/>
                                    <m:t>𝛁</m:t>
                                  </m:r>
                                  <m:sSub>
                                    <m:sSubPr>
                                      <m:ctrlPr>
                                        <a:rPr lang="sr-Latn-RS" i="1"/>
                                      </m:ctrlPr>
                                    </m:sSubPr>
                                    <m:e>
                                      <m:r>
                                        <a:rPr lang="sr-Latn-RS" i="1"/>
                                        <m:t>𝐽</m:t>
                                      </m:r>
                                    </m:e>
                                    <m:sub>
                                      <m:r>
                                        <a:rPr lang="sr-Latn-RS" i="1"/>
                                        <m:t>𝑡</m:t>
                                      </m:r>
                                    </m:sub>
                                  </m:sSub>
                                </m:e>
                              </m:d>
                            </m:e>
                            <m:sub>
                              <m:r>
                                <a:rPr lang="sr-Latn-RS" i="1"/>
                                <m:t>1</m:t>
                              </m:r>
                            </m:sub>
                          </m:sSub>
                        </m:den>
                      </m:f>
                    </m:oMath>
                  </m:oMathPara>
                </a14:m>
                <a:endParaRPr lang="sr-Latn-RS" dirty="0"/>
              </a:p>
              <a:p>
                <a:pPr marL="0" indent="0">
                  <a:buNone/>
                </a:pPr>
                <a14:m>
                  <m:oMathPara xmlns:m="http://schemas.openxmlformats.org/officeDocument/2006/math">
                    <m:oMathParaPr>
                      <m:jc m:val="centerGroup"/>
                    </m:oMathParaPr>
                    <m:oMath xmlns:m="http://schemas.openxmlformats.org/officeDocument/2006/math">
                      <m:sSubSup>
                        <m:sSubSupPr>
                          <m:ctrlPr>
                            <a:rPr lang="sr-Latn-RS" i="1"/>
                          </m:ctrlPr>
                        </m:sSubSupPr>
                        <m:e>
                          <m:r>
                            <a:rPr lang="sr-Latn-RS" b="1" i="1"/>
                            <m:t>𝒙</m:t>
                          </m:r>
                        </m:e>
                        <m:sub>
                          <m:r>
                            <a:rPr lang="sr-Latn-RS" i="1"/>
                            <m:t>𝑡</m:t>
                          </m:r>
                          <m:r>
                            <a:rPr lang="sr-Latn-RS" i="1"/>
                            <m:t>+1</m:t>
                          </m:r>
                        </m:sub>
                        <m:sup>
                          <m:r>
                            <a:rPr lang="sr-Latn-RS" i="1"/>
                            <m:t>′</m:t>
                          </m:r>
                        </m:sup>
                      </m:sSubSup>
                      <m:r>
                        <a:rPr lang="sr-Latn-RS" i="1"/>
                        <m:t>=</m:t>
                      </m:r>
                      <m:sSubSup>
                        <m:sSubSupPr>
                          <m:ctrlPr>
                            <a:rPr lang="sr-Latn-RS" i="1"/>
                          </m:ctrlPr>
                        </m:sSubSupPr>
                        <m:e>
                          <m:r>
                            <a:rPr lang="sr-Latn-RS" b="1" i="1"/>
                            <m:t>𝒙</m:t>
                          </m:r>
                        </m:e>
                        <m:sub>
                          <m:r>
                            <a:rPr lang="sr-Latn-RS" i="1"/>
                            <m:t>𝑡</m:t>
                          </m:r>
                        </m:sub>
                        <m:sup>
                          <m:r>
                            <a:rPr lang="sr-Latn-RS" i="1"/>
                            <m:t>′</m:t>
                          </m:r>
                        </m:sup>
                      </m:sSubSup>
                      <m:r>
                        <a:rPr lang="sr-Latn-RS" b="0" i="1" smtClean="0">
                          <a:latin typeface="Cambria Math" panose="02040503050406030204" pitchFamily="18" charset="0"/>
                        </a:rPr>
                        <m:t>−</m:t>
                      </m:r>
                      <m:r>
                        <a:rPr lang="sr-Latn-RS" i="1"/>
                        <m:t>𝜖</m:t>
                      </m:r>
                      <m:r>
                        <a:rPr lang="sr-Latn-RS" i="1"/>
                        <m:t>∗</m:t>
                      </m:r>
                      <m:r>
                        <m:rPr>
                          <m:sty m:val="p"/>
                        </m:rPr>
                        <a:rPr lang="sr-Latn-RS"/>
                        <m:t>sign</m:t>
                      </m:r>
                      <m:d>
                        <m:dPr>
                          <m:ctrlPr>
                            <a:rPr lang="sr-Latn-RS" i="1"/>
                          </m:ctrlPr>
                        </m:dPr>
                        <m:e>
                          <m:sSub>
                            <m:sSubPr>
                              <m:ctrlPr>
                                <a:rPr lang="sr-Latn-RS" i="1"/>
                              </m:ctrlPr>
                            </m:sSubPr>
                            <m:e>
                              <m:r>
                                <a:rPr lang="sr-Latn-RS" b="1" i="1"/>
                                <m:t>𝒈</m:t>
                              </m:r>
                            </m:e>
                            <m:sub>
                              <m:r>
                                <a:rPr lang="sr-Latn-RS" i="1"/>
                                <m:t>𝑡</m:t>
                              </m:r>
                              <m:r>
                                <a:rPr lang="sr-Latn-RS" i="1"/>
                                <m:t>+1</m:t>
                              </m:r>
                            </m:sub>
                          </m:sSub>
                        </m:e>
                      </m:d>
                    </m:oMath>
                  </m:oMathPara>
                </a14:m>
                <a:endParaRPr lang="sr-Latn-RS" dirty="0"/>
              </a:p>
              <a:p>
                <a:pPr marL="0" indent="0">
                  <a:buNone/>
                </a:pPr>
                <a14:m>
                  <m:oMathPara xmlns:m="http://schemas.openxmlformats.org/officeDocument/2006/math">
                    <m:oMathParaPr>
                      <m:jc m:val="centerGroup"/>
                    </m:oMathParaPr>
                    <m:oMath xmlns:m="http://schemas.openxmlformats.org/officeDocument/2006/math">
                      <m:sSub>
                        <m:sSubPr>
                          <m:ctrlPr>
                            <a:rPr lang="sr-Latn-RS" i="1"/>
                          </m:ctrlPr>
                        </m:sSubPr>
                        <m:e>
                          <m:r>
                            <a:rPr lang="sr-Latn-RS" b="1" i="1"/>
                            <m:t>𝒈</m:t>
                          </m:r>
                        </m:e>
                        <m:sub>
                          <m:r>
                            <a:rPr lang="sr-Latn-RS" i="1"/>
                            <m:t>0</m:t>
                          </m:r>
                        </m:sub>
                      </m:sSub>
                      <m:r>
                        <a:rPr lang="sr-Latn-RS" i="1"/>
                        <m:t>=0</m:t>
                      </m:r>
                    </m:oMath>
                    <m:oMath xmlns:m="http://schemas.openxmlformats.org/officeDocument/2006/math">
                      <m:sSubSup>
                        <m:sSubSupPr>
                          <m:ctrlPr>
                            <a:rPr lang="sr-Latn-RS" i="1"/>
                          </m:ctrlPr>
                        </m:sSubSupPr>
                        <m:e>
                          <m:r>
                            <a:rPr lang="sr-Latn-RS" b="1" i="1"/>
                            <m:t>𝒙</m:t>
                          </m:r>
                        </m:e>
                        <m:sub>
                          <m:r>
                            <a:rPr lang="sr-Latn-RS" i="1"/>
                            <m:t>0</m:t>
                          </m:r>
                        </m:sub>
                        <m:sup>
                          <m:r>
                            <a:rPr lang="sr-Latn-RS" i="1"/>
                            <m:t>′</m:t>
                          </m:r>
                        </m:sup>
                      </m:sSubSup>
                      <m:r>
                        <a:rPr lang="sr-Latn-RS" i="1"/>
                        <m:t>=</m:t>
                      </m:r>
                      <m:r>
                        <a:rPr lang="sr-Latn-RS" b="1" i="1"/>
                        <m:t>𝒙</m:t>
                      </m:r>
                    </m:oMath>
                  </m:oMathPara>
                </a14:m>
                <a:endParaRPr lang="sr-Latn-RS" dirty="0"/>
              </a:p>
              <a:p>
                <a:endParaRPr lang="en-US" dirty="0"/>
              </a:p>
            </p:txBody>
          </p:sp>
        </mc:Choice>
        <mc:Fallback>
          <p:sp>
            <p:nvSpPr>
              <p:cNvPr id="3" name="Content Placeholder 2">
                <a:extLst>
                  <a:ext uri="{FF2B5EF4-FFF2-40B4-BE49-F238E27FC236}">
                    <a16:creationId xmlns:a16="http://schemas.microsoft.com/office/drawing/2014/main" id="{2400451A-CA0C-4631-B28E-FC55434179C5}"/>
                  </a:ext>
                </a:extLst>
              </p:cNvPr>
              <p:cNvSpPr>
                <a:spLocks noGrp="1" noRot="1" noChangeAspect="1" noMove="1" noResize="1" noEditPoints="1" noAdjustHandles="1" noChangeArrowheads="1" noChangeShapeType="1" noTextEdit="1"/>
              </p:cNvSpPr>
              <p:nvPr>
                <p:ph sz="half" idx="1"/>
              </p:nvPr>
            </p:nvSpPr>
            <p:spPr>
              <a:xfrm>
                <a:off x="1103312" y="2060575"/>
                <a:ext cx="9993775" cy="4195763"/>
              </a:xfrm>
              <a:blipFill>
                <a:blip r:embed="rId3"/>
                <a:stretch>
                  <a:fillRect l="-183" t="-727"/>
                </a:stretch>
              </a:blipFill>
            </p:spPr>
            <p:txBody>
              <a:bodyPr/>
              <a:lstStyle/>
              <a:p>
                <a:r>
                  <a:rPr lang="sr-Latn-RS">
                    <a:noFill/>
                  </a:rPr>
                  <a:t> </a:t>
                </a:r>
              </a:p>
            </p:txBody>
          </p:sp>
        </mc:Fallback>
      </mc:AlternateContent>
    </p:spTree>
    <p:extLst>
      <p:ext uri="{BB962C8B-B14F-4D97-AF65-F5344CB8AC3E}">
        <p14:creationId xmlns:p14="http://schemas.microsoft.com/office/powerpoint/2010/main" val="223178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9F8-8AB8-4670-B8BF-B5C6BC13F2DC}"/>
              </a:ext>
            </a:extLst>
          </p:cNvPr>
          <p:cNvSpPr>
            <a:spLocks noGrp="1"/>
          </p:cNvSpPr>
          <p:nvPr>
            <p:ph type="title"/>
          </p:nvPr>
        </p:nvSpPr>
        <p:spPr/>
        <p:txBody>
          <a:bodyPr>
            <a:normAutofit/>
          </a:bodyPr>
          <a:lstStyle/>
          <a:p>
            <a:r>
              <a:rPr lang="sr-Latn-RS" dirty="0"/>
              <a:t>Zašto slike sa šumom izgledaju isto kao originalne slike</a:t>
            </a:r>
            <a:r>
              <a:rPr lang="en-US" dirty="0"/>
              <a:t>?</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BD1C7FBB-AF16-4743-BEDD-C3DE15B2CC87}"/>
                  </a:ext>
                </a:extLst>
              </p:cNvPr>
              <p:cNvSpPr>
                <a:spLocks noGrp="1"/>
              </p:cNvSpPr>
              <p:nvPr>
                <p:ph idx="1"/>
              </p:nvPr>
            </p:nvSpPr>
            <p:spPr>
              <a:xfrm>
                <a:off x="1103312" y="2052918"/>
                <a:ext cx="8946541" cy="4635558"/>
              </a:xfrm>
            </p:spPr>
            <p:txBody>
              <a:bodyPr>
                <a:normAutofit fontScale="92500" lnSpcReduction="20000"/>
              </a:bodyPr>
              <a:lstStyle/>
              <a:p>
                <a:r>
                  <a:rPr lang="sr-Latn-RS" dirty="0"/>
                  <a:t>Prokletstvo dimenzionalnosti</a:t>
                </a:r>
              </a:p>
              <a:p>
                <a:pPr marL="457200" lvl="1" indent="0">
                  <a:buNone/>
                </a:pPr>
                <a:endParaRPr lang="en-US" dirty="0"/>
              </a:p>
              <a:p>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sr-Latn-RS" b="0" i="1" smtClean="0">
                                <a:latin typeface="Cambria Math" panose="02040503050406030204" pitchFamily="18" charset="0"/>
                              </a:rPr>
                              <m:t>𝜖</m:t>
                            </m:r>
                          </m:e>
                        </m:d>
                      </m:e>
                      <m:sub>
                        <m:r>
                          <a:rPr lang="en-US" b="0" i="1" smtClean="0">
                            <a:latin typeface="Cambria Math" panose="02040503050406030204" pitchFamily="18" charset="0"/>
                          </a:rPr>
                          <m:t>2</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sup>
                                <m:r>
                                  <a:rPr lang="en-US" b="0" i="1" smtClean="0">
                                    <a:latin typeface="Cambria Math" panose="02040503050406030204" pitchFamily="18" charset="0"/>
                                  </a:rPr>
                                  <m:t>2</m:t>
                                </m:r>
                              </m:sup>
                            </m:sSup>
                          </m:e>
                        </m:nary>
                      </m:e>
                    </m:rad>
                  </m:oMath>
                </a14:m>
                <a:r>
                  <a:rPr lang="sr-Latn-RS" dirty="0"/>
                  <a:t> Ako fiksiramo normu </a:t>
                </a:r>
                <a14:m>
                  <m:oMath xmlns:m="http://schemas.openxmlformats.org/officeDocument/2006/math">
                    <m:sSub>
                      <m:sSubPr>
                        <m:ctrlPr>
                          <a:rPr lang="sr-Latn-RS" i="1"/>
                        </m:ctrlPr>
                      </m:sSubPr>
                      <m:e>
                        <m:d>
                          <m:dPr>
                            <m:begChr m:val="‖"/>
                            <m:endChr m:val="‖"/>
                            <m:ctrlPr>
                              <a:rPr lang="sr-Latn-RS" i="1"/>
                            </m:ctrlPr>
                          </m:dPr>
                          <m:e>
                            <m:r>
                              <a:rPr lang="sr-Latn-RS" b="1" i="1"/>
                              <m:t>𝝐</m:t>
                            </m:r>
                          </m:e>
                        </m:d>
                      </m:e>
                      <m:sub>
                        <m:r>
                          <a:rPr lang="sr-Latn-RS" i="1"/>
                          <m:t>2</m:t>
                        </m:r>
                      </m:sub>
                    </m:sSub>
                    <m:r>
                      <a:rPr lang="sr-Latn-RS" i="1"/>
                      <m:t>=</m:t>
                    </m:r>
                    <m:r>
                      <a:rPr lang="sr-Latn-RS" i="1"/>
                      <m:t>𝑝</m:t>
                    </m:r>
                  </m:oMath>
                </a14:m>
                <a:r>
                  <a:rPr lang="sr-Latn-RS" dirty="0"/>
                  <a:t>, i povećavamo dimenzionalnost, dopuštamo elementima da imaju manje vrednosti pojedinačno, a zajedno doprinesu istoj normi jer ih ima više.</a:t>
                </a:r>
              </a:p>
              <a:p>
                <a:r>
                  <a:rPr lang="sr-Latn-RS" dirty="0"/>
                  <a:t>Npr. neka je </a:t>
                </a:r>
                <a14:m>
                  <m:oMath xmlns:m="http://schemas.openxmlformats.org/officeDocument/2006/math">
                    <m:r>
                      <a:rPr lang="sr-Latn-RS" i="1">
                        <a:latin typeface="Cambria Math" panose="02040503050406030204" pitchFamily="18" charset="0"/>
                      </a:rPr>
                      <m:t>𝑝</m:t>
                    </m:r>
                    <m:r>
                      <a:rPr lang="sr-Latn-RS" b="0" i="0" smtClean="0">
                        <a:latin typeface="Cambria Math" panose="02040503050406030204" pitchFamily="18" charset="0"/>
                      </a:rPr>
                      <m:t>=1000</m:t>
                    </m:r>
                  </m:oMath>
                </a14:m>
                <a:r>
                  <a:rPr lang="sr-Latn-RS" dirty="0"/>
                  <a:t>. Ako je rezolucija slike 1000 piksela (ukupan broj), tada da bi prešli L2 normu od 1000 jedinica, potrebno je da se pomaknemo u proseku </a:t>
                </a:r>
                <a14:m>
                  <m:oMath xmlns:m="http://schemas.openxmlformats.org/officeDocument/2006/math">
                    <m:f>
                      <m:fPr>
                        <m:ctrlPr>
                          <a:rPr lang="sr-Latn-RS" i="1"/>
                        </m:ctrlPr>
                      </m:fPr>
                      <m:num>
                        <m:r>
                          <a:rPr lang="sr-Latn-RS" i="1"/>
                          <m:t>𝑝</m:t>
                        </m:r>
                      </m:num>
                      <m:den>
                        <m:r>
                          <a:rPr lang="sr-Latn-RS" i="1"/>
                          <m:t>1000</m:t>
                        </m:r>
                      </m:den>
                    </m:f>
                    <m:rad>
                      <m:radPr>
                        <m:degHide m:val="on"/>
                        <m:ctrlPr>
                          <a:rPr lang="sr-Latn-RS" i="1"/>
                        </m:ctrlPr>
                      </m:radPr>
                      <m:deg/>
                      <m:e>
                        <m:r>
                          <a:rPr lang="sr-Latn-RS" i="1"/>
                          <m:t>1000</m:t>
                        </m:r>
                      </m:e>
                    </m:rad>
                    <m:r>
                      <a:rPr lang="sr-Latn-RS" i="1"/>
                      <m:t>≈31.62</m:t>
                    </m:r>
                  </m:oMath>
                </a14:m>
                <a:r>
                  <a:rPr lang="sr-Latn-RS" dirty="0"/>
                  <a:t> jedinica po svakoj osi. Ako je rezolucija slike 1 000 000  piksela, tada se u proseku moramo pomeriti </a:t>
                </a:r>
                <a14:m>
                  <m:oMath xmlns:m="http://schemas.openxmlformats.org/officeDocument/2006/math">
                    <m:f>
                      <m:fPr>
                        <m:ctrlPr>
                          <a:rPr lang="sr-Latn-RS" i="1"/>
                        </m:ctrlPr>
                      </m:fPr>
                      <m:num>
                        <m:r>
                          <a:rPr lang="sr-Latn-RS" i="1"/>
                          <m:t>𝑝</m:t>
                        </m:r>
                      </m:num>
                      <m:den>
                        <m:r>
                          <a:rPr lang="sr-Latn-RS" i="1"/>
                          <m:t>1000000</m:t>
                        </m:r>
                      </m:den>
                    </m:f>
                    <m:rad>
                      <m:radPr>
                        <m:degHide m:val="on"/>
                        <m:ctrlPr>
                          <a:rPr lang="sr-Latn-RS" i="1"/>
                        </m:ctrlPr>
                      </m:radPr>
                      <m:deg/>
                      <m:e>
                        <m:r>
                          <a:rPr lang="sr-Latn-RS" i="1"/>
                          <m:t>1000000</m:t>
                        </m:r>
                      </m:e>
                    </m:rad>
                    <m:r>
                      <a:rPr lang="sr-Latn-RS" i="1"/>
                      <m:t>=1</m:t>
                    </m:r>
                  </m:oMath>
                </a14:m>
                <a:r>
                  <a:rPr lang="sr-Latn-RS" dirty="0"/>
                  <a:t> jedinicu po svakoj osi. </a:t>
                </a:r>
              </a:p>
              <a:p>
                <a:pPr marL="0" indent="0">
                  <a:buNone/>
                </a:pPr>
                <a:endParaRPr lang="sr-Latn-RS" dirty="0"/>
              </a:p>
              <a:p>
                <a:r>
                  <a:rPr lang="sr-Latn-RS" dirty="0"/>
                  <a:t>Analogija razlike kada 2 čoveka guraju automobil 100 metara, i kada 7 ljudi guraju</a:t>
                </a:r>
              </a:p>
              <a:p>
                <a:pPr marL="0" indent="0">
                  <a:buNone/>
                </a:pPr>
                <a:r>
                  <a:rPr lang="sr-Latn-RS" dirty="0"/>
                  <a:t> </a:t>
                </a:r>
                <a:endParaRPr lang="en-US" dirty="0"/>
              </a:p>
            </p:txBody>
          </p:sp>
        </mc:Choice>
        <mc:Fallback>
          <p:sp>
            <p:nvSpPr>
              <p:cNvPr id="5" name="Content Placeholder 4">
                <a:extLst>
                  <a:ext uri="{FF2B5EF4-FFF2-40B4-BE49-F238E27FC236}">
                    <a16:creationId xmlns:a16="http://schemas.microsoft.com/office/drawing/2014/main" id="{BD1C7FBB-AF16-4743-BEDD-C3DE15B2CC87}"/>
                  </a:ext>
                </a:extLst>
              </p:cNvPr>
              <p:cNvSpPr>
                <a:spLocks noGrp="1" noRot="1" noChangeAspect="1" noMove="1" noResize="1" noEditPoints="1" noAdjustHandles="1" noChangeArrowheads="1" noChangeShapeType="1" noTextEdit="1"/>
              </p:cNvSpPr>
              <p:nvPr>
                <p:ph idx="1"/>
              </p:nvPr>
            </p:nvSpPr>
            <p:spPr>
              <a:xfrm>
                <a:off x="1103312" y="2052918"/>
                <a:ext cx="8946541" cy="4635558"/>
              </a:xfrm>
              <a:blipFill>
                <a:blip r:embed="rId3"/>
                <a:stretch>
                  <a:fillRect l="-272" t="-1974"/>
                </a:stretch>
              </a:blipFill>
            </p:spPr>
            <p:txBody>
              <a:bodyPr/>
              <a:lstStyle/>
              <a:p>
                <a:r>
                  <a:rPr lang="sr-Latn-RS">
                    <a:noFill/>
                  </a:rPr>
                  <a:t> </a:t>
                </a:r>
              </a:p>
            </p:txBody>
          </p:sp>
        </mc:Fallback>
      </mc:AlternateContent>
    </p:spTree>
    <p:extLst>
      <p:ext uri="{BB962C8B-B14F-4D97-AF65-F5344CB8AC3E}">
        <p14:creationId xmlns:p14="http://schemas.microsoft.com/office/powerpoint/2010/main" val="45900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9636-C288-4050-952C-3CFAEB085DBE}"/>
              </a:ext>
            </a:extLst>
          </p:cNvPr>
          <p:cNvSpPr>
            <a:spLocks noGrp="1"/>
          </p:cNvSpPr>
          <p:nvPr>
            <p:ph type="title"/>
          </p:nvPr>
        </p:nvSpPr>
        <p:spPr/>
        <p:txBody>
          <a:bodyPr/>
          <a:lstStyle/>
          <a:p>
            <a:r>
              <a:rPr lang="sr-Latn-RS" dirty="0"/>
              <a:t>Rezultati – MNIST</a:t>
            </a:r>
            <a:endParaRPr lang="en-US" dirty="0"/>
          </a:p>
        </p:txBody>
      </p:sp>
      <p:pic>
        <p:nvPicPr>
          <p:cNvPr id="4" name="Content Placeholder 3">
            <a:extLst>
              <a:ext uri="{FF2B5EF4-FFF2-40B4-BE49-F238E27FC236}">
                <a16:creationId xmlns:a16="http://schemas.microsoft.com/office/drawing/2014/main" id="{FBBCA9EE-6D53-4412-9356-A6C36B44382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9"/>
            <a:ext cx="5617756" cy="4195762"/>
          </a:xfrm>
          <a:prstGeom prst="rect">
            <a:avLst/>
          </a:prstGeom>
        </p:spPr>
      </p:pic>
      <p:sp>
        <p:nvSpPr>
          <p:cNvPr id="5" name="Rectangle 4">
            <a:extLst>
              <a:ext uri="{FF2B5EF4-FFF2-40B4-BE49-F238E27FC236}">
                <a16:creationId xmlns:a16="http://schemas.microsoft.com/office/drawing/2014/main" id="{DF1F7F71-2EFF-4F59-BC8E-D42D6E196B7A}"/>
              </a:ext>
            </a:extLst>
          </p:cNvPr>
          <p:cNvSpPr/>
          <p:nvPr/>
        </p:nvSpPr>
        <p:spPr>
          <a:xfrm>
            <a:off x="646111" y="5526881"/>
            <a:ext cx="5617756" cy="923330"/>
          </a:xfrm>
          <a:prstGeom prst="rect">
            <a:avLst/>
          </a:prstGeom>
        </p:spPr>
        <p:txBody>
          <a:bodyPr wrap="square">
            <a:spAutoFit/>
          </a:bodyPr>
          <a:lstStyle/>
          <a:p>
            <a:pPr algn="just">
              <a:spcAft>
                <a:spcPts val="1000"/>
              </a:spcAft>
            </a:pPr>
            <a:r>
              <a:rPr lang="sr-Latn-RS" i="1" dirty="0">
                <a:latin typeface="Calibri" panose="020F0502020204030204" pitchFamily="34" charset="0"/>
                <a:ea typeface="Calibri" panose="020F0502020204030204" pitchFamily="34" charset="0"/>
                <a:cs typeface="Times New Roman" panose="02020603050405020304" pitchFamily="18" charset="0"/>
              </a:rPr>
              <a:t>Ilustracija 1: (Leva polovina) originalna slika, šum, i na dnu rezultat spusta gradijentom. (Desna polovina) originalna slika, šum, i rezultat iterativnog metoda znaka gradijenta.</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8310B755-DA87-4208-86AD-9ACC152E2EAA}"/>
                  </a:ext>
                </a:extLst>
              </p:cNvPr>
              <p:cNvGraphicFramePr>
                <a:graphicFrameLocks noGrp="1"/>
              </p:cNvGraphicFramePr>
              <p:nvPr>
                <p:extLst>
                  <p:ext uri="{D42A27DB-BD31-4B8C-83A1-F6EECF244321}">
                    <p14:modId xmlns:p14="http://schemas.microsoft.com/office/powerpoint/2010/main" val="3948448462"/>
                  </p:ext>
                </p:extLst>
              </p:nvPr>
            </p:nvGraphicFramePr>
            <p:xfrm>
              <a:off x="6470650" y="1331119"/>
              <a:ext cx="4635713" cy="4195762"/>
            </p:xfrm>
            <a:graphic>
              <a:graphicData uri="http://schemas.openxmlformats.org/drawingml/2006/table">
                <a:tbl>
                  <a:tblPr firstRow="1" firstCol="1" bandRow="1">
                    <a:tableStyleId>{775DCB02-9BB8-47FD-8907-85C794F793BA}</a:tableStyleId>
                  </a:tblPr>
                  <a:tblGrid>
                    <a:gridCol w="1545066">
                      <a:extLst>
                        <a:ext uri="{9D8B030D-6E8A-4147-A177-3AD203B41FA5}">
                          <a16:colId xmlns:a16="http://schemas.microsoft.com/office/drawing/2014/main" val="1021031509"/>
                        </a:ext>
                      </a:extLst>
                    </a:gridCol>
                    <a:gridCol w="1545066">
                      <a:extLst>
                        <a:ext uri="{9D8B030D-6E8A-4147-A177-3AD203B41FA5}">
                          <a16:colId xmlns:a16="http://schemas.microsoft.com/office/drawing/2014/main" val="1508905455"/>
                        </a:ext>
                      </a:extLst>
                    </a:gridCol>
                    <a:gridCol w="1545581">
                      <a:extLst>
                        <a:ext uri="{9D8B030D-6E8A-4147-A177-3AD203B41FA5}">
                          <a16:colId xmlns:a16="http://schemas.microsoft.com/office/drawing/2014/main" val="1369503660"/>
                        </a:ext>
                      </a:extLst>
                    </a:gridCol>
                  </a:tblGrid>
                  <a:tr h="1943048">
                    <a:tc>
                      <a:txBody>
                        <a:bodyPr/>
                        <a:lstStyle/>
                        <a:p>
                          <a:pPr marL="0" marR="0" algn="l">
                            <a:lnSpc>
                              <a:spcPct val="115000"/>
                            </a:lnSpc>
                            <a:spcBef>
                              <a:spcPts val="0"/>
                            </a:spcBef>
                            <a:spcAft>
                              <a:spcPts val="1000"/>
                            </a:spcAft>
                          </a:pPr>
                          <a:r>
                            <a:rPr lang="sr-Latn-RS" sz="1200" dirty="0">
                              <a:effectLst/>
                            </a:rPr>
                            <a:t> Originalna slika klasifikovana kao cifra 2 sa verovatnoćom 0.97.</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dirty="0">
                              <a:effectLst/>
                            </a:rPr>
                            <a:t>Napad spustom gradijenta.</a:t>
                          </a:r>
                          <a:br>
                            <a:rPr lang="sr-Latn-RS" sz="1200" dirty="0">
                              <a:effectLst/>
                            </a:rPr>
                          </a:br>
                          <a:r>
                            <a:rPr lang="sr-Latn-RS" sz="1200" dirty="0">
                              <a:effectLst/>
                            </a:rPr>
                            <a:t>Parametri:</a:t>
                          </a:r>
                          <a:br>
                            <a:rPr lang="sr-Latn-RS" sz="1200" dirty="0">
                              <a:effectLst/>
                            </a:rPr>
                          </a:br>
                          <a:r>
                            <a:rPr lang="sr-Latn-RS" sz="1200" dirty="0" err="1">
                              <a:effectLst/>
                            </a:rPr>
                            <a:t>step_size</a:t>
                          </a:r>
                          <a:r>
                            <a:rPr lang="sr-Latn-RS" sz="1200" dirty="0">
                              <a:effectLst/>
                            </a:rPr>
                            <a:t>(0.1)</a:t>
                          </a:r>
                          <a:br>
                            <a:rPr lang="sr-Latn-RS" sz="1200" dirty="0">
                              <a:effectLst/>
                            </a:rPr>
                          </a:br>
                          <a:r>
                            <a:rPr lang="sr-Latn-RS" sz="1200" dirty="0" err="1">
                              <a:effectLst/>
                            </a:rPr>
                            <a:t>num_iter</a:t>
                          </a:r>
                          <a:r>
                            <a:rPr lang="sr-Latn-RS" sz="1200" dirty="0">
                              <a:effectLst/>
                            </a:rPr>
                            <a:t>(7)</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a:effectLst/>
                            </a:rPr>
                            <a:t>Iterativni metod znaka gradijenta. Parametri: </a:t>
                          </a:r>
                        </a:p>
                        <a:p>
                          <a:pPr marL="0" marR="0" algn="l">
                            <a:lnSpc>
                              <a:spcPct val="115000"/>
                            </a:lnSpc>
                            <a:spcBef>
                              <a:spcPts val="0"/>
                            </a:spcBef>
                            <a:spcAft>
                              <a:spcPts val="1000"/>
                            </a:spcAft>
                          </a:pPr>
                          <a:r>
                            <a:rPr lang="sr-Latn-RS" sz="1200">
                              <a:effectLst/>
                            </a:rPr>
                            <a:t>step_size(0.1)</a:t>
                          </a:r>
                          <a:br>
                            <a:rPr lang="sr-Latn-RS" sz="1200">
                              <a:effectLst/>
                            </a:rPr>
                          </a:br>
                          <a:r>
                            <a:rPr lang="sr-Latn-RS" sz="1200">
                              <a:effectLst/>
                            </a:rPr>
                            <a:t>num_iter(7)</a:t>
                          </a:r>
                          <a:br>
                            <a:rPr lang="sr-Latn-RS" sz="1200">
                              <a:effectLst/>
                            </a:rPr>
                          </a:br>
                          <a:r>
                            <a:rPr lang="sr-Latn-RS" sz="1200">
                              <a:effectLst/>
                            </a:rPr>
                            <a:t>eps(0.24)</a:t>
                          </a:r>
                          <a:br>
                            <a:rPr lang="sr-Latn-RS" sz="1200">
                              <a:effectLst/>
                            </a:rPr>
                          </a:br>
                          <a:r>
                            <a:rPr lang="sr-Latn-RS" sz="1200">
                              <a:effectLst/>
                            </a:rPr>
                            <a:t>momentum(0.2)</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3487905"/>
                      </a:ext>
                    </a:extLst>
                  </a:tr>
                  <a:tr h="756534">
                    <a:tc>
                      <a:txBody>
                        <a:bodyPr/>
                        <a:lstStyle/>
                        <a:p>
                          <a:pPr marL="0" marR="0" algn="l">
                            <a:lnSpc>
                              <a:spcPct val="115000"/>
                            </a:lnSpc>
                            <a:spcBef>
                              <a:spcPts val="0"/>
                            </a:spcBef>
                            <a:spcAft>
                              <a:spcPts val="1000"/>
                            </a:spcAft>
                          </a:pPr>
                          <a:r>
                            <a:rPr lang="sr-Latn-RS" sz="1200" dirty="0">
                              <a:effectLst/>
                            </a:rPr>
                            <a:t>Izlaz modela nakon napada</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a:effectLst/>
                            </a:rPr>
                            <a:t>Klasifikovano kao 1 sa verovatnoćom 0.5</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Klasifikovano kao 1 sa verovatnoćom 0.52</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8845480"/>
                      </a:ext>
                    </a:extLst>
                  </a:tr>
                  <a:tr h="241023">
                    <a:tc>
                      <a:txBody>
                        <a:bodyPr/>
                        <a:lstStyle/>
                        <a:p>
                          <a:pPr marL="0" marR="0" algn="l">
                            <a:lnSpc>
                              <a:spcPct val="115000"/>
                            </a:lnSpc>
                            <a:spcBef>
                              <a:spcPts val="0"/>
                            </a:spcBef>
                            <a:spcAft>
                              <a:spcPts val="1000"/>
                            </a:spcAft>
                          </a:pPr>
                          <a14:m>
                            <m:oMath xmlns:m="http://schemas.openxmlformats.org/officeDocument/2006/math">
                              <m:sSub>
                                <m:sSubPr>
                                  <m:ctrlPr>
                                    <a:rPr lang="sr-Latn-RS" sz="1200">
                                      <a:effectLst/>
                                    </a:rPr>
                                  </m:ctrlPr>
                                </m:sSubPr>
                                <m:e>
                                  <m:r>
                                    <a:rPr lang="sr-Latn-RS" sz="1200">
                                      <a:effectLst/>
                                    </a:rPr>
                                    <m:t>𝐿</m:t>
                                  </m:r>
                                </m:e>
                                <m:sub>
                                  <m:r>
                                    <a:rPr lang="sr-Latn-RS" sz="1200">
                                      <a:effectLst/>
                                    </a:rPr>
                                    <m:t>2</m:t>
                                  </m:r>
                                </m:sub>
                              </m:sSub>
                            </m:oMath>
                          </a14:m>
                          <a:r>
                            <a:rPr lang="sr-Latn-RS" sz="1200">
                              <a:effectLst/>
                            </a:rPr>
                            <a:t> norma šuma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dirty="0">
                              <a:effectLst/>
                            </a:rPr>
                            <a:t>2.20714048677303</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6.719999849397163</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451722"/>
                      </a:ext>
                    </a:extLst>
                  </a:tr>
                  <a:tr h="498779">
                    <a:tc>
                      <a:txBody>
                        <a:bodyPr/>
                        <a:lstStyle/>
                        <a:p>
                          <a:pPr marL="0" marR="0" algn="l">
                            <a:lnSpc>
                              <a:spcPct val="115000"/>
                            </a:lnSpc>
                            <a:spcBef>
                              <a:spcPts val="0"/>
                            </a:spcBef>
                            <a:spcAft>
                              <a:spcPts val="1000"/>
                            </a:spcAft>
                          </a:pPr>
                          <a14:m>
                            <m:oMath xmlns:m="http://schemas.openxmlformats.org/officeDocument/2006/math">
                              <m:sSub>
                                <m:sSubPr>
                                  <m:ctrlPr>
                                    <a:rPr lang="sr-Latn-RS" sz="1200">
                                      <a:effectLst/>
                                    </a:rPr>
                                  </m:ctrlPr>
                                </m:sSubPr>
                                <m:e>
                                  <m:r>
                                    <a:rPr lang="sr-Latn-RS" sz="1200">
                                      <a:effectLst/>
                                    </a:rPr>
                                    <m:t>𝐿</m:t>
                                  </m:r>
                                </m:e>
                                <m:sub>
                                  <m:r>
                                    <a:rPr lang="sr-Latn-RS" sz="1200">
                                      <a:effectLst/>
                                    </a:rPr>
                                    <m:t>∞</m:t>
                                  </m:r>
                                </m:sub>
                              </m:sSub>
                            </m:oMath>
                          </a14:m>
                          <a:r>
                            <a:rPr lang="sr-Latn-RS" sz="1200">
                              <a:effectLst/>
                            </a:rPr>
                            <a:t> norma šuma</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0.331258678351833</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dirty="0">
                              <a:effectLst/>
                            </a:rPr>
                            <a:t>0.24000000953674316</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443615"/>
                      </a:ext>
                    </a:extLst>
                  </a:tr>
                  <a:tr h="756378">
                    <a:tc>
                      <a:txBody>
                        <a:bodyPr/>
                        <a:lstStyle/>
                        <a:p>
                          <a:pPr marL="0" marR="0" algn="l">
                            <a:lnSpc>
                              <a:spcPct val="115000"/>
                            </a:lnSpc>
                            <a:spcBef>
                              <a:spcPts val="0"/>
                            </a:spcBef>
                            <a:spcAft>
                              <a:spcPts val="1000"/>
                            </a:spcAft>
                          </a:pPr>
                          <a:r>
                            <a:rPr lang="sr-Latn-RS" sz="1200" dirty="0">
                              <a:effectLst/>
                            </a:rPr>
                            <a:t>Srednja apsolutna vrednost piksela šuma</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0.060804051069489815</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dirty="0">
                              <a:effectLst/>
                            </a:rPr>
                            <a:t>0.23999999462132704</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2157006"/>
                      </a:ext>
                    </a:extLst>
                  </a:tr>
                </a:tbl>
              </a:graphicData>
            </a:graphic>
          </p:graphicFrame>
        </mc:Choice>
        <mc:Fallback>
          <p:graphicFrame>
            <p:nvGraphicFramePr>
              <p:cNvPr id="6" name="Table 5">
                <a:extLst>
                  <a:ext uri="{FF2B5EF4-FFF2-40B4-BE49-F238E27FC236}">
                    <a16:creationId xmlns:a16="http://schemas.microsoft.com/office/drawing/2014/main" id="{8310B755-DA87-4208-86AD-9ACC152E2EAA}"/>
                  </a:ext>
                </a:extLst>
              </p:cNvPr>
              <p:cNvGraphicFramePr>
                <a:graphicFrameLocks noGrp="1"/>
              </p:cNvGraphicFramePr>
              <p:nvPr>
                <p:extLst>
                  <p:ext uri="{D42A27DB-BD31-4B8C-83A1-F6EECF244321}">
                    <p14:modId xmlns:p14="http://schemas.microsoft.com/office/powerpoint/2010/main" val="3948448462"/>
                  </p:ext>
                </p:extLst>
              </p:nvPr>
            </p:nvGraphicFramePr>
            <p:xfrm>
              <a:off x="6470650" y="1331119"/>
              <a:ext cx="4635713" cy="4195762"/>
            </p:xfrm>
            <a:graphic>
              <a:graphicData uri="http://schemas.openxmlformats.org/drawingml/2006/table">
                <a:tbl>
                  <a:tblPr firstRow="1" firstCol="1" bandRow="1">
                    <a:tableStyleId>{775DCB02-9BB8-47FD-8907-85C794F793BA}</a:tableStyleId>
                  </a:tblPr>
                  <a:tblGrid>
                    <a:gridCol w="1545066">
                      <a:extLst>
                        <a:ext uri="{9D8B030D-6E8A-4147-A177-3AD203B41FA5}">
                          <a16:colId xmlns:a16="http://schemas.microsoft.com/office/drawing/2014/main" val="1021031509"/>
                        </a:ext>
                      </a:extLst>
                    </a:gridCol>
                    <a:gridCol w="1545066">
                      <a:extLst>
                        <a:ext uri="{9D8B030D-6E8A-4147-A177-3AD203B41FA5}">
                          <a16:colId xmlns:a16="http://schemas.microsoft.com/office/drawing/2014/main" val="1508905455"/>
                        </a:ext>
                      </a:extLst>
                    </a:gridCol>
                    <a:gridCol w="1545581">
                      <a:extLst>
                        <a:ext uri="{9D8B030D-6E8A-4147-A177-3AD203B41FA5}">
                          <a16:colId xmlns:a16="http://schemas.microsoft.com/office/drawing/2014/main" val="1369503660"/>
                        </a:ext>
                      </a:extLst>
                    </a:gridCol>
                  </a:tblGrid>
                  <a:tr h="1943048">
                    <a:tc>
                      <a:txBody>
                        <a:bodyPr/>
                        <a:lstStyle/>
                        <a:p>
                          <a:pPr marL="0" marR="0" algn="l">
                            <a:lnSpc>
                              <a:spcPct val="115000"/>
                            </a:lnSpc>
                            <a:spcBef>
                              <a:spcPts val="0"/>
                            </a:spcBef>
                            <a:spcAft>
                              <a:spcPts val="1000"/>
                            </a:spcAft>
                          </a:pPr>
                          <a:r>
                            <a:rPr lang="sr-Latn-RS" sz="1200" dirty="0">
                              <a:effectLst/>
                            </a:rPr>
                            <a:t> Originalna slika klasifikovana kao cifra 2 sa verovatnoćom 0.97.</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dirty="0">
                              <a:effectLst/>
                            </a:rPr>
                            <a:t>Napad spustom gradijenta.</a:t>
                          </a:r>
                          <a:br>
                            <a:rPr lang="sr-Latn-RS" sz="1200" dirty="0">
                              <a:effectLst/>
                            </a:rPr>
                          </a:br>
                          <a:r>
                            <a:rPr lang="sr-Latn-RS" sz="1200" dirty="0">
                              <a:effectLst/>
                            </a:rPr>
                            <a:t>Parametri:</a:t>
                          </a:r>
                          <a:br>
                            <a:rPr lang="sr-Latn-RS" sz="1200" dirty="0">
                              <a:effectLst/>
                            </a:rPr>
                          </a:br>
                          <a:r>
                            <a:rPr lang="sr-Latn-RS" sz="1200" dirty="0" err="1">
                              <a:effectLst/>
                            </a:rPr>
                            <a:t>step_size</a:t>
                          </a:r>
                          <a:r>
                            <a:rPr lang="sr-Latn-RS" sz="1200" dirty="0">
                              <a:effectLst/>
                            </a:rPr>
                            <a:t>(0.1)</a:t>
                          </a:r>
                          <a:br>
                            <a:rPr lang="sr-Latn-RS" sz="1200" dirty="0">
                              <a:effectLst/>
                            </a:rPr>
                          </a:br>
                          <a:r>
                            <a:rPr lang="sr-Latn-RS" sz="1200" dirty="0" err="1">
                              <a:effectLst/>
                            </a:rPr>
                            <a:t>num_iter</a:t>
                          </a:r>
                          <a:r>
                            <a:rPr lang="sr-Latn-RS" sz="1200" dirty="0">
                              <a:effectLst/>
                            </a:rPr>
                            <a:t>(7)</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a:effectLst/>
                            </a:rPr>
                            <a:t>Iterativni metod znaka gradijenta. Parametri: </a:t>
                          </a:r>
                        </a:p>
                        <a:p>
                          <a:pPr marL="0" marR="0" algn="l">
                            <a:lnSpc>
                              <a:spcPct val="115000"/>
                            </a:lnSpc>
                            <a:spcBef>
                              <a:spcPts val="0"/>
                            </a:spcBef>
                            <a:spcAft>
                              <a:spcPts val="1000"/>
                            </a:spcAft>
                          </a:pPr>
                          <a:r>
                            <a:rPr lang="sr-Latn-RS" sz="1200">
                              <a:effectLst/>
                            </a:rPr>
                            <a:t>step_size(0.1)</a:t>
                          </a:r>
                          <a:br>
                            <a:rPr lang="sr-Latn-RS" sz="1200">
                              <a:effectLst/>
                            </a:rPr>
                          </a:br>
                          <a:r>
                            <a:rPr lang="sr-Latn-RS" sz="1200">
                              <a:effectLst/>
                            </a:rPr>
                            <a:t>num_iter(7)</a:t>
                          </a:r>
                          <a:br>
                            <a:rPr lang="sr-Latn-RS" sz="1200">
                              <a:effectLst/>
                            </a:rPr>
                          </a:br>
                          <a:r>
                            <a:rPr lang="sr-Latn-RS" sz="1200">
                              <a:effectLst/>
                            </a:rPr>
                            <a:t>eps(0.24)</a:t>
                          </a:r>
                          <a:br>
                            <a:rPr lang="sr-Latn-RS" sz="1200">
                              <a:effectLst/>
                            </a:rPr>
                          </a:br>
                          <a:r>
                            <a:rPr lang="sr-Latn-RS" sz="1200">
                              <a:effectLst/>
                            </a:rPr>
                            <a:t>momentum(0.2)</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3487905"/>
                      </a:ext>
                    </a:extLst>
                  </a:tr>
                  <a:tr h="756534">
                    <a:tc>
                      <a:txBody>
                        <a:bodyPr/>
                        <a:lstStyle/>
                        <a:p>
                          <a:pPr marL="0" marR="0" algn="l">
                            <a:lnSpc>
                              <a:spcPct val="115000"/>
                            </a:lnSpc>
                            <a:spcBef>
                              <a:spcPts val="0"/>
                            </a:spcBef>
                            <a:spcAft>
                              <a:spcPts val="1000"/>
                            </a:spcAft>
                          </a:pPr>
                          <a:r>
                            <a:rPr lang="sr-Latn-RS" sz="1200" dirty="0">
                              <a:effectLst/>
                            </a:rPr>
                            <a:t>Izlaz modela nakon napada</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a:effectLst/>
                            </a:rPr>
                            <a:t>Klasifikovano kao 1 sa verovatnoćom 0.5</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Klasifikovano kao 1 sa verovatnoćom 0.52</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8845480"/>
                      </a:ext>
                    </a:extLst>
                  </a:tr>
                  <a:tr h="241023">
                    <a:tc>
                      <a:txBody>
                        <a:bodyPr/>
                        <a:lstStyle/>
                        <a:p>
                          <a:endParaRPr lang="sr-Latn-RS"/>
                        </a:p>
                      </a:txBody>
                      <a:tcPr marL="68580" marR="68580" marT="0" marB="0">
                        <a:blipFill>
                          <a:blip r:embed="rId3"/>
                          <a:stretch>
                            <a:fillRect l="-787" t="-1122500" r="-200787" b="-520000"/>
                          </a:stretch>
                        </a:blipFill>
                      </a:tcPr>
                    </a:tc>
                    <a:tc>
                      <a:txBody>
                        <a:bodyPr/>
                        <a:lstStyle/>
                        <a:p>
                          <a:pPr marL="0" marR="0" algn="just">
                            <a:lnSpc>
                              <a:spcPct val="115000"/>
                            </a:lnSpc>
                            <a:spcBef>
                              <a:spcPts val="0"/>
                            </a:spcBef>
                            <a:spcAft>
                              <a:spcPts val="1000"/>
                            </a:spcAft>
                          </a:pPr>
                          <a:r>
                            <a:rPr lang="sr-Latn-RS" sz="1200" dirty="0">
                              <a:effectLst/>
                            </a:rPr>
                            <a:t>2.20714048677303</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6.719999849397163</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451722"/>
                      </a:ext>
                    </a:extLst>
                  </a:tr>
                  <a:tr h="498779">
                    <a:tc>
                      <a:txBody>
                        <a:bodyPr/>
                        <a:lstStyle/>
                        <a:p>
                          <a:endParaRPr lang="sr-Latn-RS"/>
                        </a:p>
                      </a:txBody>
                      <a:tcPr marL="68580" marR="68580" marT="0" marB="0">
                        <a:blipFill>
                          <a:blip r:embed="rId3"/>
                          <a:stretch>
                            <a:fillRect l="-787" t="-596341" r="-200787" b="-153659"/>
                          </a:stretch>
                        </a:blipFill>
                      </a:tcPr>
                    </a:tc>
                    <a:tc>
                      <a:txBody>
                        <a:bodyPr/>
                        <a:lstStyle/>
                        <a:p>
                          <a:pPr marL="0" marR="0" algn="just">
                            <a:lnSpc>
                              <a:spcPct val="115000"/>
                            </a:lnSpc>
                            <a:spcBef>
                              <a:spcPts val="0"/>
                            </a:spcBef>
                            <a:spcAft>
                              <a:spcPts val="1000"/>
                            </a:spcAft>
                          </a:pPr>
                          <a:r>
                            <a:rPr lang="sr-Latn-RS" sz="1200">
                              <a:effectLst/>
                            </a:rPr>
                            <a:t>0.331258678351833</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dirty="0">
                              <a:effectLst/>
                            </a:rPr>
                            <a:t>0.24000000953674316</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443615"/>
                      </a:ext>
                    </a:extLst>
                  </a:tr>
                  <a:tr h="756378">
                    <a:tc>
                      <a:txBody>
                        <a:bodyPr/>
                        <a:lstStyle/>
                        <a:p>
                          <a:pPr marL="0" marR="0" algn="l">
                            <a:lnSpc>
                              <a:spcPct val="115000"/>
                            </a:lnSpc>
                            <a:spcBef>
                              <a:spcPts val="0"/>
                            </a:spcBef>
                            <a:spcAft>
                              <a:spcPts val="1000"/>
                            </a:spcAft>
                          </a:pPr>
                          <a:r>
                            <a:rPr lang="sr-Latn-RS" sz="1200" dirty="0">
                              <a:effectLst/>
                            </a:rPr>
                            <a:t>Srednja apsolutna vrednost piksela šuma</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0.060804051069489815</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dirty="0">
                              <a:effectLst/>
                            </a:rPr>
                            <a:t>0.23999999462132704</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2157006"/>
                      </a:ext>
                    </a:extLst>
                  </a:tr>
                </a:tbl>
              </a:graphicData>
            </a:graphic>
          </p:graphicFrame>
        </mc:Fallback>
      </mc:AlternateContent>
      <p:sp>
        <p:nvSpPr>
          <p:cNvPr id="7" name="Rectangle 6">
            <a:extLst>
              <a:ext uri="{FF2B5EF4-FFF2-40B4-BE49-F238E27FC236}">
                <a16:creationId xmlns:a16="http://schemas.microsoft.com/office/drawing/2014/main" id="{9A79ABE0-1F51-4D74-B1F5-CCC58427551B}"/>
              </a:ext>
            </a:extLst>
          </p:cNvPr>
          <p:cNvSpPr/>
          <p:nvPr/>
        </p:nvSpPr>
        <p:spPr>
          <a:xfrm>
            <a:off x="6470650" y="5526881"/>
            <a:ext cx="4635713" cy="646331"/>
          </a:xfrm>
          <a:prstGeom prst="rect">
            <a:avLst/>
          </a:prstGeom>
        </p:spPr>
        <p:txBody>
          <a:bodyPr wrap="square">
            <a:spAutoFit/>
          </a:bodyPr>
          <a:lstStyle/>
          <a:p>
            <a:r>
              <a:rPr lang="sr-Latn-RS" dirty="0">
                <a:latin typeface="Calibri" panose="020F0502020204030204" pitchFamily="34" charset="0"/>
                <a:ea typeface="Calibri" panose="020F0502020204030204" pitchFamily="34" charset="0"/>
                <a:cs typeface="Times New Roman" panose="02020603050405020304" pitchFamily="18" charset="0"/>
              </a:rPr>
              <a:t>Izlaz je modifikovana slika koja je ciljana od strane napadača da se klasifikuje kao cifra 1. </a:t>
            </a:r>
            <a:endParaRPr lang="sr-Latn-RS" dirty="0"/>
          </a:p>
        </p:txBody>
      </p:sp>
    </p:spTree>
    <p:extLst>
      <p:ext uri="{BB962C8B-B14F-4D97-AF65-F5344CB8AC3E}">
        <p14:creationId xmlns:p14="http://schemas.microsoft.com/office/powerpoint/2010/main" val="46476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9636-C288-4050-952C-3CFAEB085DBE}"/>
              </a:ext>
            </a:extLst>
          </p:cNvPr>
          <p:cNvSpPr>
            <a:spLocks noGrp="1"/>
          </p:cNvSpPr>
          <p:nvPr>
            <p:ph type="title"/>
          </p:nvPr>
        </p:nvSpPr>
        <p:spPr/>
        <p:txBody>
          <a:bodyPr/>
          <a:lstStyle/>
          <a:p>
            <a:r>
              <a:rPr lang="sr-Latn-RS" dirty="0"/>
              <a:t>Rezultati – </a:t>
            </a:r>
            <a:r>
              <a:rPr lang="sr-Latn-RS" dirty="0" err="1"/>
              <a:t>ImageNet</a:t>
            </a:r>
            <a:r>
              <a:rPr lang="sr-Latn-RS" dirty="0"/>
              <a:t> </a:t>
            </a:r>
            <a:endParaRPr lang="en-US" dirty="0"/>
          </a:p>
        </p:txBody>
      </p:sp>
      <p:sp>
        <p:nvSpPr>
          <p:cNvPr id="5" name="Rectangle 4">
            <a:extLst>
              <a:ext uri="{FF2B5EF4-FFF2-40B4-BE49-F238E27FC236}">
                <a16:creationId xmlns:a16="http://schemas.microsoft.com/office/drawing/2014/main" id="{DF1F7F71-2EFF-4F59-BC8E-D42D6E196B7A}"/>
              </a:ext>
            </a:extLst>
          </p:cNvPr>
          <p:cNvSpPr/>
          <p:nvPr/>
        </p:nvSpPr>
        <p:spPr>
          <a:xfrm>
            <a:off x="646111" y="5526881"/>
            <a:ext cx="5617756" cy="923330"/>
          </a:xfrm>
          <a:prstGeom prst="rect">
            <a:avLst/>
          </a:prstGeom>
        </p:spPr>
        <p:txBody>
          <a:bodyPr wrap="square">
            <a:spAutoFit/>
          </a:bodyPr>
          <a:lstStyle/>
          <a:p>
            <a:pPr algn="just">
              <a:spcAft>
                <a:spcPts val="1000"/>
              </a:spcAft>
            </a:pPr>
            <a:r>
              <a:rPr lang="sr-Latn-RS" i="1" dirty="0">
                <a:latin typeface="Calibri" panose="020F0502020204030204" pitchFamily="34" charset="0"/>
                <a:ea typeface="Calibri" panose="020F0502020204030204" pitchFamily="34" charset="0"/>
                <a:cs typeface="Times New Roman" panose="02020603050405020304" pitchFamily="18" charset="0"/>
              </a:rPr>
              <a:t>Ilustracija 2: (Leva polovina) originalna slika, šum, i na dnu rezultat spusta gradijentom. (Desna polovina) originalna slika, šum, i rezultat iterativnog metoda znaka gradijenta.</a:t>
            </a:r>
          </a:p>
        </p:txBody>
      </p:sp>
      <p:sp>
        <p:nvSpPr>
          <p:cNvPr id="7" name="Rectangle 6">
            <a:extLst>
              <a:ext uri="{FF2B5EF4-FFF2-40B4-BE49-F238E27FC236}">
                <a16:creationId xmlns:a16="http://schemas.microsoft.com/office/drawing/2014/main" id="{9A79ABE0-1F51-4D74-B1F5-CCC58427551B}"/>
              </a:ext>
            </a:extLst>
          </p:cNvPr>
          <p:cNvSpPr/>
          <p:nvPr/>
        </p:nvSpPr>
        <p:spPr>
          <a:xfrm>
            <a:off x="6470650" y="5526881"/>
            <a:ext cx="4635713" cy="923330"/>
          </a:xfrm>
          <a:prstGeom prst="rect">
            <a:avLst/>
          </a:prstGeom>
        </p:spPr>
        <p:txBody>
          <a:bodyPr wrap="square">
            <a:spAutoFit/>
          </a:bodyPr>
          <a:lstStyle/>
          <a:p>
            <a:r>
              <a:rPr lang="sr-Latn-RS" dirty="0">
                <a:latin typeface="Calibri" panose="020F0502020204030204" pitchFamily="34" charset="0"/>
                <a:ea typeface="Calibri" panose="020F0502020204030204" pitchFamily="34" charset="0"/>
                <a:cs typeface="Times New Roman" panose="02020603050405020304" pitchFamily="18" charset="0"/>
              </a:rPr>
              <a:t>Izlaz je modifikovana slika koja je ciljana od strane napadača da se klasifikuje kao zmaj „kite“. </a:t>
            </a:r>
            <a:endParaRPr lang="sr-Latn-RS" dirty="0"/>
          </a:p>
        </p:txBody>
      </p:sp>
      <mc:AlternateContent xmlns:mc="http://schemas.openxmlformats.org/markup-compatibility/2006">
        <mc:Choice xmlns:a14="http://schemas.microsoft.com/office/drawing/2010/main" Requires="a14">
          <p:graphicFrame>
            <p:nvGraphicFramePr>
              <p:cNvPr id="10" name="Content Placeholder 9">
                <a:extLst>
                  <a:ext uri="{FF2B5EF4-FFF2-40B4-BE49-F238E27FC236}">
                    <a16:creationId xmlns:a16="http://schemas.microsoft.com/office/drawing/2014/main" id="{6CE90E22-95A1-4E8A-AB70-3EA6657D329C}"/>
                  </a:ext>
                </a:extLst>
              </p:cNvPr>
              <p:cNvGraphicFramePr>
                <a:graphicFrameLocks noGrp="1"/>
              </p:cNvGraphicFramePr>
              <p:nvPr>
                <p:ph idx="1"/>
                <p:extLst>
                  <p:ext uri="{D42A27DB-BD31-4B8C-83A1-F6EECF244321}">
                    <p14:modId xmlns:p14="http://schemas.microsoft.com/office/powerpoint/2010/main" val="3229486113"/>
                  </p:ext>
                </p:extLst>
              </p:nvPr>
            </p:nvGraphicFramePr>
            <p:xfrm>
              <a:off x="6470650" y="1321177"/>
              <a:ext cx="4635713" cy="4205704"/>
            </p:xfrm>
            <a:graphic>
              <a:graphicData uri="http://schemas.openxmlformats.org/drawingml/2006/table">
                <a:tbl>
                  <a:tblPr firstRow="1" firstCol="1" bandRow="1">
                    <a:tableStyleId>{775DCB02-9BB8-47FD-8907-85C794F793BA}</a:tableStyleId>
                  </a:tblPr>
                  <a:tblGrid>
                    <a:gridCol w="1545066">
                      <a:extLst>
                        <a:ext uri="{9D8B030D-6E8A-4147-A177-3AD203B41FA5}">
                          <a16:colId xmlns:a16="http://schemas.microsoft.com/office/drawing/2014/main" val="7415910"/>
                        </a:ext>
                      </a:extLst>
                    </a:gridCol>
                    <a:gridCol w="1545066">
                      <a:extLst>
                        <a:ext uri="{9D8B030D-6E8A-4147-A177-3AD203B41FA5}">
                          <a16:colId xmlns:a16="http://schemas.microsoft.com/office/drawing/2014/main" val="3508108786"/>
                        </a:ext>
                      </a:extLst>
                    </a:gridCol>
                    <a:gridCol w="1545581">
                      <a:extLst>
                        <a:ext uri="{9D8B030D-6E8A-4147-A177-3AD203B41FA5}">
                          <a16:colId xmlns:a16="http://schemas.microsoft.com/office/drawing/2014/main" val="586328536"/>
                        </a:ext>
                      </a:extLst>
                    </a:gridCol>
                  </a:tblGrid>
                  <a:tr h="1947652">
                    <a:tc>
                      <a:txBody>
                        <a:bodyPr/>
                        <a:lstStyle/>
                        <a:p>
                          <a:pPr marL="0" marR="0" algn="l">
                            <a:lnSpc>
                              <a:spcPct val="115000"/>
                            </a:lnSpc>
                            <a:spcBef>
                              <a:spcPts val="0"/>
                            </a:spcBef>
                            <a:spcAft>
                              <a:spcPts val="1000"/>
                            </a:spcAft>
                          </a:pPr>
                          <a:r>
                            <a:rPr lang="sr-Latn-RS" sz="1200" dirty="0">
                              <a:effectLst/>
                            </a:rPr>
                            <a:t>Originalna slika klasifikovana kao puž sa verovatnoćom 0.99</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a:effectLst/>
                            </a:rPr>
                            <a:t>Napad spustom gradijenta.</a:t>
                          </a:r>
                          <a:br>
                            <a:rPr lang="sr-Latn-RS" sz="1200">
                              <a:effectLst/>
                            </a:rPr>
                          </a:br>
                          <a:r>
                            <a:rPr lang="sr-Latn-RS" sz="1200">
                              <a:effectLst/>
                            </a:rPr>
                            <a:t>Parametri:</a:t>
                          </a:r>
                          <a:br>
                            <a:rPr lang="sr-Latn-RS" sz="1200">
                              <a:effectLst/>
                            </a:rPr>
                          </a:br>
                          <a:r>
                            <a:rPr lang="sr-Latn-RS" sz="1200">
                              <a:effectLst/>
                            </a:rPr>
                            <a:t>step_size(0.1)</a:t>
                          </a:r>
                          <a:br>
                            <a:rPr lang="sr-Latn-RS" sz="1200">
                              <a:effectLst/>
                            </a:rPr>
                          </a:br>
                          <a:r>
                            <a:rPr lang="sr-Latn-RS" sz="1200">
                              <a:effectLst/>
                            </a:rPr>
                            <a:t>num_iter(5)</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dirty="0">
                              <a:effectLst/>
                            </a:rPr>
                            <a:t>Iterativni metod znaka gradijenta. Parametri: </a:t>
                          </a:r>
                        </a:p>
                        <a:p>
                          <a:pPr marL="0" marR="0" algn="l">
                            <a:lnSpc>
                              <a:spcPct val="115000"/>
                            </a:lnSpc>
                            <a:spcBef>
                              <a:spcPts val="0"/>
                            </a:spcBef>
                            <a:spcAft>
                              <a:spcPts val="1000"/>
                            </a:spcAft>
                          </a:pPr>
                          <a:r>
                            <a:rPr lang="sr-Latn-RS" sz="1200" dirty="0" err="1">
                              <a:effectLst/>
                            </a:rPr>
                            <a:t>step_size</a:t>
                          </a:r>
                          <a:r>
                            <a:rPr lang="sr-Latn-RS" sz="1200" dirty="0">
                              <a:effectLst/>
                            </a:rPr>
                            <a:t>(0.05)</a:t>
                          </a:r>
                          <a:br>
                            <a:rPr lang="sr-Latn-RS" sz="1200" dirty="0">
                              <a:effectLst/>
                            </a:rPr>
                          </a:br>
                          <a:r>
                            <a:rPr lang="sr-Latn-RS" sz="1200" dirty="0" err="1">
                              <a:effectLst/>
                            </a:rPr>
                            <a:t>num_iter</a:t>
                          </a:r>
                          <a:r>
                            <a:rPr lang="sr-Latn-RS" sz="1200" dirty="0">
                              <a:effectLst/>
                            </a:rPr>
                            <a:t>(5)</a:t>
                          </a:r>
                          <a:br>
                            <a:rPr lang="sr-Latn-RS" sz="1200" dirty="0">
                              <a:effectLst/>
                            </a:rPr>
                          </a:br>
                          <a:r>
                            <a:rPr lang="sr-Latn-RS" sz="1200" dirty="0" err="1">
                              <a:effectLst/>
                            </a:rPr>
                            <a:t>eps</a:t>
                          </a:r>
                          <a:r>
                            <a:rPr lang="sr-Latn-RS" sz="1200" dirty="0">
                              <a:effectLst/>
                            </a:rPr>
                            <a:t>(0.016) </a:t>
                          </a:r>
                          <a:br>
                            <a:rPr lang="sr-Latn-RS" sz="1200" dirty="0">
                              <a:effectLst/>
                            </a:rPr>
                          </a:br>
                          <a:r>
                            <a:rPr lang="sr-Latn-RS" sz="1200" dirty="0" err="1">
                              <a:effectLst/>
                            </a:rPr>
                            <a:t>momentum</a:t>
                          </a:r>
                          <a:r>
                            <a:rPr lang="sr-Latn-RS" sz="1200" dirty="0">
                              <a:effectLst/>
                            </a:rPr>
                            <a:t>(0.8)</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98994"/>
                      </a:ext>
                    </a:extLst>
                  </a:tr>
                  <a:tr h="1016692">
                    <a:tc>
                      <a:txBody>
                        <a:bodyPr/>
                        <a:lstStyle/>
                        <a:p>
                          <a:pPr marL="0" marR="0" algn="l">
                            <a:lnSpc>
                              <a:spcPct val="115000"/>
                            </a:lnSpc>
                            <a:spcBef>
                              <a:spcPts val="0"/>
                            </a:spcBef>
                            <a:spcAft>
                              <a:spcPts val="1000"/>
                            </a:spcAft>
                          </a:pPr>
                          <a:r>
                            <a:rPr lang="sr-Latn-RS" sz="1200">
                              <a:effectLst/>
                            </a:rPr>
                            <a:t>Izlaz modela nakon napada</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dirty="0">
                              <a:effectLst/>
                            </a:rPr>
                            <a:t>Klasifikovano kao zmaj („kite“) sa verovatnoćom 0.99</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Klasifikovano kao zmaj („kite“) sa verovatnoćom 0.99</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44273"/>
                      </a:ext>
                    </a:extLst>
                  </a:tr>
                  <a:tr h="241595">
                    <a:tc>
                      <a:txBody>
                        <a:bodyPr/>
                        <a:lstStyle/>
                        <a:p>
                          <a:pPr marL="0" marR="0" algn="l">
                            <a:lnSpc>
                              <a:spcPct val="115000"/>
                            </a:lnSpc>
                            <a:spcBef>
                              <a:spcPts val="0"/>
                            </a:spcBef>
                            <a:spcAft>
                              <a:spcPts val="1000"/>
                            </a:spcAft>
                          </a:pPr>
                          <a14:m>
                            <m:oMath xmlns:m="http://schemas.openxmlformats.org/officeDocument/2006/math">
                              <m:sSub>
                                <m:sSubPr>
                                  <m:ctrlPr>
                                    <a:rPr lang="sr-Latn-RS" sz="1200">
                                      <a:effectLst/>
                                    </a:rPr>
                                  </m:ctrlPr>
                                </m:sSubPr>
                                <m:e>
                                  <m:r>
                                    <a:rPr lang="sr-Latn-RS" sz="1200">
                                      <a:effectLst/>
                                    </a:rPr>
                                    <m:t>𝐿</m:t>
                                  </m:r>
                                </m:e>
                                <m:sub>
                                  <m:r>
                                    <a:rPr lang="sr-Latn-RS" sz="1200">
                                      <a:effectLst/>
                                    </a:rPr>
                                    <m:t>2</m:t>
                                  </m:r>
                                </m:sub>
                              </m:sSub>
                            </m:oMath>
                          </a14:m>
                          <a:r>
                            <a:rPr lang="sr-Latn-RS" sz="1200">
                              <a:effectLst/>
                            </a:rPr>
                            <a:t> norma šuma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4.2268567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8.286149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205140"/>
                      </a:ext>
                    </a:extLst>
                  </a:tr>
                  <a:tr h="241595">
                    <a:tc>
                      <a:txBody>
                        <a:bodyPr/>
                        <a:lstStyle/>
                        <a:p>
                          <a:pPr marL="0" marR="0" algn="l">
                            <a:lnSpc>
                              <a:spcPct val="115000"/>
                            </a:lnSpc>
                            <a:spcBef>
                              <a:spcPts val="0"/>
                            </a:spcBef>
                            <a:spcAft>
                              <a:spcPts val="1000"/>
                            </a:spcAft>
                          </a:pPr>
                          <a14:m>
                            <m:oMath xmlns:m="http://schemas.openxmlformats.org/officeDocument/2006/math">
                              <m:sSub>
                                <m:sSubPr>
                                  <m:ctrlPr>
                                    <a:rPr lang="sr-Latn-RS" sz="1200">
                                      <a:effectLst/>
                                    </a:rPr>
                                  </m:ctrlPr>
                                </m:sSubPr>
                                <m:e>
                                  <m:r>
                                    <a:rPr lang="sr-Latn-RS" sz="1200">
                                      <a:effectLst/>
                                    </a:rPr>
                                    <m:t>𝐿</m:t>
                                  </m:r>
                                </m:e>
                                <m:sub>
                                  <m:r>
                                    <a:rPr lang="sr-Latn-RS" sz="1200">
                                      <a:effectLst/>
                                    </a:rPr>
                                    <m:t>∞</m:t>
                                  </m:r>
                                </m:sub>
                              </m:sSub>
                            </m:oMath>
                          </a14:m>
                          <a:r>
                            <a:rPr lang="sr-Latn-RS" sz="1200">
                              <a:effectLst/>
                            </a:rPr>
                            <a:t> norma šuma</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0.085820615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0.016000003</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4647735"/>
                      </a:ext>
                    </a:extLst>
                  </a:tr>
                  <a:tr h="758170">
                    <a:tc>
                      <a:txBody>
                        <a:bodyPr/>
                        <a:lstStyle/>
                        <a:p>
                          <a:pPr marL="0" marR="0" algn="l">
                            <a:lnSpc>
                              <a:spcPct val="115000"/>
                            </a:lnSpc>
                            <a:spcBef>
                              <a:spcPts val="0"/>
                            </a:spcBef>
                            <a:spcAft>
                              <a:spcPts val="1000"/>
                            </a:spcAft>
                          </a:pPr>
                          <a:r>
                            <a:rPr lang="sr-Latn-RS" sz="1200" dirty="0">
                              <a:effectLst/>
                            </a:rPr>
                            <a:t>Srednja apsolutna vrednost piksela šuma</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0.0056709372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dirty="0">
                              <a:effectLst/>
                            </a:rPr>
                            <a:t>0.015999993</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7819533"/>
                      </a:ext>
                    </a:extLst>
                  </a:tr>
                </a:tbl>
              </a:graphicData>
            </a:graphic>
          </p:graphicFrame>
        </mc:Choice>
        <mc:Fallback>
          <p:graphicFrame>
            <p:nvGraphicFramePr>
              <p:cNvPr id="10" name="Content Placeholder 9">
                <a:extLst>
                  <a:ext uri="{FF2B5EF4-FFF2-40B4-BE49-F238E27FC236}">
                    <a16:creationId xmlns:a16="http://schemas.microsoft.com/office/drawing/2014/main" id="{6CE90E22-95A1-4E8A-AB70-3EA6657D329C}"/>
                  </a:ext>
                </a:extLst>
              </p:cNvPr>
              <p:cNvGraphicFramePr>
                <a:graphicFrameLocks noGrp="1"/>
              </p:cNvGraphicFramePr>
              <p:nvPr>
                <p:ph idx="1"/>
                <p:extLst>
                  <p:ext uri="{D42A27DB-BD31-4B8C-83A1-F6EECF244321}">
                    <p14:modId xmlns:p14="http://schemas.microsoft.com/office/powerpoint/2010/main" val="3229486113"/>
                  </p:ext>
                </p:extLst>
              </p:nvPr>
            </p:nvGraphicFramePr>
            <p:xfrm>
              <a:off x="6470650" y="1321177"/>
              <a:ext cx="4635713" cy="4205704"/>
            </p:xfrm>
            <a:graphic>
              <a:graphicData uri="http://schemas.openxmlformats.org/drawingml/2006/table">
                <a:tbl>
                  <a:tblPr firstRow="1" firstCol="1" bandRow="1">
                    <a:tableStyleId>{775DCB02-9BB8-47FD-8907-85C794F793BA}</a:tableStyleId>
                  </a:tblPr>
                  <a:tblGrid>
                    <a:gridCol w="1545066">
                      <a:extLst>
                        <a:ext uri="{9D8B030D-6E8A-4147-A177-3AD203B41FA5}">
                          <a16:colId xmlns:a16="http://schemas.microsoft.com/office/drawing/2014/main" val="7415910"/>
                        </a:ext>
                      </a:extLst>
                    </a:gridCol>
                    <a:gridCol w="1545066">
                      <a:extLst>
                        <a:ext uri="{9D8B030D-6E8A-4147-A177-3AD203B41FA5}">
                          <a16:colId xmlns:a16="http://schemas.microsoft.com/office/drawing/2014/main" val="3508108786"/>
                        </a:ext>
                      </a:extLst>
                    </a:gridCol>
                    <a:gridCol w="1545581">
                      <a:extLst>
                        <a:ext uri="{9D8B030D-6E8A-4147-A177-3AD203B41FA5}">
                          <a16:colId xmlns:a16="http://schemas.microsoft.com/office/drawing/2014/main" val="586328536"/>
                        </a:ext>
                      </a:extLst>
                    </a:gridCol>
                  </a:tblGrid>
                  <a:tr h="1947652">
                    <a:tc>
                      <a:txBody>
                        <a:bodyPr/>
                        <a:lstStyle/>
                        <a:p>
                          <a:pPr marL="0" marR="0" algn="l">
                            <a:lnSpc>
                              <a:spcPct val="115000"/>
                            </a:lnSpc>
                            <a:spcBef>
                              <a:spcPts val="0"/>
                            </a:spcBef>
                            <a:spcAft>
                              <a:spcPts val="1000"/>
                            </a:spcAft>
                          </a:pPr>
                          <a:r>
                            <a:rPr lang="sr-Latn-RS" sz="1200" dirty="0">
                              <a:effectLst/>
                            </a:rPr>
                            <a:t>Originalna slika klasifikovana kao puž sa verovatnoćom 0.99</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a:effectLst/>
                            </a:rPr>
                            <a:t>Napad spustom gradijenta.</a:t>
                          </a:r>
                          <a:br>
                            <a:rPr lang="sr-Latn-RS" sz="1200">
                              <a:effectLst/>
                            </a:rPr>
                          </a:br>
                          <a:r>
                            <a:rPr lang="sr-Latn-RS" sz="1200">
                              <a:effectLst/>
                            </a:rPr>
                            <a:t>Parametri:</a:t>
                          </a:r>
                          <a:br>
                            <a:rPr lang="sr-Latn-RS" sz="1200">
                              <a:effectLst/>
                            </a:rPr>
                          </a:br>
                          <a:r>
                            <a:rPr lang="sr-Latn-RS" sz="1200">
                              <a:effectLst/>
                            </a:rPr>
                            <a:t>step_size(0.1)</a:t>
                          </a:r>
                          <a:br>
                            <a:rPr lang="sr-Latn-RS" sz="1200">
                              <a:effectLst/>
                            </a:rPr>
                          </a:br>
                          <a:r>
                            <a:rPr lang="sr-Latn-RS" sz="1200">
                              <a:effectLst/>
                            </a:rPr>
                            <a:t>num_iter(5)</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dirty="0">
                              <a:effectLst/>
                            </a:rPr>
                            <a:t>Iterativni metod znaka gradijenta. Parametri: </a:t>
                          </a:r>
                        </a:p>
                        <a:p>
                          <a:pPr marL="0" marR="0" algn="l">
                            <a:lnSpc>
                              <a:spcPct val="115000"/>
                            </a:lnSpc>
                            <a:spcBef>
                              <a:spcPts val="0"/>
                            </a:spcBef>
                            <a:spcAft>
                              <a:spcPts val="1000"/>
                            </a:spcAft>
                          </a:pPr>
                          <a:r>
                            <a:rPr lang="sr-Latn-RS" sz="1200" dirty="0" err="1">
                              <a:effectLst/>
                            </a:rPr>
                            <a:t>step_size</a:t>
                          </a:r>
                          <a:r>
                            <a:rPr lang="sr-Latn-RS" sz="1200" dirty="0">
                              <a:effectLst/>
                            </a:rPr>
                            <a:t>(0.05)</a:t>
                          </a:r>
                          <a:br>
                            <a:rPr lang="sr-Latn-RS" sz="1200" dirty="0">
                              <a:effectLst/>
                            </a:rPr>
                          </a:br>
                          <a:r>
                            <a:rPr lang="sr-Latn-RS" sz="1200" dirty="0" err="1">
                              <a:effectLst/>
                            </a:rPr>
                            <a:t>num_iter</a:t>
                          </a:r>
                          <a:r>
                            <a:rPr lang="sr-Latn-RS" sz="1200" dirty="0">
                              <a:effectLst/>
                            </a:rPr>
                            <a:t>(5)</a:t>
                          </a:r>
                          <a:br>
                            <a:rPr lang="sr-Latn-RS" sz="1200" dirty="0">
                              <a:effectLst/>
                            </a:rPr>
                          </a:br>
                          <a:r>
                            <a:rPr lang="sr-Latn-RS" sz="1200" dirty="0" err="1">
                              <a:effectLst/>
                            </a:rPr>
                            <a:t>eps</a:t>
                          </a:r>
                          <a:r>
                            <a:rPr lang="sr-Latn-RS" sz="1200" dirty="0">
                              <a:effectLst/>
                            </a:rPr>
                            <a:t>(0.016) </a:t>
                          </a:r>
                          <a:br>
                            <a:rPr lang="sr-Latn-RS" sz="1200" dirty="0">
                              <a:effectLst/>
                            </a:rPr>
                          </a:br>
                          <a:r>
                            <a:rPr lang="sr-Latn-RS" sz="1200" dirty="0" err="1">
                              <a:effectLst/>
                            </a:rPr>
                            <a:t>momentum</a:t>
                          </a:r>
                          <a:r>
                            <a:rPr lang="sr-Latn-RS" sz="1200" dirty="0">
                              <a:effectLst/>
                            </a:rPr>
                            <a:t>(0.8)</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98994"/>
                      </a:ext>
                    </a:extLst>
                  </a:tr>
                  <a:tr h="1016692">
                    <a:tc>
                      <a:txBody>
                        <a:bodyPr/>
                        <a:lstStyle/>
                        <a:p>
                          <a:pPr marL="0" marR="0" algn="l">
                            <a:lnSpc>
                              <a:spcPct val="115000"/>
                            </a:lnSpc>
                            <a:spcBef>
                              <a:spcPts val="0"/>
                            </a:spcBef>
                            <a:spcAft>
                              <a:spcPts val="1000"/>
                            </a:spcAft>
                          </a:pPr>
                          <a:r>
                            <a:rPr lang="sr-Latn-RS" sz="1200">
                              <a:effectLst/>
                            </a:rPr>
                            <a:t>Izlaz modela nakon napada</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pPr>
                          <a:r>
                            <a:rPr lang="sr-Latn-RS" sz="1200" dirty="0">
                              <a:effectLst/>
                            </a:rPr>
                            <a:t>Klasifikovano kao zmaj („kite“) sa verovatnoćom 0.99</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Klasifikovano kao zmaj („kite“) sa verovatnoćom 0.99</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44273"/>
                      </a:ext>
                    </a:extLst>
                  </a:tr>
                  <a:tr h="241595">
                    <a:tc>
                      <a:txBody>
                        <a:bodyPr/>
                        <a:lstStyle/>
                        <a:p>
                          <a:endParaRPr lang="sr-Latn-RS"/>
                        </a:p>
                      </a:txBody>
                      <a:tcPr marL="68580" marR="68580" marT="0" marB="0">
                        <a:blipFill>
                          <a:blip r:embed="rId2"/>
                          <a:stretch>
                            <a:fillRect l="-787" t="-1230000" r="-200787" b="-415000"/>
                          </a:stretch>
                        </a:blipFill>
                      </a:tcPr>
                    </a:tc>
                    <a:tc>
                      <a:txBody>
                        <a:bodyPr/>
                        <a:lstStyle/>
                        <a:p>
                          <a:pPr marL="0" marR="0" algn="just">
                            <a:lnSpc>
                              <a:spcPct val="115000"/>
                            </a:lnSpc>
                            <a:spcBef>
                              <a:spcPts val="0"/>
                            </a:spcBef>
                            <a:spcAft>
                              <a:spcPts val="1000"/>
                            </a:spcAft>
                          </a:pPr>
                          <a:r>
                            <a:rPr lang="sr-Latn-RS" sz="1200">
                              <a:effectLst/>
                            </a:rPr>
                            <a:t>4.2268567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8.286149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205140"/>
                      </a:ext>
                    </a:extLst>
                  </a:tr>
                  <a:tr h="241595">
                    <a:tc>
                      <a:txBody>
                        <a:bodyPr/>
                        <a:lstStyle/>
                        <a:p>
                          <a:endParaRPr lang="sr-Latn-RS"/>
                        </a:p>
                      </a:txBody>
                      <a:tcPr marL="68580" marR="68580" marT="0" marB="0">
                        <a:blipFill>
                          <a:blip r:embed="rId2"/>
                          <a:stretch>
                            <a:fillRect l="-787" t="-1364103" r="-200787" b="-325641"/>
                          </a:stretch>
                        </a:blipFill>
                      </a:tcPr>
                    </a:tc>
                    <a:tc>
                      <a:txBody>
                        <a:bodyPr/>
                        <a:lstStyle/>
                        <a:p>
                          <a:pPr marL="0" marR="0" algn="just">
                            <a:lnSpc>
                              <a:spcPct val="115000"/>
                            </a:lnSpc>
                            <a:spcBef>
                              <a:spcPts val="0"/>
                            </a:spcBef>
                            <a:spcAft>
                              <a:spcPts val="1000"/>
                            </a:spcAft>
                          </a:pPr>
                          <a:r>
                            <a:rPr lang="sr-Latn-RS" sz="1200">
                              <a:effectLst/>
                            </a:rPr>
                            <a:t>0.085820615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0.016000003</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4647735"/>
                      </a:ext>
                    </a:extLst>
                  </a:tr>
                  <a:tr h="758170">
                    <a:tc>
                      <a:txBody>
                        <a:bodyPr/>
                        <a:lstStyle/>
                        <a:p>
                          <a:pPr marL="0" marR="0" algn="l">
                            <a:lnSpc>
                              <a:spcPct val="115000"/>
                            </a:lnSpc>
                            <a:spcBef>
                              <a:spcPts val="0"/>
                            </a:spcBef>
                            <a:spcAft>
                              <a:spcPts val="1000"/>
                            </a:spcAft>
                          </a:pPr>
                          <a:r>
                            <a:rPr lang="sr-Latn-RS" sz="1200" dirty="0">
                              <a:effectLst/>
                            </a:rPr>
                            <a:t>Srednja apsolutna vrednost piksela šuma</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a:effectLst/>
                            </a:rPr>
                            <a:t>0.0056709372                                                                                                                                                                                            </a:t>
                          </a:r>
                          <a:endParaRPr lang="sr-Latn-R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sr-Latn-RS" sz="1200" dirty="0">
                              <a:effectLst/>
                            </a:rPr>
                            <a:t>0.015999993</a:t>
                          </a:r>
                          <a:endParaRPr lang="sr-Latn-R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7819533"/>
                      </a:ext>
                    </a:extLst>
                  </a:tr>
                </a:tbl>
              </a:graphicData>
            </a:graphic>
          </p:graphicFrame>
        </mc:Fallback>
      </mc:AlternateContent>
      <p:pic>
        <p:nvPicPr>
          <p:cNvPr id="9" name="Picture 8">
            <a:extLst>
              <a:ext uri="{FF2B5EF4-FFF2-40B4-BE49-F238E27FC236}">
                <a16:creationId xmlns:a16="http://schemas.microsoft.com/office/drawing/2014/main" id="{81766A37-696E-4692-832E-F3E5746F156E}"/>
              </a:ext>
            </a:extLst>
          </p:cNvPr>
          <p:cNvPicPr/>
          <p:nvPr/>
        </p:nvPicPr>
        <p:blipFill>
          <a:blip r:embed="rId3">
            <a:extLst>
              <a:ext uri="{28A0092B-C50C-407E-A947-70E740481C1C}">
                <a14:useLocalDpi xmlns:a14="http://schemas.microsoft.com/office/drawing/2010/main" val="0"/>
              </a:ext>
            </a:extLst>
          </a:blip>
          <a:stretch>
            <a:fillRect/>
          </a:stretch>
        </p:blipFill>
        <p:spPr>
          <a:xfrm>
            <a:off x="646111" y="1321178"/>
            <a:ext cx="5617756" cy="4205704"/>
          </a:xfrm>
          <a:prstGeom prst="rect">
            <a:avLst/>
          </a:prstGeom>
        </p:spPr>
      </p:pic>
    </p:spTree>
    <p:extLst>
      <p:ext uri="{BB962C8B-B14F-4D97-AF65-F5344CB8AC3E}">
        <p14:creationId xmlns:p14="http://schemas.microsoft.com/office/powerpoint/2010/main" val="54317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A5E-4D24-4F13-B436-65BA014E7D32}"/>
              </a:ext>
            </a:extLst>
          </p:cNvPr>
          <p:cNvSpPr>
            <a:spLocks noGrp="1"/>
          </p:cNvSpPr>
          <p:nvPr>
            <p:ph type="title"/>
          </p:nvPr>
        </p:nvSpPr>
        <p:spPr/>
        <p:txBody>
          <a:bodyPr>
            <a:normAutofit/>
          </a:bodyPr>
          <a:lstStyle/>
          <a:p>
            <a:r>
              <a:rPr lang="sr-Latn-RS" dirty="0"/>
              <a:t>Zaključak</a:t>
            </a:r>
            <a:endParaRPr lang="en-US" dirty="0"/>
          </a:p>
        </p:txBody>
      </p:sp>
      <p:sp>
        <p:nvSpPr>
          <p:cNvPr id="3" name="Content Placeholder 2">
            <a:extLst>
              <a:ext uri="{FF2B5EF4-FFF2-40B4-BE49-F238E27FC236}">
                <a16:creationId xmlns:a16="http://schemas.microsoft.com/office/drawing/2014/main" id="{C47251BE-7FDC-4A18-8821-C67C127050F5}"/>
              </a:ext>
            </a:extLst>
          </p:cNvPr>
          <p:cNvSpPr>
            <a:spLocks noGrp="1"/>
          </p:cNvSpPr>
          <p:nvPr>
            <p:ph sz="half" idx="1"/>
          </p:nvPr>
        </p:nvSpPr>
        <p:spPr>
          <a:xfrm>
            <a:off x="1103312" y="2060575"/>
            <a:ext cx="9984898" cy="4195763"/>
          </a:xfrm>
        </p:spPr>
        <p:txBody>
          <a:bodyPr/>
          <a:lstStyle/>
          <a:p>
            <a:r>
              <a:rPr lang="sr-Latn-RS" dirty="0"/>
              <a:t>Lako je izvesti napad na duboki model</a:t>
            </a:r>
          </a:p>
          <a:p>
            <a:r>
              <a:rPr lang="sr-Latn-RS" dirty="0"/>
              <a:t>Odbrana ne postoji</a:t>
            </a:r>
          </a:p>
          <a:p>
            <a:pPr lvl="1"/>
            <a:r>
              <a:rPr lang="sr-Latn-RS" dirty="0" err="1"/>
              <a:t>Adversarial</a:t>
            </a:r>
            <a:r>
              <a:rPr lang="sr-Latn-RS" dirty="0"/>
              <a:t> Trening</a:t>
            </a:r>
          </a:p>
          <a:p>
            <a:pPr lvl="1"/>
            <a:r>
              <a:rPr lang="sr-Latn-RS" dirty="0"/>
              <a:t>Sakrivanje izlaza modela</a:t>
            </a:r>
          </a:p>
          <a:p>
            <a:pPr lvl="1"/>
            <a:r>
              <a:rPr lang="sr-Latn-RS" dirty="0"/>
              <a:t>Ograničavanje upita ka servisu</a:t>
            </a:r>
          </a:p>
          <a:p>
            <a:r>
              <a:rPr lang="sr-Latn-RS" dirty="0"/>
              <a:t>Svojstvo prenosa</a:t>
            </a:r>
            <a:endParaRPr lang="en-US" dirty="0"/>
          </a:p>
          <a:p>
            <a:r>
              <a:rPr lang="sr-Latn-RS" dirty="0"/>
              <a:t>Priča „Pametnog Hansa“</a:t>
            </a:r>
            <a:endParaRPr lang="en-US" dirty="0"/>
          </a:p>
        </p:txBody>
      </p:sp>
    </p:spTree>
    <p:extLst>
      <p:ext uri="{BB962C8B-B14F-4D97-AF65-F5344CB8AC3E}">
        <p14:creationId xmlns:p14="http://schemas.microsoft.com/office/powerpoint/2010/main" val="13900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ADB6-ABE7-410C-904F-E1D6A4E07E14}"/>
              </a:ext>
            </a:extLst>
          </p:cNvPr>
          <p:cNvSpPr>
            <a:spLocks noGrp="1"/>
          </p:cNvSpPr>
          <p:nvPr>
            <p:ph type="title"/>
          </p:nvPr>
        </p:nvSpPr>
        <p:spPr>
          <a:xfrm>
            <a:off x="646111" y="452718"/>
            <a:ext cx="9404723" cy="1400530"/>
          </a:xfrm>
        </p:spPr>
        <p:txBody>
          <a:bodyPr/>
          <a:lstStyle/>
          <a:p>
            <a:r>
              <a:rPr lang="sr-Latn-RS" dirty="0"/>
              <a:t>Tema rada</a:t>
            </a:r>
            <a:endParaRPr lang="en-US" dirty="0"/>
          </a:p>
        </p:txBody>
      </p:sp>
      <p:sp>
        <p:nvSpPr>
          <p:cNvPr id="3" name="Content Placeholder 2">
            <a:extLst>
              <a:ext uri="{FF2B5EF4-FFF2-40B4-BE49-F238E27FC236}">
                <a16:creationId xmlns:a16="http://schemas.microsoft.com/office/drawing/2014/main" id="{4F31DB3D-BFEF-4F67-8C5B-A724126B7D11}"/>
              </a:ext>
            </a:extLst>
          </p:cNvPr>
          <p:cNvSpPr>
            <a:spLocks noGrp="1"/>
          </p:cNvSpPr>
          <p:nvPr>
            <p:ph idx="1"/>
          </p:nvPr>
        </p:nvSpPr>
        <p:spPr>
          <a:xfrm>
            <a:off x="838200" y="1825625"/>
            <a:ext cx="7810948" cy="4704267"/>
          </a:xfrm>
        </p:spPr>
        <p:txBody>
          <a:bodyPr>
            <a:normAutofit/>
          </a:bodyPr>
          <a:lstStyle/>
          <a:p>
            <a:r>
              <a:rPr lang="sr-Latn-RS" dirty="0"/>
              <a:t>Pokazati da moderni algoritmi veštačke inteligencije nisu sigurni</a:t>
            </a:r>
          </a:p>
          <a:p>
            <a:r>
              <a:rPr lang="sr-Latn-RS" dirty="0"/>
              <a:t>Pokazati kako zloupotrebiti konkretan model klasifikacije slike i izvesti napad zloupotrebom </a:t>
            </a:r>
            <a:r>
              <a:rPr lang="sr-Latn-RS" dirty="0" err="1"/>
              <a:t>diferencijabilnog</a:t>
            </a:r>
            <a:r>
              <a:rPr lang="sr-Latn-RS" dirty="0"/>
              <a:t> svojstva neuralne mreže</a:t>
            </a:r>
          </a:p>
          <a:p>
            <a:r>
              <a:rPr lang="sr-Latn-RS" dirty="0"/>
              <a:t>Istražiti dublje šta se zaista dešava pri treniranju dubokih modela</a:t>
            </a:r>
          </a:p>
          <a:p>
            <a:endParaRPr lang="en-US" dirty="0"/>
          </a:p>
        </p:txBody>
      </p:sp>
    </p:spTree>
    <p:extLst>
      <p:ext uri="{BB962C8B-B14F-4D97-AF65-F5344CB8AC3E}">
        <p14:creationId xmlns:p14="http://schemas.microsoft.com/office/powerpoint/2010/main" val="244315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1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DAB1E-80AD-4739-B391-AB5EF09F6CC8}"/>
              </a:ext>
            </a:extLst>
          </p:cNvPr>
          <p:cNvSpPr>
            <a:spLocks noGrp="1"/>
          </p:cNvSpPr>
          <p:nvPr>
            <p:ph type="title"/>
          </p:nvPr>
        </p:nvSpPr>
        <p:spPr>
          <a:xfrm>
            <a:off x="647702" y="3060441"/>
            <a:ext cx="3108626" cy="673358"/>
          </a:xfrm>
        </p:spPr>
        <p:txBody>
          <a:bodyPr vert="horz" lIns="91440" tIns="45720" rIns="91440" bIns="45720" rtlCol="0" anchor="b">
            <a:normAutofit fontScale="90000"/>
          </a:bodyPr>
          <a:lstStyle/>
          <a:p>
            <a:r>
              <a:rPr lang="sr-Latn-RS" sz="3200" dirty="0">
                <a:solidFill>
                  <a:srgbClr val="EBEBEB"/>
                </a:solidFill>
              </a:rPr>
              <a:t>Uvod u neuralne mreže</a:t>
            </a:r>
            <a:endParaRPr lang="en-US" sz="3200" kern="1200" dirty="0">
              <a:solidFill>
                <a:srgbClr val="EBEBEB"/>
              </a:solidFill>
              <a:latin typeface="+mj-lt"/>
              <a:ea typeface="+mj-ea"/>
              <a:cs typeface="+mj-cs"/>
            </a:endParaRPr>
          </a:p>
        </p:txBody>
      </p:sp>
      <p:sp>
        <p:nvSpPr>
          <p:cNvPr id="6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3" name="Freeform: Shape 1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64" name="Rectangle 2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A5A3F978-38CB-4D97-864C-8EE14D9BB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315" y="1677474"/>
            <a:ext cx="7270587" cy="3503052"/>
          </a:xfrm>
          <a:prstGeom prst="rect">
            <a:avLst/>
          </a:prstGeom>
        </p:spPr>
      </p:pic>
    </p:spTree>
    <p:extLst>
      <p:ext uri="{BB962C8B-B14F-4D97-AF65-F5344CB8AC3E}">
        <p14:creationId xmlns:p14="http://schemas.microsoft.com/office/powerpoint/2010/main" val="9403381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1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DAB1E-80AD-4739-B391-AB5EF09F6CC8}"/>
              </a:ext>
            </a:extLst>
          </p:cNvPr>
          <p:cNvSpPr>
            <a:spLocks noGrp="1"/>
          </p:cNvSpPr>
          <p:nvPr>
            <p:ph type="title"/>
          </p:nvPr>
        </p:nvSpPr>
        <p:spPr>
          <a:xfrm>
            <a:off x="647701" y="3060441"/>
            <a:ext cx="3264675" cy="673358"/>
          </a:xfrm>
        </p:spPr>
        <p:txBody>
          <a:bodyPr vert="horz" lIns="91440" tIns="45720" rIns="91440" bIns="45720" rtlCol="0" anchor="b">
            <a:normAutofit fontScale="90000"/>
          </a:bodyPr>
          <a:lstStyle/>
          <a:p>
            <a:r>
              <a:rPr lang="sr-Latn-RS" sz="3200" dirty="0">
                <a:solidFill>
                  <a:srgbClr val="EBEBEB"/>
                </a:solidFill>
              </a:rPr>
              <a:t>Glavna ideja napada</a:t>
            </a:r>
            <a:endParaRPr lang="en-US" sz="3200" kern="1200" dirty="0">
              <a:solidFill>
                <a:srgbClr val="EBEBEB"/>
              </a:solidFill>
              <a:latin typeface="+mj-lt"/>
              <a:ea typeface="+mj-ea"/>
              <a:cs typeface="+mj-cs"/>
            </a:endParaRPr>
          </a:p>
        </p:txBody>
      </p:sp>
      <p:sp>
        <p:nvSpPr>
          <p:cNvPr id="6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3" name="Freeform: Shape 1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64" name="Rectangle 2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3694BA96-3C75-46E4-B075-9DE946BAE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708" y="2376340"/>
            <a:ext cx="6315956" cy="2105319"/>
          </a:xfrm>
          <a:prstGeom prst="rect">
            <a:avLst/>
          </a:prstGeom>
        </p:spPr>
      </p:pic>
    </p:spTree>
    <p:extLst>
      <p:ext uri="{BB962C8B-B14F-4D97-AF65-F5344CB8AC3E}">
        <p14:creationId xmlns:p14="http://schemas.microsoft.com/office/powerpoint/2010/main" val="33898884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ADB6-ABE7-410C-904F-E1D6A4E07E14}"/>
              </a:ext>
            </a:extLst>
          </p:cNvPr>
          <p:cNvSpPr>
            <a:spLocks noGrp="1"/>
          </p:cNvSpPr>
          <p:nvPr>
            <p:ph type="title"/>
          </p:nvPr>
        </p:nvSpPr>
        <p:spPr>
          <a:xfrm>
            <a:off x="646111" y="452718"/>
            <a:ext cx="9404723" cy="1400530"/>
          </a:xfrm>
        </p:spPr>
        <p:txBody>
          <a:bodyPr/>
          <a:lstStyle/>
          <a:p>
            <a:r>
              <a:rPr lang="sr-Latn-RS" dirty="0"/>
              <a:t>Kako je moguće da ovakav pomeraj postoji</a:t>
            </a:r>
            <a:r>
              <a:rPr lang="en-US" dirty="0"/>
              <a:t>?</a:t>
            </a:r>
          </a:p>
        </p:txBody>
      </p:sp>
      <p:sp>
        <p:nvSpPr>
          <p:cNvPr id="3" name="Content Placeholder 2">
            <a:extLst>
              <a:ext uri="{FF2B5EF4-FFF2-40B4-BE49-F238E27FC236}">
                <a16:creationId xmlns:a16="http://schemas.microsoft.com/office/drawing/2014/main" id="{4F31DB3D-BFEF-4F67-8C5B-A724126B7D11}"/>
              </a:ext>
            </a:extLst>
          </p:cNvPr>
          <p:cNvSpPr>
            <a:spLocks noGrp="1"/>
          </p:cNvSpPr>
          <p:nvPr>
            <p:ph idx="1"/>
          </p:nvPr>
        </p:nvSpPr>
        <p:spPr>
          <a:xfrm>
            <a:off x="617562" y="2074473"/>
            <a:ext cx="4666861" cy="884484"/>
          </a:xfrm>
        </p:spPr>
        <p:txBody>
          <a:bodyPr/>
          <a:lstStyle/>
          <a:p>
            <a:r>
              <a:rPr lang="sr-Latn-RS" dirty="0"/>
              <a:t>Neuralne mreže </a:t>
            </a:r>
            <a:r>
              <a:rPr lang="sr-Latn-RS" dirty="0" err="1"/>
              <a:t>overfituju</a:t>
            </a:r>
            <a:r>
              <a:rPr lang="sr-Latn-RS" dirty="0"/>
              <a:t> trening podatke? </a:t>
            </a:r>
          </a:p>
          <a:p>
            <a:endParaRPr lang="sr-Latn-RS" dirty="0"/>
          </a:p>
        </p:txBody>
      </p:sp>
      <p:pic>
        <p:nvPicPr>
          <p:cNvPr id="6" name="Picture 5">
            <a:extLst>
              <a:ext uri="{FF2B5EF4-FFF2-40B4-BE49-F238E27FC236}">
                <a16:creationId xmlns:a16="http://schemas.microsoft.com/office/drawing/2014/main" id="{A7CC2963-7626-4BCE-A55E-114B3B13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15" y="1899328"/>
            <a:ext cx="4696480" cy="4505954"/>
          </a:xfrm>
          <a:prstGeom prst="rect">
            <a:avLst/>
          </a:prstGeom>
        </p:spPr>
      </p:pic>
    </p:spTree>
    <p:extLst>
      <p:ext uri="{BB962C8B-B14F-4D97-AF65-F5344CB8AC3E}">
        <p14:creationId xmlns:p14="http://schemas.microsoft.com/office/powerpoint/2010/main" val="258020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17C7-81A6-4BC9-80F2-08A5537AA324}"/>
              </a:ext>
            </a:extLst>
          </p:cNvPr>
          <p:cNvSpPr>
            <a:spLocks noGrp="1"/>
          </p:cNvSpPr>
          <p:nvPr>
            <p:ph type="title"/>
          </p:nvPr>
        </p:nvSpPr>
        <p:spPr/>
        <p:txBody>
          <a:bodyPr/>
          <a:lstStyle/>
          <a:p>
            <a:r>
              <a:rPr lang="sr-Latn-RS" dirty="0"/>
              <a:t>Prava istina</a:t>
            </a:r>
            <a:endParaRPr lang="en-US" dirty="0"/>
          </a:p>
        </p:txBody>
      </p:sp>
      <p:pic>
        <p:nvPicPr>
          <p:cNvPr id="9" name="Picture 8" descr="A picture containing antenna, object&#10;&#10;Description generated with very high confidence">
            <a:extLst>
              <a:ext uri="{FF2B5EF4-FFF2-40B4-BE49-F238E27FC236}">
                <a16:creationId xmlns:a16="http://schemas.microsoft.com/office/drawing/2014/main" id="{FCC80E17-AFA4-4291-AA76-EFF1F1D9B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272" y="1568895"/>
            <a:ext cx="5509451" cy="3720208"/>
          </a:xfrm>
          <a:prstGeom prst="rect">
            <a:avLst/>
          </a:prstGeom>
        </p:spPr>
      </p:pic>
      <p:sp>
        <p:nvSpPr>
          <p:cNvPr id="6" name="TextBox 5">
            <a:extLst>
              <a:ext uri="{FF2B5EF4-FFF2-40B4-BE49-F238E27FC236}">
                <a16:creationId xmlns:a16="http://schemas.microsoft.com/office/drawing/2014/main" id="{C2AC8F18-129B-400F-9320-B12DFBD166BA}"/>
              </a:ext>
            </a:extLst>
          </p:cNvPr>
          <p:cNvSpPr txBox="1"/>
          <p:nvPr/>
        </p:nvSpPr>
        <p:spPr>
          <a:xfrm>
            <a:off x="3724091" y="2828835"/>
            <a:ext cx="4743816" cy="1200329"/>
          </a:xfrm>
          <a:prstGeom prst="rect">
            <a:avLst/>
          </a:prstGeom>
          <a:noFill/>
        </p:spPr>
        <p:txBody>
          <a:bodyPr wrap="square" rtlCol="0">
            <a:spAutoFit/>
          </a:bodyPr>
          <a:lstStyle/>
          <a:p>
            <a:r>
              <a:rPr lang="sr-Latn-RS" sz="3600" dirty="0"/>
              <a:t>DUBOKI MODELI SU LINEARNI</a:t>
            </a:r>
            <a:endParaRPr lang="en-US" sz="3600" dirty="0"/>
          </a:p>
        </p:txBody>
      </p:sp>
      <p:pic>
        <p:nvPicPr>
          <p:cNvPr id="10" name="Picture 9">
            <a:extLst>
              <a:ext uri="{FF2B5EF4-FFF2-40B4-BE49-F238E27FC236}">
                <a16:creationId xmlns:a16="http://schemas.microsoft.com/office/drawing/2014/main" id="{1B6D1F82-2289-4D72-B8DF-2A39D0ECC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5624" y="1388626"/>
            <a:ext cx="4080745" cy="4080745"/>
          </a:xfrm>
          <a:prstGeom prst="rect">
            <a:avLst/>
          </a:prstGeom>
        </p:spPr>
      </p:pic>
      <p:pic>
        <p:nvPicPr>
          <p:cNvPr id="4" name="Picture 3">
            <a:extLst>
              <a:ext uri="{FF2B5EF4-FFF2-40B4-BE49-F238E27FC236}">
                <a16:creationId xmlns:a16="http://schemas.microsoft.com/office/drawing/2014/main" id="{258057EC-675E-498E-9D5E-FA1A63D454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5625" y="1388625"/>
            <a:ext cx="4080744" cy="4080744"/>
          </a:xfrm>
          <a:prstGeom prst="rect">
            <a:avLst/>
          </a:prstGeom>
        </p:spPr>
      </p:pic>
    </p:spTree>
    <p:extLst>
      <p:ext uri="{BB962C8B-B14F-4D97-AF65-F5344CB8AC3E}">
        <p14:creationId xmlns:p14="http://schemas.microsoft.com/office/powerpoint/2010/main" val="284578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42"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0171-663E-43CC-881D-D8D38588208E}"/>
              </a:ext>
            </a:extLst>
          </p:cNvPr>
          <p:cNvSpPr>
            <a:spLocks noGrp="1"/>
          </p:cNvSpPr>
          <p:nvPr>
            <p:ph type="title"/>
          </p:nvPr>
        </p:nvSpPr>
        <p:spPr/>
        <p:txBody>
          <a:bodyPr/>
          <a:lstStyle/>
          <a:p>
            <a:r>
              <a:rPr lang="sr-Latn-RS" dirty="0"/>
              <a:t>Prava istina</a:t>
            </a:r>
            <a:endParaRPr lang="en-US" dirty="0"/>
          </a:p>
        </p:txBody>
      </p:sp>
      <p:sp>
        <p:nvSpPr>
          <p:cNvPr id="3" name="Content Placeholder 2">
            <a:extLst>
              <a:ext uri="{FF2B5EF4-FFF2-40B4-BE49-F238E27FC236}">
                <a16:creationId xmlns:a16="http://schemas.microsoft.com/office/drawing/2014/main" id="{8D6C3980-F21C-4E9C-8432-92F34E92001E}"/>
              </a:ext>
            </a:extLst>
          </p:cNvPr>
          <p:cNvSpPr>
            <a:spLocks noGrp="1"/>
          </p:cNvSpPr>
          <p:nvPr>
            <p:ph sz="half" idx="1"/>
          </p:nvPr>
        </p:nvSpPr>
        <p:spPr>
          <a:xfrm>
            <a:off x="1103312" y="2060575"/>
            <a:ext cx="7534661" cy="4195763"/>
          </a:xfrm>
        </p:spPr>
        <p:txBody>
          <a:bodyPr/>
          <a:lstStyle/>
          <a:p>
            <a:r>
              <a:rPr lang="sr-Latn-RS" dirty="0"/>
              <a:t>Linearna ekstrapolacija/aproksimacija u oblastima gde nemamo podatke</a:t>
            </a:r>
            <a:endParaRPr lang="en-US" dirty="0"/>
          </a:p>
          <a:p>
            <a:r>
              <a:rPr lang="sr-Latn-RS" dirty="0"/>
              <a:t>Linearna ekstrapolacija/aproksimacija nije dovoljna jer nam inače ne bi trebali kompleksni nelinearni modeli poput neuralnih mreža</a:t>
            </a:r>
          </a:p>
          <a:p>
            <a:r>
              <a:rPr lang="sr-Latn-RS" dirty="0"/>
              <a:t>Pokušavamo da konstruišemo neprekidnu granicu podele sa konačno mnogo podataka, što znači da nam nedostaju podaci skoro svugde i da skoro svugde </a:t>
            </a:r>
            <a:r>
              <a:rPr lang="sr-Latn-RS" dirty="0" err="1"/>
              <a:t>ekstrapoliramo</a:t>
            </a:r>
            <a:r>
              <a:rPr lang="sr-Latn-RS" dirty="0"/>
              <a:t> linearno.</a:t>
            </a:r>
            <a:endParaRPr lang="en-US" dirty="0"/>
          </a:p>
        </p:txBody>
      </p:sp>
    </p:spTree>
    <p:extLst>
      <p:ext uri="{BB962C8B-B14F-4D97-AF65-F5344CB8AC3E}">
        <p14:creationId xmlns:p14="http://schemas.microsoft.com/office/powerpoint/2010/main" val="181764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841D-1173-4AB8-A861-9FED255B0ADC}"/>
              </a:ext>
            </a:extLst>
          </p:cNvPr>
          <p:cNvSpPr>
            <a:spLocks noGrp="1"/>
          </p:cNvSpPr>
          <p:nvPr>
            <p:ph type="title"/>
          </p:nvPr>
        </p:nvSpPr>
        <p:spPr/>
        <p:txBody>
          <a:bodyPr/>
          <a:lstStyle/>
          <a:p>
            <a:r>
              <a:rPr lang="sr-Latn-RS" dirty="0"/>
              <a:t>Kako izvesti napad</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7CF25B-0618-4DFE-9DBA-CBF7278F66BE}"/>
                  </a:ext>
                </a:extLst>
              </p:cNvPr>
              <p:cNvSpPr>
                <a:spLocks noGrp="1"/>
              </p:cNvSpPr>
              <p:nvPr>
                <p:ph sz="half" idx="1"/>
              </p:nvPr>
            </p:nvSpPr>
            <p:spPr>
              <a:xfrm>
                <a:off x="1103312" y="1284271"/>
                <a:ext cx="10011531" cy="4972068"/>
              </a:xfrm>
            </p:spPr>
            <p:txBody>
              <a:bodyPr>
                <a:normAutofit/>
              </a:bodyPr>
              <a:lstStyle/>
              <a:p>
                <a:r>
                  <a:rPr lang="sr-Latn-RS" dirty="0"/>
                  <a:t>Razlikujemo 2 vrste napada</a:t>
                </a:r>
              </a:p>
              <a:p>
                <a:pPr lvl="1"/>
                <a:r>
                  <a:rPr lang="sr-Latn-RS" i="1" dirty="0"/>
                  <a:t>ciljane napade</a:t>
                </a:r>
                <a:r>
                  <a:rPr lang="sr-Latn-RS" dirty="0"/>
                  <a:t> gde je ideja da nateramo model da nam izbaci određenu vrednost vektora </a:t>
                </a:r>
                <a14:m>
                  <m:oMath xmlns:m="http://schemas.openxmlformats.org/officeDocument/2006/math">
                    <m:r>
                      <a:rPr lang="sr-Latn-RS" b="1" i="1">
                        <a:latin typeface="Cambria Math" panose="02040503050406030204" pitchFamily="18" charset="0"/>
                      </a:rPr>
                      <m:t>𝒚</m:t>
                    </m:r>
                    <m:r>
                      <a:rPr lang="sr-Latn-RS" b="1" i="1">
                        <a:latin typeface="Cambria Math" panose="02040503050406030204" pitchFamily="18" charset="0"/>
                      </a:rPr>
                      <m:t>′</m:t>
                    </m:r>
                  </m:oMath>
                </a14:m>
                <a:endParaRPr lang="sr-Latn-RS" dirty="0"/>
              </a:p>
              <a:p>
                <a:pPr lvl="1"/>
                <a:r>
                  <a:rPr lang="sr-Latn-RS" i="1" dirty="0"/>
                  <a:t>obične napade</a:t>
                </a:r>
                <a:r>
                  <a:rPr lang="sr-Latn-RS" dirty="0"/>
                  <a:t> gde je ideja da nateramo model da vrati pogrešnu vrednost vektora </a:t>
                </a:r>
                <a14:m>
                  <m:oMath xmlns:m="http://schemas.openxmlformats.org/officeDocument/2006/math">
                    <m:r>
                      <a:rPr lang="sr-Latn-RS" b="1" i="1">
                        <a:latin typeface="Cambria Math" panose="02040503050406030204" pitchFamily="18" charset="0"/>
                      </a:rPr>
                      <m:t>𝒚</m:t>
                    </m:r>
                    <m:r>
                      <a:rPr lang="sr-Latn-RS" b="1" i="1">
                        <a:latin typeface="Cambria Math" panose="02040503050406030204" pitchFamily="18" charset="0"/>
                      </a:rPr>
                      <m:t>′</m:t>
                    </m:r>
                  </m:oMath>
                </a14:m>
                <a:r>
                  <a:rPr lang="sr-Latn-RS" b="1" dirty="0"/>
                  <a:t> </a:t>
                </a:r>
                <a:r>
                  <a:rPr lang="sr-Latn-RS" dirty="0"/>
                  <a:t>koja god ona bila.</a:t>
                </a:r>
              </a:p>
              <a:p>
                <a:pPr marL="0" indent="0">
                  <a:buNone/>
                </a:pPr>
                <a:endParaRPr lang="sr-Latn-RS" dirty="0"/>
              </a:p>
              <a:p>
                <a:r>
                  <a:rPr lang="sr-Latn-RS" dirty="0"/>
                  <a:t>Napade dalje možemo grupisati u 3 grupe:</a:t>
                </a:r>
              </a:p>
              <a:p>
                <a:pPr lvl="1"/>
                <a:r>
                  <a:rPr lang="sr-Latn-RS" i="1" dirty="0"/>
                  <a:t>Analitičke napade:  </a:t>
                </a:r>
                <a:r>
                  <a:rPr lang="sr-Latn-RS" dirty="0"/>
                  <a:t>Imamo potpuni pristup modelu. Tj. znamo arhitekturu modela, i imamo vrednosti svih parametara </a:t>
                </a:r>
                <a14:m>
                  <m:oMath xmlns:m="http://schemas.openxmlformats.org/officeDocument/2006/math">
                    <m:r>
                      <a:rPr lang="sr-Latn-RS" b="1" i="1">
                        <a:latin typeface="Cambria Math" panose="02040503050406030204" pitchFamily="18" charset="0"/>
                      </a:rPr>
                      <m:t>𝚯</m:t>
                    </m:r>
                  </m:oMath>
                </a14:m>
                <a:r>
                  <a:rPr lang="sr-Latn-RS" b="1" dirty="0"/>
                  <a:t>. </a:t>
                </a:r>
                <a:r>
                  <a:rPr lang="sr-Latn-RS" dirty="0"/>
                  <a:t>Ova dva podatka se nazivaju i modelujući </a:t>
                </a:r>
                <a:r>
                  <a:rPr lang="sr-Latn-RS" dirty="0" err="1"/>
                  <a:t>graf</a:t>
                </a:r>
                <a:r>
                  <a:rPr lang="sr-Latn-RS" dirty="0"/>
                  <a:t> mreže (</a:t>
                </a:r>
                <a:r>
                  <a:rPr lang="sr-Latn-RS" dirty="0" err="1"/>
                  <a:t>eng</a:t>
                </a:r>
                <a:r>
                  <a:rPr lang="sr-Latn-RS" dirty="0"/>
                  <a:t>. </a:t>
                </a:r>
                <a:r>
                  <a:rPr lang="sr-Latn-RS" i="1" dirty="0" err="1"/>
                  <a:t>Computational</a:t>
                </a:r>
                <a:r>
                  <a:rPr lang="sr-Latn-RS" i="1" dirty="0"/>
                  <a:t> </a:t>
                </a:r>
                <a:r>
                  <a:rPr lang="sr-Latn-RS" i="1" dirty="0" err="1"/>
                  <a:t>Graph</a:t>
                </a:r>
                <a:r>
                  <a:rPr lang="sr-Latn-RS" dirty="0"/>
                  <a:t>) </a:t>
                </a:r>
                <a:r>
                  <a:rPr lang="sr-Latn-RS" b="1" dirty="0"/>
                  <a:t>. </a:t>
                </a:r>
                <a:r>
                  <a:rPr lang="sr-Latn-RS" dirty="0"/>
                  <a:t>Ovakvi napadi su teoretski, ali služe kao osnova za ostale napade.</a:t>
                </a:r>
              </a:p>
              <a:p>
                <a:pPr lvl="1"/>
                <a:r>
                  <a:rPr lang="sr-Latn-RS" i="1" dirty="0"/>
                  <a:t>Polu analitički metod</a:t>
                </a:r>
                <a:r>
                  <a:rPr lang="sr-Latn-RS" dirty="0"/>
                  <a:t>: Nemamo potpuni pristup modelu, ali imamo pristup izlazu modela, tj. vektoru </a:t>
                </a:r>
                <a14:m>
                  <m:oMath xmlns:m="http://schemas.openxmlformats.org/officeDocument/2006/math">
                    <m:r>
                      <a:rPr lang="sr-Latn-RS" b="1" i="1">
                        <a:latin typeface="Cambria Math" panose="02040503050406030204" pitchFamily="18" charset="0"/>
                      </a:rPr>
                      <m:t>𝒚</m:t>
                    </m:r>
                    <m:r>
                      <a:rPr lang="sr-Latn-RS" b="1" i="1">
                        <a:latin typeface="Cambria Math" panose="02040503050406030204" pitchFamily="18" charset="0"/>
                      </a:rPr>
                      <m:t>′</m:t>
                    </m:r>
                  </m:oMath>
                </a14:m>
                <a:r>
                  <a:rPr lang="sr-Latn-RS" b="1" dirty="0"/>
                  <a:t>.</a:t>
                </a:r>
                <a:endParaRPr lang="sr-Latn-RS" dirty="0"/>
              </a:p>
              <a:p>
                <a:pPr lvl="1"/>
                <a:r>
                  <a:rPr lang="sr-Latn-RS" i="1" dirty="0" err="1"/>
                  <a:t>Blackbox</a:t>
                </a:r>
                <a:r>
                  <a:rPr lang="sr-Latn-RS" i="1" dirty="0"/>
                  <a:t> metod</a:t>
                </a:r>
                <a:r>
                  <a:rPr lang="sr-Latn-RS" dirty="0"/>
                  <a:t>: Nemamo pristup modelu, na izlazu dobijemo </a:t>
                </a:r>
                <a:r>
                  <a:rPr lang="sr-Latn-RS" dirty="0" err="1"/>
                  <a:t>labelu</a:t>
                </a:r>
                <a:r>
                  <a:rPr lang="sr-Latn-RS" dirty="0"/>
                  <a:t> kojoj klasi slika pripada.</a:t>
                </a:r>
              </a:p>
            </p:txBody>
          </p:sp>
        </mc:Choice>
        <mc:Fallback xmlns="">
          <p:sp>
            <p:nvSpPr>
              <p:cNvPr id="3" name="Content Placeholder 2">
                <a:extLst>
                  <a:ext uri="{FF2B5EF4-FFF2-40B4-BE49-F238E27FC236}">
                    <a16:creationId xmlns:a16="http://schemas.microsoft.com/office/drawing/2014/main" id="{667CF25B-0618-4DFE-9DBA-CBF7278F66BE}"/>
                  </a:ext>
                </a:extLst>
              </p:cNvPr>
              <p:cNvSpPr>
                <a:spLocks noGrp="1" noRot="1" noChangeAspect="1" noMove="1" noResize="1" noEditPoints="1" noAdjustHandles="1" noChangeArrowheads="1" noChangeShapeType="1" noTextEdit="1"/>
              </p:cNvSpPr>
              <p:nvPr>
                <p:ph sz="half" idx="1"/>
              </p:nvPr>
            </p:nvSpPr>
            <p:spPr>
              <a:xfrm>
                <a:off x="1103312" y="1284271"/>
                <a:ext cx="10011531" cy="4972068"/>
              </a:xfrm>
              <a:blipFill>
                <a:blip r:embed="rId2"/>
                <a:stretch>
                  <a:fillRect l="-183" t="-736" r="-792"/>
                </a:stretch>
              </a:blipFill>
            </p:spPr>
            <p:txBody>
              <a:bodyPr/>
              <a:lstStyle/>
              <a:p>
                <a:r>
                  <a:rPr lang="sr-Latn-RS">
                    <a:noFill/>
                  </a:rPr>
                  <a:t> </a:t>
                </a:r>
              </a:p>
            </p:txBody>
          </p:sp>
        </mc:Fallback>
      </mc:AlternateContent>
    </p:spTree>
    <p:extLst>
      <p:ext uri="{BB962C8B-B14F-4D97-AF65-F5344CB8AC3E}">
        <p14:creationId xmlns:p14="http://schemas.microsoft.com/office/powerpoint/2010/main" val="253086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B3DB-1C30-4571-96B1-9799BCEA9A59}"/>
              </a:ext>
            </a:extLst>
          </p:cNvPr>
          <p:cNvSpPr>
            <a:spLocks noGrp="1"/>
          </p:cNvSpPr>
          <p:nvPr>
            <p:ph type="title"/>
          </p:nvPr>
        </p:nvSpPr>
        <p:spPr>
          <a:xfrm>
            <a:off x="646111" y="452718"/>
            <a:ext cx="9404723" cy="790455"/>
          </a:xfrm>
        </p:spPr>
        <p:txBody>
          <a:bodyPr/>
          <a:lstStyle/>
          <a:p>
            <a:r>
              <a:rPr lang="sr-Latn-RS" dirty="0"/>
              <a:t>Razlika između treninga i napada</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9C7404-7324-400A-B703-82B93507DDE3}"/>
                  </a:ext>
                </a:extLst>
              </p:cNvPr>
              <p:cNvSpPr>
                <a:spLocks noGrp="1"/>
              </p:cNvSpPr>
              <p:nvPr>
                <p:ph sz="half" idx="1"/>
              </p:nvPr>
            </p:nvSpPr>
            <p:spPr>
              <a:xfrm>
                <a:off x="1103312" y="2060575"/>
                <a:ext cx="9487748" cy="4195763"/>
              </a:xfrm>
            </p:spPr>
            <p:txBody>
              <a:bodyPr>
                <a:normAutofit/>
              </a:bodyPr>
              <a:lstStyle/>
              <a:p>
                <a14:m>
                  <m:oMath xmlns:m="http://schemas.openxmlformats.org/officeDocument/2006/math">
                    <m:r>
                      <a:rPr lang="sr-Latn-RS" i="1" smtClean="0">
                        <a:latin typeface="Cambria Math" panose="02040503050406030204" pitchFamily="18" charset="0"/>
                      </a:rPr>
                      <m:t>𝐶</m:t>
                    </m:r>
                    <m:d>
                      <m:dPr>
                        <m:ctrlPr>
                          <a:rPr lang="sr-Latn-RS" i="1">
                            <a:latin typeface="Cambria Math" panose="02040503050406030204" pitchFamily="18" charset="0"/>
                          </a:rPr>
                        </m:ctrlPr>
                      </m:dPr>
                      <m:e>
                        <m:r>
                          <a:rPr lang="sr-Latn-RS" b="1" i="1">
                            <a:latin typeface="Cambria Math" panose="02040503050406030204" pitchFamily="18" charset="0"/>
                          </a:rPr>
                          <m:t>𝚯</m:t>
                        </m:r>
                      </m:e>
                    </m:d>
                    <m:r>
                      <a:rPr lang="sr-Latn-RS" b="1" i="1">
                        <a:latin typeface="Cambria Math" panose="02040503050406030204" pitchFamily="18" charset="0"/>
                      </a:rPr>
                      <m:t>=</m:t>
                    </m:r>
                    <m:f>
                      <m:fPr>
                        <m:ctrlPr>
                          <a:rPr lang="sr-Latn-RS" b="1" i="1">
                            <a:latin typeface="Cambria Math" panose="02040503050406030204" pitchFamily="18" charset="0"/>
                          </a:rPr>
                        </m:ctrlPr>
                      </m:fPr>
                      <m:num>
                        <m:r>
                          <a:rPr lang="sr-Latn-RS" i="1">
                            <a:latin typeface="Cambria Math" panose="02040503050406030204" pitchFamily="18" charset="0"/>
                          </a:rPr>
                          <m:t>1</m:t>
                        </m:r>
                      </m:num>
                      <m:den>
                        <m:d>
                          <m:dPr>
                            <m:begChr m:val="|"/>
                            <m:endChr m:val="|"/>
                            <m:ctrlPr>
                              <a:rPr lang="sr-Latn-RS" b="1" i="1">
                                <a:latin typeface="Cambria Math" panose="02040503050406030204" pitchFamily="18" charset="0"/>
                              </a:rPr>
                            </m:ctrlPr>
                          </m:dPr>
                          <m:e>
                            <m:r>
                              <a:rPr lang="sr-Latn-RS" i="1">
                                <a:latin typeface="Cambria Math" panose="02040503050406030204" pitchFamily="18" charset="0"/>
                              </a:rPr>
                              <m:t>𝐸</m:t>
                            </m:r>
                          </m:e>
                        </m:d>
                      </m:den>
                    </m:f>
                    <m:nary>
                      <m:naryPr>
                        <m:chr m:val="∑"/>
                        <m:limLoc m:val="undOvr"/>
                        <m:supHide m:val="on"/>
                        <m:ctrlPr>
                          <a:rPr lang="sr-Latn-RS" b="1" i="1">
                            <a:latin typeface="Cambria Math" panose="02040503050406030204" pitchFamily="18" charset="0"/>
                          </a:rPr>
                        </m:ctrlPr>
                      </m:naryPr>
                      <m:sub>
                        <m:d>
                          <m:dPr>
                            <m:ctrlPr>
                              <a:rPr lang="sr-Latn-RS" b="1"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 </m:t>
                            </m:r>
                            <m:r>
                              <a:rPr lang="sr-Latn-RS" b="1" i="1">
                                <a:latin typeface="Cambria Math" panose="02040503050406030204" pitchFamily="18" charset="0"/>
                              </a:rPr>
                              <m:t>𝒚</m:t>
                            </m:r>
                          </m:e>
                        </m:d>
                        <m:r>
                          <a:rPr lang="sr-Latn-RS" b="1" i="1">
                            <a:latin typeface="Cambria Math" panose="02040503050406030204" pitchFamily="18" charset="0"/>
                          </a:rPr>
                          <m:t>∈</m:t>
                        </m:r>
                        <m:r>
                          <a:rPr lang="sr-Latn-RS" b="1" i="1">
                            <a:latin typeface="Cambria Math" panose="02040503050406030204" pitchFamily="18" charset="0"/>
                          </a:rPr>
                          <m:t>𝐄</m:t>
                        </m:r>
                      </m:sub>
                      <m:sup/>
                      <m:e>
                        <m:r>
                          <a:rPr lang="sr-Latn-RS" i="1">
                            <a:latin typeface="Cambria Math" panose="02040503050406030204" pitchFamily="18" charset="0"/>
                          </a:rPr>
                          <m:t>𝐿</m:t>
                        </m:r>
                        <m:d>
                          <m:dPr>
                            <m:ctrlPr>
                              <a:rPr lang="sr-Latn-RS" b="1"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 </m:t>
                            </m:r>
                            <m:r>
                              <a:rPr lang="sr-Latn-RS" b="1" i="1">
                                <a:latin typeface="Cambria Math" panose="02040503050406030204" pitchFamily="18" charset="0"/>
                              </a:rPr>
                              <m:t>𝒚</m:t>
                            </m:r>
                            <m:r>
                              <a:rPr lang="sr-Latn-RS" b="1" i="1">
                                <a:latin typeface="Cambria Math" panose="02040503050406030204" pitchFamily="18" charset="0"/>
                              </a:rPr>
                              <m:t>;</m:t>
                            </m:r>
                            <m:r>
                              <a:rPr lang="sr-Latn-RS" b="1" i="1">
                                <a:latin typeface="Cambria Math" panose="02040503050406030204" pitchFamily="18" charset="0"/>
                              </a:rPr>
                              <m:t>𝚯</m:t>
                            </m:r>
                          </m:e>
                        </m:d>
                      </m:e>
                    </m:nary>
                  </m:oMath>
                </a14:m>
                <a:r>
                  <a:rPr lang="en-US" dirty="0"/>
                  <a:t>:</a:t>
                </a:r>
                <a:endParaRPr lang="sr-Latn-RS" dirty="0"/>
              </a:p>
              <a:p>
                <a:pPr lvl="1"/>
                <a14:m>
                  <m:oMath xmlns:m="http://schemas.openxmlformats.org/officeDocument/2006/math">
                    <m:r>
                      <a:rPr lang="sr-Latn-RS" b="1" i="1">
                        <a:latin typeface="Cambria Math" panose="02040503050406030204" pitchFamily="18" charset="0"/>
                      </a:rPr>
                      <m:t>𝒙</m:t>
                    </m:r>
                  </m:oMath>
                </a14:m>
                <a:r>
                  <a:rPr lang="sr-Latn-RS" dirty="0"/>
                  <a:t> ulaz u mrežu</a:t>
                </a:r>
              </a:p>
              <a:p>
                <a:pPr lvl="1"/>
                <a14:m>
                  <m:oMath xmlns:m="http://schemas.openxmlformats.org/officeDocument/2006/math">
                    <m:r>
                      <a:rPr lang="sr-Latn-RS" b="1" i="1">
                        <a:latin typeface="Cambria Math" panose="02040503050406030204" pitchFamily="18" charset="0"/>
                      </a:rPr>
                      <m:t>𝒚</m:t>
                    </m:r>
                  </m:oMath>
                </a14:m>
                <a:r>
                  <a:rPr lang="sr-Latn-RS" dirty="0"/>
                  <a:t> tačna vrednost </a:t>
                </a:r>
                <a:r>
                  <a:rPr lang="sr-Latn-RS" dirty="0" err="1"/>
                  <a:t>labele</a:t>
                </a:r>
                <a:r>
                  <a:rPr lang="sr-Latn-RS" dirty="0"/>
                  <a:t> za ulaz</a:t>
                </a:r>
                <a:endParaRPr lang="sr-Latn-RS" i="1" dirty="0"/>
              </a:p>
              <a:p>
                <a:pPr lvl="1"/>
                <a14:m>
                  <m:oMath xmlns:m="http://schemas.openxmlformats.org/officeDocument/2006/math">
                    <m:r>
                      <a:rPr lang="sr-Latn-RS" b="1" i="1">
                        <a:latin typeface="Cambria Math" panose="02040503050406030204" pitchFamily="18" charset="0"/>
                      </a:rPr>
                      <m:t>𝚯</m:t>
                    </m:r>
                  </m:oMath>
                </a14:m>
                <a:r>
                  <a:rPr lang="sr-Latn-RS" i="1" dirty="0"/>
                  <a:t> </a:t>
                </a:r>
                <a:r>
                  <a:rPr lang="sr-Latn-RS" dirty="0"/>
                  <a:t>parametri neuralne mreže koji su promenjiva, i koje optimizujemo</a:t>
                </a:r>
              </a:p>
              <a:p>
                <a:pPr marL="457200" lvl="1" indent="0">
                  <a:buNone/>
                </a:pPr>
                <a:endParaRPr lang="sr-Latn-RS" dirty="0"/>
              </a:p>
              <a:p>
                <a14:m>
                  <m:oMath xmlns:m="http://schemas.openxmlformats.org/officeDocument/2006/math">
                    <m:r>
                      <a:rPr lang="sr-Latn-RS" i="1">
                        <a:latin typeface="Cambria Math" panose="02040503050406030204" pitchFamily="18" charset="0"/>
                      </a:rPr>
                      <m:t>𝐿</m:t>
                    </m:r>
                    <m:d>
                      <m:dPr>
                        <m:ctrlPr>
                          <a:rPr lang="sr-Latn-RS" i="1">
                            <a:latin typeface="Cambria Math" panose="02040503050406030204" pitchFamily="18" charset="0"/>
                          </a:rPr>
                        </m:ctrlPr>
                      </m:dPr>
                      <m:e>
                        <m:r>
                          <a:rPr lang="sr-Latn-RS" b="1" i="1">
                            <a:latin typeface="Cambria Math" panose="02040503050406030204" pitchFamily="18" charset="0"/>
                          </a:rPr>
                          <m:t>𝒙</m:t>
                        </m:r>
                        <m:r>
                          <a:rPr lang="sr-Latn-RS" b="1" i="1">
                            <a:latin typeface="Cambria Math" panose="02040503050406030204" pitchFamily="18" charset="0"/>
                          </a:rPr>
                          <m:t>, </m:t>
                        </m:r>
                        <m:r>
                          <a:rPr lang="sr-Latn-RS" b="1" i="1">
                            <a:latin typeface="Cambria Math" panose="02040503050406030204" pitchFamily="18" charset="0"/>
                          </a:rPr>
                          <m:t>𝒚</m:t>
                        </m:r>
                        <m:r>
                          <a:rPr lang="sr-Latn-RS" b="1" i="1">
                            <a:latin typeface="Cambria Math" panose="02040503050406030204" pitchFamily="18" charset="0"/>
                          </a:rPr>
                          <m:t>;</m:t>
                        </m:r>
                        <m:r>
                          <a:rPr lang="sr-Latn-RS" b="1" i="1">
                            <a:latin typeface="Cambria Math" panose="02040503050406030204" pitchFamily="18" charset="0"/>
                          </a:rPr>
                          <m:t>𝚯</m:t>
                        </m:r>
                      </m:e>
                    </m:d>
                    <m:r>
                      <a:rPr lang="sr-Latn-RS" i="1">
                        <a:latin typeface="Cambria Math" panose="02040503050406030204" pitchFamily="18" charset="0"/>
                      </a:rPr>
                      <m:t>=−</m:t>
                    </m:r>
                    <m:nary>
                      <m:naryPr>
                        <m:chr m:val="∑"/>
                        <m:limLoc m:val="undOvr"/>
                        <m:ctrlPr>
                          <a:rPr lang="sr-Latn-RS" i="1">
                            <a:latin typeface="Cambria Math" panose="02040503050406030204" pitchFamily="18" charset="0"/>
                          </a:rPr>
                        </m:ctrlPr>
                      </m:naryPr>
                      <m:sub>
                        <m:r>
                          <a:rPr lang="sr-Latn-RS" i="1">
                            <a:latin typeface="Cambria Math" panose="02040503050406030204" pitchFamily="18" charset="0"/>
                          </a:rPr>
                          <m:t>𝑖</m:t>
                        </m:r>
                        <m:r>
                          <a:rPr lang="sr-Latn-RS" i="1">
                            <a:latin typeface="Cambria Math" panose="02040503050406030204" pitchFamily="18" charset="0"/>
                          </a:rPr>
                          <m:t>=1</m:t>
                        </m:r>
                      </m:sub>
                      <m:sup>
                        <m:r>
                          <a:rPr lang="sr-Latn-RS" i="1">
                            <a:latin typeface="Cambria Math" panose="02040503050406030204" pitchFamily="18" charset="0"/>
                          </a:rPr>
                          <m:t>𝑚</m:t>
                        </m:r>
                      </m:sup>
                      <m:e>
                        <m:sSub>
                          <m:sSubPr>
                            <m:ctrlPr>
                              <a:rPr lang="sr-Latn-RS" i="1">
                                <a:latin typeface="Cambria Math" panose="02040503050406030204" pitchFamily="18" charset="0"/>
                              </a:rPr>
                            </m:ctrlPr>
                          </m:sSubPr>
                          <m:e>
                            <m:r>
                              <a:rPr lang="sr-Latn-RS" i="1">
                                <a:latin typeface="Cambria Math" panose="02040503050406030204" pitchFamily="18" charset="0"/>
                              </a:rPr>
                              <m:t>𝑦</m:t>
                            </m:r>
                          </m:e>
                          <m:sub>
                            <m:r>
                              <a:rPr lang="sr-Latn-RS" i="1">
                                <a:latin typeface="Cambria Math" panose="02040503050406030204" pitchFamily="18" charset="0"/>
                              </a:rPr>
                              <m:t>𝑖</m:t>
                            </m:r>
                          </m:sub>
                        </m:sSub>
                        <m:func>
                          <m:funcPr>
                            <m:ctrlPr>
                              <a:rPr lang="sr-Latn-RS" i="1">
                                <a:latin typeface="Cambria Math" panose="02040503050406030204" pitchFamily="18" charset="0"/>
                              </a:rPr>
                            </m:ctrlPr>
                          </m:funcPr>
                          <m:fName>
                            <m:r>
                              <m:rPr>
                                <m:sty m:val="p"/>
                              </m:rPr>
                              <a:rPr lang="sr-Latn-RS">
                                <a:latin typeface="Cambria Math" panose="02040503050406030204" pitchFamily="18" charset="0"/>
                              </a:rPr>
                              <m:t>log</m:t>
                            </m:r>
                          </m:fName>
                          <m:e>
                            <m:r>
                              <a:rPr lang="sr-Latn-RS" i="1">
                                <a:latin typeface="Cambria Math" panose="02040503050406030204" pitchFamily="18" charset="0"/>
                              </a:rPr>
                              <m:t>𝑓</m:t>
                            </m:r>
                            <m:r>
                              <a:rPr lang="sr-Latn-RS" i="1">
                                <a:latin typeface="Cambria Math" panose="02040503050406030204" pitchFamily="18" charset="0"/>
                              </a:rPr>
                              <m:t>(</m:t>
                            </m:r>
                            <m:r>
                              <a:rPr lang="sr-Latn-RS" b="1" i="1">
                                <a:latin typeface="Cambria Math" panose="02040503050406030204" pitchFamily="18" charset="0"/>
                              </a:rPr>
                              <m:t>𝒙</m:t>
                            </m:r>
                            <m:r>
                              <a:rPr lang="sr-Latn-RS" i="1">
                                <a:latin typeface="Cambria Math" panose="02040503050406030204" pitchFamily="18" charset="0"/>
                              </a:rPr>
                              <m:t>;</m:t>
                            </m:r>
                            <m:r>
                              <a:rPr lang="sr-Latn-RS" b="1" i="1">
                                <a:latin typeface="Cambria Math" panose="02040503050406030204" pitchFamily="18" charset="0"/>
                              </a:rPr>
                              <m:t>𝚯</m:t>
                            </m:r>
                            <m:r>
                              <a:rPr lang="sr-Latn-RS" i="1">
                                <a:latin typeface="Cambria Math" panose="02040503050406030204" pitchFamily="18" charset="0"/>
                              </a:rPr>
                              <m:t>)</m:t>
                            </m:r>
                          </m:e>
                        </m:func>
                      </m:e>
                    </m:nary>
                  </m:oMath>
                </a14:m>
                <a:endParaRPr lang="en-US" dirty="0"/>
              </a:p>
              <a:p>
                <a:endParaRPr lang="sr-Latn-RS" dirty="0"/>
              </a:p>
              <a:p>
                <a:r>
                  <a:rPr lang="en-US" dirty="0"/>
                  <a:t>Update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r>
                      <m:rPr>
                        <m:sty m:val="p"/>
                      </m:rPr>
                      <a:rPr lang="en-US" b="0" i="1" smtClean="0">
                        <a:latin typeface="Cambria Math" panose="02040503050406030204" pitchFamily="18" charset="0"/>
                        <a:ea typeface="Cambria Math" panose="02040503050406030204" pitchFamily="18" charset="0"/>
                      </a:rPr>
                      <m:t>∇</m:t>
                    </m:r>
                    <m:r>
                      <a:rPr lang="sr-Latn-R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t>
                </a:r>
                <a:r>
                  <a:rPr lang="sr-Latn-RS" dirty="0"/>
                  <a:t>gde</a:t>
                </a:r>
                <a:r>
                  <a:rPr lang="en-US" dirty="0"/>
                  <a:t> </a:t>
                </a:r>
                <a14:m>
                  <m:oMath xmlns:m="http://schemas.openxmlformats.org/officeDocument/2006/math">
                    <m:r>
                      <m:rPr>
                        <m:sty m:val="p"/>
                      </m:rPr>
                      <a:rPr lang="en-US" b="0" i="0" smtClean="0">
                        <a:latin typeface="Cambria Math" panose="02040503050406030204" pitchFamily="18" charset="0"/>
                      </a:rPr>
                      <m:t>∇</m:t>
                    </m:r>
                    <m:r>
                      <a:rPr lang="sr-Latn-R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sr-Latn-RS" i="1">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sr-Latn-R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sr-Latn-R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sr-Latn-RS" i="1">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𝑚</m:t>
                            </m:r>
                          </m:sub>
                        </m:sSub>
                      </m:den>
                    </m:f>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B19C7404-7324-400A-B703-82B93507DDE3}"/>
                  </a:ext>
                </a:extLst>
              </p:cNvPr>
              <p:cNvSpPr>
                <a:spLocks noGrp="1" noRot="1" noChangeAspect="1" noMove="1" noResize="1" noEditPoints="1" noAdjustHandles="1" noChangeArrowheads="1" noChangeShapeType="1" noTextEdit="1"/>
              </p:cNvSpPr>
              <p:nvPr>
                <p:ph sz="half" idx="1"/>
              </p:nvPr>
            </p:nvSpPr>
            <p:spPr>
              <a:xfrm>
                <a:off x="1103312" y="2060575"/>
                <a:ext cx="9487748" cy="4195763"/>
              </a:xfrm>
              <a:blipFill>
                <a:blip r:embed="rId3"/>
                <a:stretch>
                  <a:fillRect l="-193" t="-9157"/>
                </a:stretch>
              </a:blipFill>
            </p:spPr>
            <p:txBody>
              <a:bodyPr/>
              <a:lstStyle/>
              <a:p>
                <a:r>
                  <a:rPr lang="sr-Latn-RS">
                    <a:noFill/>
                  </a:rPr>
                  <a:t> </a:t>
                </a:r>
              </a:p>
            </p:txBody>
          </p:sp>
        </mc:Fallback>
      </mc:AlternateContent>
    </p:spTree>
    <p:extLst>
      <p:ext uri="{BB962C8B-B14F-4D97-AF65-F5344CB8AC3E}">
        <p14:creationId xmlns:p14="http://schemas.microsoft.com/office/powerpoint/2010/main" val="3916581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1111</Words>
  <Application>Microsoft Office PowerPoint</Application>
  <PresentationFormat>Widescreen</PresentationFormat>
  <Paragraphs>142</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Century Gothic</vt:lpstr>
      <vt:lpstr>Times New Roman</vt:lpstr>
      <vt:lpstr>Wingdings 3</vt:lpstr>
      <vt:lpstr>Ion</vt:lpstr>
      <vt:lpstr>Diplomski rad Sigurnost modela dubokog učenja</vt:lpstr>
      <vt:lpstr>Tema rada</vt:lpstr>
      <vt:lpstr>Uvod u neuralne mreže</vt:lpstr>
      <vt:lpstr>Glavna ideja napada</vt:lpstr>
      <vt:lpstr>Kako je moguće da ovakav pomeraj postoji?</vt:lpstr>
      <vt:lpstr>Prava istina</vt:lpstr>
      <vt:lpstr>Prava istina</vt:lpstr>
      <vt:lpstr>Kako izvesti napad?</vt:lpstr>
      <vt:lpstr>Razlika između treninga i napada</vt:lpstr>
      <vt:lpstr>Ciljani napad na neuralnu mrežu</vt:lpstr>
      <vt:lpstr>Kako sakriti napad</vt:lpstr>
      <vt:lpstr>Kako sakriti napad</vt:lpstr>
      <vt:lpstr>Fast Gradient Sign Momentum Algoritam</vt:lpstr>
      <vt:lpstr>Zašto slike sa šumom izgledaju isto kao originalne slike?</vt:lpstr>
      <vt:lpstr>Rezultati – MNIST</vt:lpstr>
      <vt:lpstr>Rezultati – ImageNet </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Attacks</dc:title>
  <dc:creator>Stanko Kovacevic (E-Search)</dc:creator>
  <cp:lastModifiedBy>Stanko Kovacevic</cp:lastModifiedBy>
  <cp:revision>11</cp:revision>
  <dcterms:created xsi:type="dcterms:W3CDTF">2018-07-30T09:52:23Z</dcterms:created>
  <dcterms:modified xsi:type="dcterms:W3CDTF">2018-10-25T12:13:07Z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v-stkova@microsoft.com</vt:lpwstr>
  </property>
  <property fmtid="{D5CDD505-2E9C-101B-9397-08002B2CF9AE}" pid="5" name="MSIP_Label_f42aa342-8706-4288-bd11-ebb85995028c_SetDate">
    <vt:lpwstr>2018-07-30T10:14:00.9137690Z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