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7"/>
  </p:notesMasterIdLst>
  <p:handoutMasterIdLst>
    <p:handoutMasterId r:id="rId8"/>
  </p:handoutMasterIdLst>
  <p:sldIdLst>
    <p:sldId id="28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673"/>
  </p:normalViewPr>
  <p:slideViewPr>
    <p:cSldViewPr>
      <p:cViewPr>
        <p:scale>
          <a:sx n="92" d="100"/>
          <a:sy n="92" d="100"/>
        </p:scale>
        <p:origin x="-1128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27/09/2016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3648" y="0"/>
            <a:ext cx="7746175" cy="6857999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S.A. de C.V. 2016.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182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040" y="0"/>
            <a:ext cx="7350960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FFC0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S.A. de C.V. 2016.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5288" y="-13693"/>
            <a:ext cx="6408712" cy="6885385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S.A. de C.V. 2016.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</a:t>
            </a:r>
            <a:br>
              <a:rPr lang="en-US" noProof="0" dirty="0" smtClean="0"/>
            </a:br>
            <a:r>
              <a:rPr lang="en-US" noProof="0" dirty="0" smtClean="0"/>
              <a:t>edit 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S.A. de C.V. 2016.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S.A. de C.V. 2016.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390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610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S.A. de C.V. 2016.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S.A. de C.V. 2016.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S.A. de C.V. 2016.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FFC00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FFC00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FFC00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dirty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dirty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dirty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Softtek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S.A. de C.V. 2016.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98" r:id="rId5"/>
    <p:sldLayoutId id="2147485164" r:id="rId6"/>
    <p:sldLayoutId id="2147485180" r:id="rId7"/>
    <p:sldLayoutId id="2147485185" r:id="rId8"/>
    <p:sldLayoutId id="21474851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2"/>
            <a:endParaRPr lang="en-US" noProof="0" dirty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cs typeface="Arial" charset="0"/>
              </a:rPr>
              <a:t>|</a:t>
            </a:r>
            <a:r>
              <a:rPr lang="en-US" sz="800" baseline="0" noProof="0" dirty="0" smtClean="0">
                <a:cs typeface="Arial" charset="0"/>
              </a:rPr>
              <a:t>  </a:t>
            </a:r>
            <a:r>
              <a:rPr lang="en-US" sz="800" noProof="0" dirty="0" smtClean="0">
                <a:cs typeface="Arial" charset="0"/>
              </a:rPr>
              <a:t>All Rights Reserved © </a:t>
            </a:r>
            <a:r>
              <a:rPr lang="en-US" sz="800" noProof="0" dirty="0" err="1" smtClean="0">
                <a:cs typeface="Arial" charset="0"/>
              </a:rPr>
              <a:t>Valores</a:t>
            </a:r>
            <a:r>
              <a:rPr lang="en-US" sz="800" noProof="0" dirty="0" smtClean="0">
                <a:cs typeface="Arial" charset="0"/>
              </a:rPr>
              <a:t> </a:t>
            </a:r>
            <a:r>
              <a:rPr lang="en-US" sz="800" noProof="0" dirty="0" err="1" smtClean="0">
                <a:cs typeface="Arial" charset="0"/>
              </a:rPr>
              <a:t>Corporativos</a:t>
            </a:r>
            <a:r>
              <a:rPr lang="en-US" sz="800" noProof="0" dirty="0" smtClean="0">
                <a:cs typeface="Arial" charset="0"/>
              </a:rPr>
              <a:t> </a:t>
            </a:r>
            <a:r>
              <a:rPr lang="en-US" sz="800" noProof="0" dirty="0" err="1" smtClean="0">
                <a:cs typeface="Arial" charset="0"/>
              </a:rPr>
              <a:t>Softtek</a:t>
            </a:r>
            <a:r>
              <a:rPr lang="en-US" sz="800" noProof="0" dirty="0" smtClean="0">
                <a:cs typeface="Arial" charset="0"/>
              </a:rPr>
              <a:t> S.A. de C.V. 2016.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99" r:id="rId6"/>
    <p:sldLayoutId id="2147485187" r:id="rId7"/>
    <p:sldLayoutId id="2147485188" r:id="rId8"/>
    <p:sldLayoutId id="2147485196" r:id="rId9"/>
    <p:sldLayoutId id="2147485190" r:id="rId10"/>
    <p:sldLayoutId id="21474851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ms-apps/index.html" TargetMode="External"/><Relationship Id="rId2" Type="http://schemas.openxmlformats.org/officeDocument/2006/relationships/hyperlink" Target="http://www.stkamsets.cloudapp.net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8363272" cy="4964815"/>
          </a:xfrm>
        </p:spPr>
        <p:txBody>
          <a:bodyPr/>
          <a:lstStyle/>
          <a:p>
            <a:r>
              <a:rPr lang="en-US" dirty="0" smtClean="0"/>
              <a:t>Version WEB </a:t>
            </a:r>
            <a:r>
              <a:rPr lang="en-US" dirty="0" smtClean="0">
                <a:hlinkClick r:id="rId2"/>
              </a:rPr>
              <a:t>stkamsets.cloudapp.net</a:t>
            </a:r>
            <a:endParaRPr lang="en-US" dirty="0" smtClean="0"/>
          </a:p>
          <a:p>
            <a:r>
              <a:rPr lang="en-US" dirty="0" smtClean="0"/>
              <a:t>Android &amp; IOS </a:t>
            </a:r>
            <a:r>
              <a:rPr lang="es-MX" dirty="0">
                <a:hlinkClick r:id="rId3" tooltip="https://s3.amazonaws.com/ams-apps/index.html"/>
              </a:rPr>
              <a:t>https://</a:t>
            </a:r>
            <a:r>
              <a:rPr lang="es-MX" dirty="0" smtClean="0">
                <a:hlinkClick r:id="rId3" tooltip="https://s3.amazonaws.com/ams-apps/index.html"/>
              </a:rPr>
              <a:t>s3.amazonaws.com/ams-apps/index.html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y </a:t>
            </a:r>
            <a:r>
              <a:rPr lang="en-US" dirty="0" err="1" smtClean="0"/>
              <a:t>aprobar</a:t>
            </a:r>
            <a:r>
              <a:rPr lang="en-US" dirty="0" smtClean="0"/>
              <a:t> timesheets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s-ES" dirty="0" smtClean="0"/>
              <a:t>levantar un </a:t>
            </a:r>
            <a:r>
              <a:rPr lang="es-ES" dirty="0"/>
              <a:t>Digital o </a:t>
            </a:r>
            <a:r>
              <a:rPr lang="es-ES" dirty="0" err="1"/>
              <a:t>Digitalization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Desk</a:t>
            </a:r>
            <a:r>
              <a:rPr lang="es-ES" dirty="0"/>
              <a:t> </a:t>
            </a:r>
            <a:r>
              <a:rPr lang="es-ES" dirty="0" err="1"/>
              <a:t>a.k.a.“DHD</a:t>
            </a:r>
            <a:r>
              <a:rPr lang="es-ES" dirty="0"/>
              <a:t>” en ppm y </a:t>
            </a:r>
            <a:r>
              <a:rPr lang="es-ES" dirty="0" smtClean="0"/>
              <a:t>solicitar </a:t>
            </a:r>
            <a:r>
              <a:rPr lang="es-ES" dirty="0"/>
              <a:t>el permiso de “</a:t>
            </a:r>
            <a:r>
              <a:rPr lang="es-ES" dirty="0" err="1"/>
              <a:t>Delegate</a:t>
            </a:r>
            <a:r>
              <a:rPr lang="es-ES" dirty="0" smtClean="0"/>
              <a:t>” al </a:t>
            </a:r>
            <a:r>
              <a:rPr lang="es-ES" dirty="0"/>
              <a:t>usuario "</a:t>
            </a:r>
            <a:r>
              <a:rPr lang="es-ES" dirty="0" smtClean="0"/>
              <a:t>AMSWSPIUSER”</a:t>
            </a:r>
            <a:endParaRPr lang="es-MX" dirty="0"/>
          </a:p>
          <a:p>
            <a:endParaRPr lang="en-US" dirty="0" smtClean="0"/>
          </a:p>
          <a:p>
            <a:r>
              <a:rPr lang="en-US" dirty="0" smtClean="0"/>
              <a:t>El login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 de ppm y </a:t>
            </a:r>
            <a:r>
              <a:rPr lang="en-US" dirty="0" err="1" smtClean="0"/>
              <a:t>contraseña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b="1" dirty="0" smtClean="0"/>
              <a:t>in @softtek.com.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Timesheet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4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Confidenti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5" id="{AADBAF43-1B84-5D45-9267-BD04C2120BFE}" vid="{34B13290-42DA-1F4F-BAEF-B8D1472BDAFC}"/>
    </a:ext>
  </a:extLst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5" id="{AADBAF43-1B84-5D45-9267-BD04C2120BFE}" vid="{01785486-2637-CE49-A714-84EC90F302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Internal</Data_x0020_Classification1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78CFFA-FA4D-496F-B8D2-C7DD46C2A27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0e5e253-50b2-47e0-ab40-088f51eedba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PPT_InternalTemplate_EN_2016</Template>
  <TotalTime>19</TotalTime>
  <Words>60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PPT_ConfidentialTemplate_EN_2015</vt:lpstr>
      <vt:lpstr>Original_Logo/ Upper layout</vt:lpstr>
      <vt:lpstr>Easy Timesheet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Leury Emmanuel Sánchez González</dc:creator>
  <cp:lastModifiedBy>Gerardo Garza</cp:lastModifiedBy>
  <cp:revision>4</cp:revision>
  <dcterms:created xsi:type="dcterms:W3CDTF">2016-04-25T22:26:29Z</dcterms:created>
  <dcterms:modified xsi:type="dcterms:W3CDTF">2016-09-27T01:07:31Z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