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6" r:id="rId3"/>
    <p:sldId id="259" r:id="rId4"/>
    <p:sldId id="257" r:id="rId5"/>
    <p:sldId id="260" r:id="rId6"/>
    <p:sldId id="258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8F8AE-9C58-4FC8-8B76-B4C2305EDA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9B76872-176D-4F8E-9395-679BFF7D2B8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Issues:</a:t>
          </a:r>
        </a:p>
      </dgm:t>
    </dgm:pt>
    <dgm:pt modelId="{754AF456-FE75-40FA-A4AD-14EA8C5ADCBC}" type="parTrans" cxnId="{6BAB87A7-68B9-4692-88BF-22A13F507758}">
      <dgm:prSet/>
      <dgm:spPr/>
      <dgm:t>
        <a:bodyPr/>
        <a:lstStyle/>
        <a:p>
          <a:endParaRPr lang="en-US"/>
        </a:p>
      </dgm:t>
    </dgm:pt>
    <dgm:pt modelId="{61B99A02-3F75-4EB7-8927-6AC940021D69}" type="sibTrans" cxnId="{6BAB87A7-68B9-4692-88BF-22A13F507758}">
      <dgm:prSet/>
      <dgm:spPr/>
      <dgm:t>
        <a:bodyPr/>
        <a:lstStyle/>
        <a:p>
          <a:endParaRPr lang="en-US"/>
        </a:p>
      </dgm:t>
    </dgm:pt>
    <dgm:pt modelId="{A8CC994B-7BBC-4E32-8163-44A1DBF6CB43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2200" dirty="0"/>
            <a:t>- Thousands of data rows</a:t>
          </a:r>
        </a:p>
      </dgm:t>
    </dgm:pt>
    <dgm:pt modelId="{0E67E31F-A47F-4057-9BB7-AA729D9FE87C}" type="parTrans" cxnId="{90A13914-27B1-4F89-B7D5-D7FCE0AAE9BE}">
      <dgm:prSet/>
      <dgm:spPr/>
      <dgm:t>
        <a:bodyPr/>
        <a:lstStyle/>
        <a:p>
          <a:endParaRPr lang="en-US"/>
        </a:p>
      </dgm:t>
    </dgm:pt>
    <dgm:pt modelId="{EA35CC62-E19C-4727-8E62-13BA9016813E}" type="sibTrans" cxnId="{90A13914-27B1-4F89-B7D5-D7FCE0AAE9BE}">
      <dgm:prSet/>
      <dgm:spPr/>
      <dgm:t>
        <a:bodyPr/>
        <a:lstStyle/>
        <a:p>
          <a:endParaRPr lang="en-US"/>
        </a:p>
      </dgm:t>
    </dgm:pt>
    <dgm:pt modelId="{0DC67F1A-B252-4EE6-ADEF-C6A623E2F1DE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2200" dirty="0"/>
            <a:t>- Thousands of unique data entries</a:t>
          </a:r>
        </a:p>
      </dgm:t>
    </dgm:pt>
    <dgm:pt modelId="{0E949FF6-7404-4FBA-BA73-2C128A0C9A19}" type="parTrans" cxnId="{3E59A50D-066C-4DBF-84A5-3646B5169536}">
      <dgm:prSet/>
      <dgm:spPr/>
      <dgm:t>
        <a:bodyPr/>
        <a:lstStyle/>
        <a:p>
          <a:endParaRPr lang="en-US"/>
        </a:p>
      </dgm:t>
    </dgm:pt>
    <dgm:pt modelId="{36781018-AEEC-40F3-8C1E-574D8BC9A284}" type="sibTrans" cxnId="{3E59A50D-066C-4DBF-84A5-3646B5169536}">
      <dgm:prSet/>
      <dgm:spPr/>
      <dgm:t>
        <a:bodyPr/>
        <a:lstStyle/>
        <a:p>
          <a:endParaRPr lang="en-US"/>
        </a:p>
      </dgm:t>
    </dgm:pt>
    <dgm:pt modelId="{9462C3F7-BF98-49C4-85B6-9805E2DC97E3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2200" dirty="0"/>
            <a:t>- Blank entries</a:t>
          </a:r>
        </a:p>
      </dgm:t>
    </dgm:pt>
    <dgm:pt modelId="{F161AB12-B979-4002-9E66-567FD75FA322}" type="parTrans" cxnId="{526789D1-089C-4571-8D98-B6B52B753900}">
      <dgm:prSet/>
      <dgm:spPr/>
      <dgm:t>
        <a:bodyPr/>
        <a:lstStyle/>
        <a:p>
          <a:endParaRPr lang="en-US"/>
        </a:p>
      </dgm:t>
    </dgm:pt>
    <dgm:pt modelId="{9C37AED0-D57F-4086-AB81-2CE0EE41BD82}" type="sibTrans" cxnId="{526789D1-089C-4571-8D98-B6B52B753900}">
      <dgm:prSet/>
      <dgm:spPr/>
      <dgm:t>
        <a:bodyPr/>
        <a:lstStyle/>
        <a:p>
          <a:endParaRPr lang="en-US"/>
        </a:p>
      </dgm:t>
    </dgm:pt>
    <dgm:pt modelId="{8C5AE40B-04F4-4097-B1E7-DC7763535065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2200" dirty="0"/>
            <a:t>- Unnecessary columns</a:t>
          </a:r>
        </a:p>
      </dgm:t>
    </dgm:pt>
    <dgm:pt modelId="{390B0B1A-E6A7-4F11-9127-5890E511FA41}" type="parTrans" cxnId="{5AABA684-DF69-4F2C-BF45-B8A072C76C09}">
      <dgm:prSet/>
      <dgm:spPr/>
      <dgm:t>
        <a:bodyPr/>
        <a:lstStyle/>
        <a:p>
          <a:endParaRPr lang="en-US"/>
        </a:p>
      </dgm:t>
    </dgm:pt>
    <dgm:pt modelId="{13B53018-3EE0-4237-857F-870AE15EBF78}" type="sibTrans" cxnId="{5AABA684-DF69-4F2C-BF45-B8A072C76C09}">
      <dgm:prSet/>
      <dgm:spPr/>
      <dgm:t>
        <a:bodyPr/>
        <a:lstStyle/>
        <a:p>
          <a:endParaRPr lang="en-US"/>
        </a:p>
      </dgm:t>
    </dgm:pt>
    <dgm:pt modelId="{A1B2AEBC-8E79-4CCB-8715-461310A4BBC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Resolutions:</a:t>
          </a:r>
        </a:p>
      </dgm:t>
    </dgm:pt>
    <dgm:pt modelId="{6185F8AA-DE75-43A3-97D9-5D4230F6EE38}" type="parTrans" cxnId="{27FF707A-F61A-415A-AA76-43002E0635C3}">
      <dgm:prSet/>
      <dgm:spPr/>
      <dgm:t>
        <a:bodyPr/>
        <a:lstStyle/>
        <a:p>
          <a:endParaRPr lang="en-US"/>
        </a:p>
      </dgm:t>
    </dgm:pt>
    <dgm:pt modelId="{AD03F2F6-65F6-4BD4-AFCD-03CBC7B31C95}" type="sibTrans" cxnId="{27FF707A-F61A-415A-AA76-43002E0635C3}">
      <dgm:prSet/>
      <dgm:spPr/>
      <dgm:t>
        <a:bodyPr/>
        <a:lstStyle/>
        <a:p>
          <a:endParaRPr lang="en-US"/>
        </a:p>
      </dgm:t>
    </dgm:pt>
    <dgm:pt modelId="{D3C99721-CC82-49ED-979B-5FD344E7D6D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200" dirty="0"/>
            <a:t>- Filter data to years &gt; 1959</a:t>
          </a:r>
        </a:p>
      </dgm:t>
    </dgm:pt>
    <dgm:pt modelId="{6D1E52B8-DE65-4955-838B-F26CC22CB39E}" type="parTrans" cxnId="{B0DCA5EB-6E84-4300-B641-D738F2EADE5F}">
      <dgm:prSet/>
      <dgm:spPr/>
      <dgm:t>
        <a:bodyPr/>
        <a:lstStyle/>
        <a:p>
          <a:endParaRPr lang="en-US"/>
        </a:p>
      </dgm:t>
    </dgm:pt>
    <dgm:pt modelId="{B3B202DE-CA41-41A1-9AF5-CA3F8664FDDC}" type="sibTrans" cxnId="{B0DCA5EB-6E84-4300-B641-D738F2EADE5F}">
      <dgm:prSet/>
      <dgm:spPr/>
      <dgm:t>
        <a:bodyPr/>
        <a:lstStyle/>
        <a:p>
          <a:endParaRPr lang="en-US"/>
        </a:p>
      </dgm:t>
    </dgm:pt>
    <dgm:pt modelId="{798C7A53-9C8E-45A9-99C6-08F0AD81FC94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200" dirty="0"/>
            <a:t>- Replace unique values to fit into common categories and formats</a:t>
          </a:r>
        </a:p>
      </dgm:t>
    </dgm:pt>
    <dgm:pt modelId="{EE2554A5-9A8A-4760-A0AD-92C9E83FF767}" type="parTrans" cxnId="{AD870DC9-BAD7-40F5-8415-862868A509D2}">
      <dgm:prSet/>
      <dgm:spPr/>
      <dgm:t>
        <a:bodyPr/>
        <a:lstStyle/>
        <a:p>
          <a:endParaRPr lang="en-US"/>
        </a:p>
      </dgm:t>
    </dgm:pt>
    <dgm:pt modelId="{2DF715C1-2DD0-43C6-9BFE-49F06DFECC64}" type="sibTrans" cxnId="{AD870DC9-BAD7-40F5-8415-862868A509D2}">
      <dgm:prSet/>
      <dgm:spPr/>
      <dgm:t>
        <a:bodyPr/>
        <a:lstStyle/>
        <a:p>
          <a:endParaRPr lang="en-US"/>
        </a:p>
      </dgm:t>
    </dgm:pt>
    <dgm:pt modelId="{4C568274-DF30-4701-BAAA-7A09D606301A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200" dirty="0"/>
            <a:t>- Fill in empty data values</a:t>
          </a:r>
        </a:p>
      </dgm:t>
    </dgm:pt>
    <dgm:pt modelId="{8082A169-8876-4E1B-85FC-C33A42B61A8F}" type="parTrans" cxnId="{FA1C9B07-7621-4B13-8A61-014C3F8EA42E}">
      <dgm:prSet/>
      <dgm:spPr/>
      <dgm:t>
        <a:bodyPr/>
        <a:lstStyle/>
        <a:p>
          <a:endParaRPr lang="en-US"/>
        </a:p>
      </dgm:t>
    </dgm:pt>
    <dgm:pt modelId="{8955F053-F069-4330-BED9-93525ADDBFBB}" type="sibTrans" cxnId="{FA1C9B07-7621-4B13-8A61-014C3F8EA42E}">
      <dgm:prSet/>
      <dgm:spPr/>
      <dgm:t>
        <a:bodyPr/>
        <a:lstStyle/>
        <a:p>
          <a:endParaRPr lang="en-US"/>
        </a:p>
      </dgm:t>
    </dgm:pt>
    <dgm:pt modelId="{64298448-480E-496A-827D-76006C721CA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2200" dirty="0"/>
            <a:t>- Remove unneeded columns</a:t>
          </a:r>
        </a:p>
      </dgm:t>
    </dgm:pt>
    <dgm:pt modelId="{42D43BA2-4813-4194-9F7E-66A8230F29B5}" type="parTrans" cxnId="{9FADC5FE-B043-4E12-B05F-40CA569A09D7}">
      <dgm:prSet/>
      <dgm:spPr/>
      <dgm:t>
        <a:bodyPr/>
        <a:lstStyle/>
        <a:p>
          <a:endParaRPr lang="en-US"/>
        </a:p>
      </dgm:t>
    </dgm:pt>
    <dgm:pt modelId="{AFDC992A-4F80-4A87-9D52-F527AEEBD6C5}" type="sibTrans" cxnId="{9FADC5FE-B043-4E12-B05F-40CA569A09D7}">
      <dgm:prSet/>
      <dgm:spPr/>
      <dgm:t>
        <a:bodyPr/>
        <a:lstStyle/>
        <a:p>
          <a:endParaRPr lang="en-US"/>
        </a:p>
      </dgm:t>
    </dgm:pt>
    <dgm:pt modelId="{BE09C712-BAEA-416B-9DE1-AE7E019A08B3}" type="pres">
      <dgm:prSet presAssocID="{03E8F8AE-9C58-4FC8-8B76-B4C2305EDA8E}" presName="root" presStyleCnt="0">
        <dgm:presLayoutVars>
          <dgm:dir/>
          <dgm:resizeHandles val="exact"/>
        </dgm:presLayoutVars>
      </dgm:prSet>
      <dgm:spPr/>
    </dgm:pt>
    <dgm:pt modelId="{2B8D274D-BD23-474C-BD44-39269522CCAA}" type="pres">
      <dgm:prSet presAssocID="{29B76872-176D-4F8E-9395-679BFF7D2B8D}" presName="compNode" presStyleCnt="0"/>
      <dgm:spPr/>
    </dgm:pt>
    <dgm:pt modelId="{7676838D-8067-4334-BBE1-FF34E97F416B}" type="pres">
      <dgm:prSet presAssocID="{29B76872-176D-4F8E-9395-679BFF7D2B8D}" presName="iconRect" presStyleLbl="node1" presStyleIdx="0" presStyleCnt="2" custLinFactNeighborX="-23519" custLinFactNeighborY="-87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1EFDB44-E910-418F-9C33-B37773F605A4}" type="pres">
      <dgm:prSet presAssocID="{29B76872-176D-4F8E-9395-679BFF7D2B8D}" presName="iconSpace" presStyleCnt="0"/>
      <dgm:spPr/>
    </dgm:pt>
    <dgm:pt modelId="{07541AD5-C7AC-462C-89AC-8FEF21C0BCD7}" type="pres">
      <dgm:prSet presAssocID="{29B76872-176D-4F8E-9395-679BFF7D2B8D}" presName="parTx" presStyleLbl="revTx" presStyleIdx="0" presStyleCnt="4" custLinFactNeighborX="-7526" custLinFactNeighborY="-6272">
        <dgm:presLayoutVars>
          <dgm:chMax val="0"/>
          <dgm:chPref val="0"/>
        </dgm:presLayoutVars>
      </dgm:prSet>
      <dgm:spPr/>
    </dgm:pt>
    <dgm:pt modelId="{8DDC47D2-D5B2-4306-856D-614542E9C8AD}" type="pres">
      <dgm:prSet presAssocID="{29B76872-176D-4F8E-9395-679BFF7D2B8D}" presName="txSpace" presStyleCnt="0"/>
      <dgm:spPr/>
    </dgm:pt>
    <dgm:pt modelId="{65E4DA03-0538-40DC-AA91-B278AF39A0A8}" type="pres">
      <dgm:prSet presAssocID="{29B76872-176D-4F8E-9395-679BFF7D2B8D}" presName="desTx" presStyleLbl="revTx" presStyleIdx="1" presStyleCnt="4" custLinFactNeighborX="2587">
        <dgm:presLayoutVars/>
      </dgm:prSet>
      <dgm:spPr/>
    </dgm:pt>
    <dgm:pt modelId="{A8C3430B-EEA8-4186-BF80-BC09969350D9}" type="pres">
      <dgm:prSet presAssocID="{61B99A02-3F75-4EB7-8927-6AC940021D69}" presName="sibTrans" presStyleCnt="0"/>
      <dgm:spPr/>
    </dgm:pt>
    <dgm:pt modelId="{CD21C527-FB3B-4D79-B996-EE79D7DFBC70}" type="pres">
      <dgm:prSet presAssocID="{A1B2AEBC-8E79-4CCB-8715-461310A4BBC9}" presName="compNode" presStyleCnt="0"/>
      <dgm:spPr/>
    </dgm:pt>
    <dgm:pt modelId="{691D1BF2-2C13-4574-8AAB-D1F08A17252E}" type="pres">
      <dgm:prSet presAssocID="{A1B2AEBC-8E79-4CCB-8715-461310A4BBC9}" presName="iconRect" presStyleLbl="node1" presStyleIdx="1" presStyleCnt="2" custLinFactNeighborX="-9407" custLinFactNeighborY="-91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13860C88-97DC-416E-8260-98D21B4B58EF}" type="pres">
      <dgm:prSet presAssocID="{A1B2AEBC-8E79-4CCB-8715-461310A4BBC9}" presName="iconSpace" presStyleCnt="0"/>
      <dgm:spPr/>
    </dgm:pt>
    <dgm:pt modelId="{77AEC7F5-A348-495A-B9F6-CB1F780556F0}" type="pres">
      <dgm:prSet presAssocID="{A1B2AEBC-8E79-4CCB-8715-461310A4BBC9}" presName="parTx" presStyleLbl="revTx" presStyleIdx="2" presStyleCnt="4" custLinFactNeighborX="-5174">
        <dgm:presLayoutVars>
          <dgm:chMax val="0"/>
          <dgm:chPref val="0"/>
        </dgm:presLayoutVars>
      </dgm:prSet>
      <dgm:spPr/>
    </dgm:pt>
    <dgm:pt modelId="{9E2FBCAD-AEFF-4E29-902B-30955F8AEE78}" type="pres">
      <dgm:prSet presAssocID="{A1B2AEBC-8E79-4CCB-8715-461310A4BBC9}" presName="txSpace" presStyleCnt="0"/>
      <dgm:spPr/>
    </dgm:pt>
    <dgm:pt modelId="{CEA96F12-48AD-4DAD-8506-0D2A923F6438}" type="pres">
      <dgm:prSet presAssocID="{A1B2AEBC-8E79-4CCB-8715-461310A4BBC9}" presName="desTx" presStyleLbl="revTx" presStyleIdx="3" presStyleCnt="4" custLinFactNeighborX="3095" custLinFactNeighborY="-2202">
        <dgm:presLayoutVars/>
      </dgm:prSet>
      <dgm:spPr/>
    </dgm:pt>
  </dgm:ptLst>
  <dgm:cxnLst>
    <dgm:cxn modelId="{FA1C9B07-7621-4B13-8A61-014C3F8EA42E}" srcId="{A1B2AEBC-8E79-4CCB-8715-461310A4BBC9}" destId="{4C568274-DF30-4701-BAAA-7A09D606301A}" srcOrd="2" destOrd="0" parTransId="{8082A169-8876-4E1B-85FC-C33A42B61A8F}" sibTransId="{8955F053-F069-4330-BED9-93525ADDBFBB}"/>
    <dgm:cxn modelId="{3E59A50D-066C-4DBF-84A5-3646B5169536}" srcId="{29B76872-176D-4F8E-9395-679BFF7D2B8D}" destId="{0DC67F1A-B252-4EE6-ADEF-C6A623E2F1DE}" srcOrd="1" destOrd="0" parTransId="{0E949FF6-7404-4FBA-BA73-2C128A0C9A19}" sibTransId="{36781018-AEEC-40F3-8C1E-574D8BC9A284}"/>
    <dgm:cxn modelId="{90A13914-27B1-4F89-B7D5-D7FCE0AAE9BE}" srcId="{29B76872-176D-4F8E-9395-679BFF7D2B8D}" destId="{A8CC994B-7BBC-4E32-8163-44A1DBF6CB43}" srcOrd="0" destOrd="0" parTransId="{0E67E31F-A47F-4057-9BB7-AA729D9FE87C}" sibTransId="{EA35CC62-E19C-4727-8E62-13BA9016813E}"/>
    <dgm:cxn modelId="{10038817-6DC0-4533-8320-EE2D8EE8277E}" type="presOf" srcId="{A1B2AEBC-8E79-4CCB-8715-461310A4BBC9}" destId="{77AEC7F5-A348-495A-B9F6-CB1F780556F0}" srcOrd="0" destOrd="0" presId="urn:microsoft.com/office/officeart/2018/5/layout/CenteredIconLabelDescriptionList"/>
    <dgm:cxn modelId="{77638E1F-CE97-441E-9CAB-923E6C8A02A3}" type="presOf" srcId="{0DC67F1A-B252-4EE6-ADEF-C6A623E2F1DE}" destId="{65E4DA03-0538-40DC-AA91-B278AF39A0A8}" srcOrd="0" destOrd="1" presId="urn:microsoft.com/office/officeart/2018/5/layout/CenteredIconLabelDescriptionList"/>
    <dgm:cxn modelId="{137E3A26-55E9-4266-B082-558ECFD73728}" type="presOf" srcId="{798C7A53-9C8E-45A9-99C6-08F0AD81FC94}" destId="{CEA96F12-48AD-4DAD-8506-0D2A923F6438}" srcOrd="0" destOrd="1" presId="urn:microsoft.com/office/officeart/2018/5/layout/CenteredIconLabelDescriptionList"/>
    <dgm:cxn modelId="{70616A33-B5C7-4CDE-BF9C-2FD897825B2E}" type="presOf" srcId="{03E8F8AE-9C58-4FC8-8B76-B4C2305EDA8E}" destId="{BE09C712-BAEA-416B-9DE1-AE7E019A08B3}" srcOrd="0" destOrd="0" presId="urn:microsoft.com/office/officeart/2018/5/layout/CenteredIconLabelDescriptionList"/>
    <dgm:cxn modelId="{B39AAB78-96E0-48E3-B014-9FCDF62E1776}" type="presOf" srcId="{4C568274-DF30-4701-BAAA-7A09D606301A}" destId="{CEA96F12-48AD-4DAD-8506-0D2A923F6438}" srcOrd="0" destOrd="2" presId="urn:microsoft.com/office/officeart/2018/5/layout/CenteredIconLabelDescriptionList"/>
    <dgm:cxn modelId="{27FF707A-F61A-415A-AA76-43002E0635C3}" srcId="{03E8F8AE-9C58-4FC8-8B76-B4C2305EDA8E}" destId="{A1B2AEBC-8E79-4CCB-8715-461310A4BBC9}" srcOrd="1" destOrd="0" parTransId="{6185F8AA-DE75-43A3-97D9-5D4230F6EE38}" sibTransId="{AD03F2F6-65F6-4BD4-AFCD-03CBC7B31C95}"/>
    <dgm:cxn modelId="{5AABA684-DF69-4F2C-BF45-B8A072C76C09}" srcId="{29B76872-176D-4F8E-9395-679BFF7D2B8D}" destId="{8C5AE40B-04F4-4097-B1E7-DC7763535065}" srcOrd="3" destOrd="0" parTransId="{390B0B1A-E6A7-4F11-9127-5890E511FA41}" sibTransId="{13B53018-3EE0-4237-857F-870AE15EBF78}"/>
    <dgm:cxn modelId="{4A9CF18A-14E4-4C37-9491-6C1386B2A876}" type="presOf" srcId="{D3C99721-CC82-49ED-979B-5FD344E7D6D7}" destId="{CEA96F12-48AD-4DAD-8506-0D2A923F6438}" srcOrd="0" destOrd="0" presId="urn:microsoft.com/office/officeart/2018/5/layout/CenteredIconLabelDescriptionList"/>
    <dgm:cxn modelId="{AE1E3B97-3587-4AA9-B7BD-3C30952B1E93}" type="presOf" srcId="{64298448-480E-496A-827D-76006C721CAB}" destId="{CEA96F12-48AD-4DAD-8506-0D2A923F6438}" srcOrd="0" destOrd="3" presId="urn:microsoft.com/office/officeart/2018/5/layout/CenteredIconLabelDescriptionList"/>
    <dgm:cxn modelId="{44191C98-F153-4F8E-A2E3-1D3947B7DA8A}" type="presOf" srcId="{9462C3F7-BF98-49C4-85B6-9805E2DC97E3}" destId="{65E4DA03-0538-40DC-AA91-B278AF39A0A8}" srcOrd="0" destOrd="2" presId="urn:microsoft.com/office/officeart/2018/5/layout/CenteredIconLabelDescriptionList"/>
    <dgm:cxn modelId="{6BAB87A7-68B9-4692-88BF-22A13F507758}" srcId="{03E8F8AE-9C58-4FC8-8B76-B4C2305EDA8E}" destId="{29B76872-176D-4F8E-9395-679BFF7D2B8D}" srcOrd="0" destOrd="0" parTransId="{754AF456-FE75-40FA-A4AD-14EA8C5ADCBC}" sibTransId="{61B99A02-3F75-4EB7-8927-6AC940021D69}"/>
    <dgm:cxn modelId="{670D95AA-3780-428C-9914-CF20926CCB52}" type="presOf" srcId="{29B76872-176D-4F8E-9395-679BFF7D2B8D}" destId="{07541AD5-C7AC-462C-89AC-8FEF21C0BCD7}" srcOrd="0" destOrd="0" presId="urn:microsoft.com/office/officeart/2018/5/layout/CenteredIconLabelDescriptionList"/>
    <dgm:cxn modelId="{9C3DBDB9-9291-4F3D-86C2-A83A2E6A2256}" type="presOf" srcId="{8C5AE40B-04F4-4097-B1E7-DC7763535065}" destId="{65E4DA03-0538-40DC-AA91-B278AF39A0A8}" srcOrd="0" destOrd="3" presId="urn:microsoft.com/office/officeart/2018/5/layout/CenteredIconLabelDescriptionList"/>
    <dgm:cxn modelId="{03EA50C0-520A-4339-A593-BA68D158A48F}" type="presOf" srcId="{A8CC994B-7BBC-4E32-8163-44A1DBF6CB43}" destId="{65E4DA03-0538-40DC-AA91-B278AF39A0A8}" srcOrd="0" destOrd="0" presId="urn:microsoft.com/office/officeart/2018/5/layout/CenteredIconLabelDescriptionList"/>
    <dgm:cxn modelId="{AD870DC9-BAD7-40F5-8415-862868A509D2}" srcId="{A1B2AEBC-8E79-4CCB-8715-461310A4BBC9}" destId="{798C7A53-9C8E-45A9-99C6-08F0AD81FC94}" srcOrd="1" destOrd="0" parTransId="{EE2554A5-9A8A-4760-A0AD-92C9E83FF767}" sibTransId="{2DF715C1-2DD0-43C6-9BFE-49F06DFECC64}"/>
    <dgm:cxn modelId="{526789D1-089C-4571-8D98-B6B52B753900}" srcId="{29B76872-176D-4F8E-9395-679BFF7D2B8D}" destId="{9462C3F7-BF98-49C4-85B6-9805E2DC97E3}" srcOrd="2" destOrd="0" parTransId="{F161AB12-B979-4002-9E66-567FD75FA322}" sibTransId="{9C37AED0-D57F-4086-AB81-2CE0EE41BD82}"/>
    <dgm:cxn modelId="{B0DCA5EB-6E84-4300-B641-D738F2EADE5F}" srcId="{A1B2AEBC-8E79-4CCB-8715-461310A4BBC9}" destId="{D3C99721-CC82-49ED-979B-5FD344E7D6D7}" srcOrd="0" destOrd="0" parTransId="{6D1E52B8-DE65-4955-838B-F26CC22CB39E}" sibTransId="{B3B202DE-CA41-41A1-9AF5-CA3F8664FDDC}"/>
    <dgm:cxn modelId="{9FADC5FE-B043-4E12-B05F-40CA569A09D7}" srcId="{A1B2AEBC-8E79-4CCB-8715-461310A4BBC9}" destId="{64298448-480E-496A-827D-76006C721CAB}" srcOrd="3" destOrd="0" parTransId="{42D43BA2-4813-4194-9F7E-66A8230F29B5}" sibTransId="{AFDC992A-4F80-4A87-9D52-F527AEEBD6C5}"/>
    <dgm:cxn modelId="{B9DF2CD5-381F-40AA-B6E7-8D930CA3AEF1}" type="presParOf" srcId="{BE09C712-BAEA-416B-9DE1-AE7E019A08B3}" destId="{2B8D274D-BD23-474C-BD44-39269522CCAA}" srcOrd="0" destOrd="0" presId="urn:microsoft.com/office/officeart/2018/5/layout/CenteredIconLabelDescriptionList"/>
    <dgm:cxn modelId="{E95ECECB-E370-4F52-9E03-214D6DE566BD}" type="presParOf" srcId="{2B8D274D-BD23-474C-BD44-39269522CCAA}" destId="{7676838D-8067-4334-BBE1-FF34E97F416B}" srcOrd="0" destOrd="0" presId="urn:microsoft.com/office/officeart/2018/5/layout/CenteredIconLabelDescriptionList"/>
    <dgm:cxn modelId="{8FA8B0A9-0DAC-44F8-9047-4207EAEEB8BD}" type="presParOf" srcId="{2B8D274D-BD23-474C-BD44-39269522CCAA}" destId="{21EFDB44-E910-418F-9C33-B37773F605A4}" srcOrd="1" destOrd="0" presId="urn:microsoft.com/office/officeart/2018/5/layout/CenteredIconLabelDescriptionList"/>
    <dgm:cxn modelId="{EFFCE063-2F8C-47DA-97DE-9DD2C5167343}" type="presParOf" srcId="{2B8D274D-BD23-474C-BD44-39269522CCAA}" destId="{07541AD5-C7AC-462C-89AC-8FEF21C0BCD7}" srcOrd="2" destOrd="0" presId="urn:microsoft.com/office/officeart/2018/5/layout/CenteredIconLabelDescriptionList"/>
    <dgm:cxn modelId="{37F8C573-CD60-40FD-B955-48E2CED6C0DA}" type="presParOf" srcId="{2B8D274D-BD23-474C-BD44-39269522CCAA}" destId="{8DDC47D2-D5B2-4306-856D-614542E9C8AD}" srcOrd="3" destOrd="0" presId="urn:microsoft.com/office/officeart/2018/5/layout/CenteredIconLabelDescriptionList"/>
    <dgm:cxn modelId="{6466211B-4176-477D-B2D5-D4BD0BF2548E}" type="presParOf" srcId="{2B8D274D-BD23-474C-BD44-39269522CCAA}" destId="{65E4DA03-0538-40DC-AA91-B278AF39A0A8}" srcOrd="4" destOrd="0" presId="urn:microsoft.com/office/officeart/2018/5/layout/CenteredIconLabelDescriptionList"/>
    <dgm:cxn modelId="{75ECF007-D3D1-4012-8D97-C35CC7E3B9AC}" type="presParOf" srcId="{BE09C712-BAEA-416B-9DE1-AE7E019A08B3}" destId="{A8C3430B-EEA8-4186-BF80-BC09969350D9}" srcOrd="1" destOrd="0" presId="urn:microsoft.com/office/officeart/2018/5/layout/CenteredIconLabelDescriptionList"/>
    <dgm:cxn modelId="{8BA4637D-8777-422D-BA4D-A30C1D36633F}" type="presParOf" srcId="{BE09C712-BAEA-416B-9DE1-AE7E019A08B3}" destId="{CD21C527-FB3B-4D79-B996-EE79D7DFBC70}" srcOrd="2" destOrd="0" presId="urn:microsoft.com/office/officeart/2018/5/layout/CenteredIconLabelDescriptionList"/>
    <dgm:cxn modelId="{B26E5D47-A1F6-4EB5-99C1-E8B9C7AC814A}" type="presParOf" srcId="{CD21C527-FB3B-4D79-B996-EE79D7DFBC70}" destId="{691D1BF2-2C13-4574-8AAB-D1F08A17252E}" srcOrd="0" destOrd="0" presId="urn:microsoft.com/office/officeart/2018/5/layout/CenteredIconLabelDescriptionList"/>
    <dgm:cxn modelId="{E94CBED8-0A3F-4406-A7A9-283D9691A737}" type="presParOf" srcId="{CD21C527-FB3B-4D79-B996-EE79D7DFBC70}" destId="{13860C88-97DC-416E-8260-98D21B4B58EF}" srcOrd="1" destOrd="0" presId="urn:microsoft.com/office/officeart/2018/5/layout/CenteredIconLabelDescriptionList"/>
    <dgm:cxn modelId="{2BE0B5B4-29BE-43FA-8AB4-BA24A29D6BFF}" type="presParOf" srcId="{CD21C527-FB3B-4D79-B996-EE79D7DFBC70}" destId="{77AEC7F5-A348-495A-B9F6-CB1F780556F0}" srcOrd="2" destOrd="0" presId="urn:microsoft.com/office/officeart/2018/5/layout/CenteredIconLabelDescriptionList"/>
    <dgm:cxn modelId="{F70BB7DF-A7A3-41BA-A9B7-25401D76DC01}" type="presParOf" srcId="{CD21C527-FB3B-4D79-B996-EE79D7DFBC70}" destId="{9E2FBCAD-AEFF-4E29-902B-30955F8AEE78}" srcOrd="3" destOrd="0" presId="urn:microsoft.com/office/officeart/2018/5/layout/CenteredIconLabelDescriptionList"/>
    <dgm:cxn modelId="{6DBB67D8-C634-4E3F-B81D-0AB816326EC8}" type="presParOf" srcId="{CD21C527-FB3B-4D79-B996-EE79D7DFBC70}" destId="{CEA96F12-48AD-4DAD-8506-0D2A923F643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B6DAF-D23F-4CDC-A1A5-C00243C81A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E7E0668-9092-4B4C-8B94-052D816E20C2}">
      <dgm:prSet/>
      <dgm:spPr/>
      <dgm:t>
        <a:bodyPr/>
        <a:lstStyle/>
        <a:p>
          <a:r>
            <a:rPr lang="en-US" dirty="0"/>
            <a:t>Is there a relationship between shark attacks and time of year?</a:t>
          </a:r>
        </a:p>
      </dgm:t>
    </dgm:pt>
    <dgm:pt modelId="{05DD3FC9-FB0B-4283-BC6F-EB78F5983C8F}" type="parTrans" cxnId="{4A57A2C4-F12A-4C2A-B88E-8BD85019CF45}">
      <dgm:prSet/>
      <dgm:spPr/>
      <dgm:t>
        <a:bodyPr/>
        <a:lstStyle/>
        <a:p>
          <a:endParaRPr lang="en-US"/>
        </a:p>
      </dgm:t>
    </dgm:pt>
    <dgm:pt modelId="{5AB7DB88-3196-4C5A-B171-D88B9E1B3344}" type="sibTrans" cxnId="{4A57A2C4-F12A-4C2A-B88E-8BD85019CF45}">
      <dgm:prSet/>
      <dgm:spPr/>
      <dgm:t>
        <a:bodyPr/>
        <a:lstStyle/>
        <a:p>
          <a:endParaRPr lang="en-US"/>
        </a:p>
      </dgm:t>
    </dgm:pt>
    <dgm:pt modelId="{49A98D0D-832B-433B-BDA9-634DCBB439FC}">
      <dgm:prSet/>
      <dgm:spPr/>
      <dgm:t>
        <a:bodyPr/>
        <a:lstStyle/>
        <a:p>
          <a:r>
            <a:rPr lang="en-US" dirty="0"/>
            <a:t>Does the species of shark in an attack have an effect on the severity of the attack?</a:t>
          </a:r>
        </a:p>
      </dgm:t>
    </dgm:pt>
    <dgm:pt modelId="{08582159-6C8B-405D-8E0B-7362EA20FD41}" type="parTrans" cxnId="{2025D251-06AE-49CD-B4D1-6DDABFA422A8}">
      <dgm:prSet/>
      <dgm:spPr/>
      <dgm:t>
        <a:bodyPr/>
        <a:lstStyle/>
        <a:p>
          <a:endParaRPr lang="en-US"/>
        </a:p>
      </dgm:t>
    </dgm:pt>
    <dgm:pt modelId="{83CA72A4-93D6-4C7A-ABC0-4DAD31C25E51}" type="sibTrans" cxnId="{2025D251-06AE-49CD-B4D1-6DDABFA422A8}">
      <dgm:prSet/>
      <dgm:spPr/>
      <dgm:t>
        <a:bodyPr/>
        <a:lstStyle/>
        <a:p>
          <a:endParaRPr lang="en-US"/>
        </a:p>
      </dgm:t>
    </dgm:pt>
    <dgm:pt modelId="{135F9D16-BB42-4B08-9F22-8D995F6B0B45}">
      <dgm:prSet/>
      <dgm:spPr/>
      <dgm:t>
        <a:bodyPr/>
        <a:lstStyle/>
        <a:p>
          <a:r>
            <a:rPr lang="en-US" dirty="0"/>
            <a:t>Is there a relationship between type of aquatic activity and frequency of attack?</a:t>
          </a:r>
        </a:p>
      </dgm:t>
    </dgm:pt>
    <dgm:pt modelId="{B66B8BB6-381E-4CD1-93A9-FB60569241DA}" type="parTrans" cxnId="{27A6B23E-3A6D-4403-8E92-6F3AEFA9A482}">
      <dgm:prSet/>
      <dgm:spPr/>
      <dgm:t>
        <a:bodyPr/>
        <a:lstStyle/>
        <a:p>
          <a:endParaRPr lang="en-US"/>
        </a:p>
      </dgm:t>
    </dgm:pt>
    <dgm:pt modelId="{5548DA3C-BED3-49F4-B360-729452CFBEF4}" type="sibTrans" cxnId="{27A6B23E-3A6D-4403-8E92-6F3AEFA9A482}">
      <dgm:prSet/>
      <dgm:spPr/>
      <dgm:t>
        <a:bodyPr/>
        <a:lstStyle/>
        <a:p>
          <a:endParaRPr lang="en-US"/>
        </a:p>
      </dgm:t>
    </dgm:pt>
    <dgm:pt modelId="{08E91ABF-2FDA-4B18-ABD8-6CA5716E3285}" type="pres">
      <dgm:prSet presAssocID="{FD8B6DAF-D23F-4CDC-A1A5-C00243C81AE5}" presName="root" presStyleCnt="0">
        <dgm:presLayoutVars>
          <dgm:dir/>
          <dgm:resizeHandles val="exact"/>
        </dgm:presLayoutVars>
      </dgm:prSet>
      <dgm:spPr/>
    </dgm:pt>
    <dgm:pt modelId="{498C38B5-BC71-4E01-86AC-9DF48CB2C149}" type="pres">
      <dgm:prSet presAssocID="{9E7E0668-9092-4B4C-8B94-052D816E20C2}" presName="compNode" presStyleCnt="0"/>
      <dgm:spPr/>
    </dgm:pt>
    <dgm:pt modelId="{20761F15-5732-4C26-B936-9F2D87D89229}" type="pres">
      <dgm:prSet presAssocID="{9E7E0668-9092-4B4C-8B94-052D816E20C2}" presName="bgRect" presStyleLbl="bgShp" presStyleIdx="0" presStyleCnt="3"/>
      <dgm:spPr/>
    </dgm:pt>
    <dgm:pt modelId="{23918EC6-D49D-4BE1-B771-AEB54E2917C1}" type="pres">
      <dgm:prSet presAssocID="{9E7E0668-9092-4B4C-8B94-052D816E2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61C4494-A38B-4369-B6D8-8E4A9D26501E}" type="pres">
      <dgm:prSet presAssocID="{9E7E0668-9092-4B4C-8B94-052D816E20C2}" presName="spaceRect" presStyleCnt="0"/>
      <dgm:spPr/>
    </dgm:pt>
    <dgm:pt modelId="{86D0E1CD-9A64-4C4F-9107-6B93E357BDD7}" type="pres">
      <dgm:prSet presAssocID="{9E7E0668-9092-4B4C-8B94-052D816E20C2}" presName="parTx" presStyleLbl="revTx" presStyleIdx="0" presStyleCnt="3">
        <dgm:presLayoutVars>
          <dgm:chMax val="0"/>
          <dgm:chPref val="0"/>
        </dgm:presLayoutVars>
      </dgm:prSet>
      <dgm:spPr/>
    </dgm:pt>
    <dgm:pt modelId="{AC042DC5-D5A7-46D4-9138-49A063CF57E2}" type="pres">
      <dgm:prSet presAssocID="{5AB7DB88-3196-4C5A-B171-D88B9E1B3344}" presName="sibTrans" presStyleCnt="0"/>
      <dgm:spPr/>
    </dgm:pt>
    <dgm:pt modelId="{D93865C8-F26E-40C0-A3D8-7C0B27C0C072}" type="pres">
      <dgm:prSet presAssocID="{49A98D0D-832B-433B-BDA9-634DCBB439FC}" presName="compNode" presStyleCnt="0"/>
      <dgm:spPr/>
    </dgm:pt>
    <dgm:pt modelId="{A899FF4C-B87A-4EA8-A01E-743BDBB38A59}" type="pres">
      <dgm:prSet presAssocID="{49A98D0D-832B-433B-BDA9-634DCBB439FC}" presName="bgRect" presStyleLbl="bgShp" presStyleIdx="1" presStyleCnt="3"/>
      <dgm:spPr/>
    </dgm:pt>
    <dgm:pt modelId="{F1369060-2E9D-4DEF-8B31-B0F0BD34A587}" type="pres">
      <dgm:prSet presAssocID="{49A98D0D-832B-433B-BDA9-634DCBB439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k"/>
        </a:ext>
      </dgm:extLst>
    </dgm:pt>
    <dgm:pt modelId="{78EBBE2D-01E5-4B36-91AB-AAA93A622239}" type="pres">
      <dgm:prSet presAssocID="{49A98D0D-832B-433B-BDA9-634DCBB439FC}" presName="spaceRect" presStyleCnt="0"/>
      <dgm:spPr/>
    </dgm:pt>
    <dgm:pt modelId="{EB67F39A-CCFD-4F0F-8D01-28A4DFDAA5FA}" type="pres">
      <dgm:prSet presAssocID="{49A98D0D-832B-433B-BDA9-634DCBB439FC}" presName="parTx" presStyleLbl="revTx" presStyleIdx="1" presStyleCnt="3">
        <dgm:presLayoutVars>
          <dgm:chMax val="0"/>
          <dgm:chPref val="0"/>
        </dgm:presLayoutVars>
      </dgm:prSet>
      <dgm:spPr/>
    </dgm:pt>
    <dgm:pt modelId="{801A6929-6308-4BAF-ADD7-2C002A652FEC}" type="pres">
      <dgm:prSet presAssocID="{83CA72A4-93D6-4C7A-ABC0-4DAD31C25E51}" presName="sibTrans" presStyleCnt="0"/>
      <dgm:spPr/>
    </dgm:pt>
    <dgm:pt modelId="{76E5C8F0-57E5-4173-BA62-0E02F30E2172}" type="pres">
      <dgm:prSet presAssocID="{135F9D16-BB42-4B08-9F22-8D995F6B0B45}" presName="compNode" presStyleCnt="0"/>
      <dgm:spPr/>
    </dgm:pt>
    <dgm:pt modelId="{8734147D-558A-43ED-967E-CFC59FC8748A}" type="pres">
      <dgm:prSet presAssocID="{135F9D16-BB42-4B08-9F22-8D995F6B0B45}" presName="bgRect" presStyleLbl="bgShp" presStyleIdx="2" presStyleCnt="3"/>
      <dgm:spPr/>
    </dgm:pt>
    <dgm:pt modelId="{00DF91C8-12C9-481A-A5E7-3A73975AF2FA}" type="pres">
      <dgm:prSet presAssocID="{135F9D16-BB42-4B08-9F22-8D995F6B0B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wimming"/>
        </a:ext>
      </dgm:extLst>
    </dgm:pt>
    <dgm:pt modelId="{966C16C4-CCBE-4529-9856-7DBFB4B64B4A}" type="pres">
      <dgm:prSet presAssocID="{135F9D16-BB42-4B08-9F22-8D995F6B0B45}" presName="spaceRect" presStyleCnt="0"/>
      <dgm:spPr/>
    </dgm:pt>
    <dgm:pt modelId="{B41608F8-8773-4834-904A-465A99DF2066}" type="pres">
      <dgm:prSet presAssocID="{135F9D16-BB42-4B08-9F22-8D995F6B0B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C6E32C-73AB-479B-8A3B-79DC7C249AE9}" type="presOf" srcId="{FD8B6DAF-D23F-4CDC-A1A5-C00243C81AE5}" destId="{08E91ABF-2FDA-4B18-ABD8-6CA5716E3285}" srcOrd="0" destOrd="0" presId="urn:microsoft.com/office/officeart/2018/2/layout/IconVerticalSolidList"/>
    <dgm:cxn modelId="{27A6B23E-3A6D-4403-8E92-6F3AEFA9A482}" srcId="{FD8B6DAF-D23F-4CDC-A1A5-C00243C81AE5}" destId="{135F9D16-BB42-4B08-9F22-8D995F6B0B45}" srcOrd="2" destOrd="0" parTransId="{B66B8BB6-381E-4CD1-93A9-FB60569241DA}" sibTransId="{5548DA3C-BED3-49F4-B360-729452CFBEF4}"/>
    <dgm:cxn modelId="{2025D251-06AE-49CD-B4D1-6DDABFA422A8}" srcId="{FD8B6DAF-D23F-4CDC-A1A5-C00243C81AE5}" destId="{49A98D0D-832B-433B-BDA9-634DCBB439FC}" srcOrd="1" destOrd="0" parTransId="{08582159-6C8B-405D-8E0B-7362EA20FD41}" sibTransId="{83CA72A4-93D6-4C7A-ABC0-4DAD31C25E51}"/>
    <dgm:cxn modelId="{9986778C-26A8-4948-A474-C61A824522C5}" type="presOf" srcId="{135F9D16-BB42-4B08-9F22-8D995F6B0B45}" destId="{B41608F8-8773-4834-904A-465A99DF2066}" srcOrd="0" destOrd="0" presId="urn:microsoft.com/office/officeart/2018/2/layout/IconVerticalSolidList"/>
    <dgm:cxn modelId="{4A57A2C4-F12A-4C2A-B88E-8BD85019CF45}" srcId="{FD8B6DAF-D23F-4CDC-A1A5-C00243C81AE5}" destId="{9E7E0668-9092-4B4C-8B94-052D816E20C2}" srcOrd="0" destOrd="0" parTransId="{05DD3FC9-FB0B-4283-BC6F-EB78F5983C8F}" sibTransId="{5AB7DB88-3196-4C5A-B171-D88B9E1B3344}"/>
    <dgm:cxn modelId="{15D715D4-46BE-4641-B48E-1243B613F881}" type="presOf" srcId="{49A98D0D-832B-433B-BDA9-634DCBB439FC}" destId="{EB67F39A-CCFD-4F0F-8D01-28A4DFDAA5FA}" srcOrd="0" destOrd="0" presId="urn:microsoft.com/office/officeart/2018/2/layout/IconVerticalSolidList"/>
    <dgm:cxn modelId="{518106EA-FB55-4AA8-9778-E57FFC3A146F}" type="presOf" srcId="{9E7E0668-9092-4B4C-8B94-052D816E20C2}" destId="{86D0E1CD-9A64-4C4F-9107-6B93E357BDD7}" srcOrd="0" destOrd="0" presId="urn:microsoft.com/office/officeart/2018/2/layout/IconVerticalSolidList"/>
    <dgm:cxn modelId="{AFC9D643-846B-4113-9DF1-4528829A6BA7}" type="presParOf" srcId="{08E91ABF-2FDA-4B18-ABD8-6CA5716E3285}" destId="{498C38B5-BC71-4E01-86AC-9DF48CB2C149}" srcOrd="0" destOrd="0" presId="urn:microsoft.com/office/officeart/2018/2/layout/IconVerticalSolidList"/>
    <dgm:cxn modelId="{6A4157B5-6B5C-443C-A9BA-F0D823A90132}" type="presParOf" srcId="{498C38B5-BC71-4E01-86AC-9DF48CB2C149}" destId="{20761F15-5732-4C26-B936-9F2D87D89229}" srcOrd="0" destOrd="0" presId="urn:microsoft.com/office/officeart/2018/2/layout/IconVerticalSolidList"/>
    <dgm:cxn modelId="{139720B9-5E12-4E8C-B7E8-CB49A77931AE}" type="presParOf" srcId="{498C38B5-BC71-4E01-86AC-9DF48CB2C149}" destId="{23918EC6-D49D-4BE1-B771-AEB54E2917C1}" srcOrd="1" destOrd="0" presId="urn:microsoft.com/office/officeart/2018/2/layout/IconVerticalSolidList"/>
    <dgm:cxn modelId="{ECCC4D97-D074-4767-9852-8F4F468A1C41}" type="presParOf" srcId="{498C38B5-BC71-4E01-86AC-9DF48CB2C149}" destId="{961C4494-A38B-4369-B6D8-8E4A9D26501E}" srcOrd="2" destOrd="0" presId="urn:microsoft.com/office/officeart/2018/2/layout/IconVerticalSolidList"/>
    <dgm:cxn modelId="{132ECB99-DEF2-46D5-A626-F63C6C9CA4B2}" type="presParOf" srcId="{498C38B5-BC71-4E01-86AC-9DF48CB2C149}" destId="{86D0E1CD-9A64-4C4F-9107-6B93E357BDD7}" srcOrd="3" destOrd="0" presId="urn:microsoft.com/office/officeart/2018/2/layout/IconVerticalSolidList"/>
    <dgm:cxn modelId="{89CD1B42-878E-469F-8804-DF39D8C76316}" type="presParOf" srcId="{08E91ABF-2FDA-4B18-ABD8-6CA5716E3285}" destId="{AC042DC5-D5A7-46D4-9138-49A063CF57E2}" srcOrd="1" destOrd="0" presId="urn:microsoft.com/office/officeart/2018/2/layout/IconVerticalSolidList"/>
    <dgm:cxn modelId="{B61ABB9E-0C67-4DD4-8543-C2A1E008DD65}" type="presParOf" srcId="{08E91ABF-2FDA-4B18-ABD8-6CA5716E3285}" destId="{D93865C8-F26E-40C0-A3D8-7C0B27C0C072}" srcOrd="2" destOrd="0" presId="urn:microsoft.com/office/officeart/2018/2/layout/IconVerticalSolidList"/>
    <dgm:cxn modelId="{FFE045CD-6F43-4054-A38D-278518392B05}" type="presParOf" srcId="{D93865C8-F26E-40C0-A3D8-7C0B27C0C072}" destId="{A899FF4C-B87A-4EA8-A01E-743BDBB38A59}" srcOrd="0" destOrd="0" presId="urn:microsoft.com/office/officeart/2018/2/layout/IconVerticalSolidList"/>
    <dgm:cxn modelId="{58AA163E-0F7D-4B9B-910A-4E6B82F397AB}" type="presParOf" srcId="{D93865C8-F26E-40C0-A3D8-7C0B27C0C072}" destId="{F1369060-2E9D-4DEF-8B31-B0F0BD34A587}" srcOrd="1" destOrd="0" presId="urn:microsoft.com/office/officeart/2018/2/layout/IconVerticalSolidList"/>
    <dgm:cxn modelId="{624405CF-9AC5-4AC0-9FC9-3AD59E2F9774}" type="presParOf" srcId="{D93865C8-F26E-40C0-A3D8-7C0B27C0C072}" destId="{78EBBE2D-01E5-4B36-91AB-AAA93A622239}" srcOrd="2" destOrd="0" presId="urn:microsoft.com/office/officeart/2018/2/layout/IconVerticalSolidList"/>
    <dgm:cxn modelId="{720F33EA-D2EB-4B48-BC6F-CA11EFF82DC7}" type="presParOf" srcId="{D93865C8-F26E-40C0-A3D8-7C0B27C0C072}" destId="{EB67F39A-CCFD-4F0F-8D01-28A4DFDAA5FA}" srcOrd="3" destOrd="0" presId="urn:microsoft.com/office/officeart/2018/2/layout/IconVerticalSolidList"/>
    <dgm:cxn modelId="{D7984741-FC17-4341-AF28-46B5C3260835}" type="presParOf" srcId="{08E91ABF-2FDA-4B18-ABD8-6CA5716E3285}" destId="{801A6929-6308-4BAF-ADD7-2C002A652FEC}" srcOrd="3" destOrd="0" presId="urn:microsoft.com/office/officeart/2018/2/layout/IconVerticalSolidList"/>
    <dgm:cxn modelId="{8FC14C79-BA55-4C34-BD1F-90D005F348C4}" type="presParOf" srcId="{08E91ABF-2FDA-4B18-ABD8-6CA5716E3285}" destId="{76E5C8F0-57E5-4173-BA62-0E02F30E2172}" srcOrd="4" destOrd="0" presId="urn:microsoft.com/office/officeart/2018/2/layout/IconVerticalSolidList"/>
    <dgm:cxn modelId="{FEF8C66E-F235-444C-9069-9A51108063FA}" type="presParOf" srcId="{76E5C8F0-57E5-4173-BA62-0E02F30E2172}" destId="{8734147D-558A-43ED-967E-CFC59FC8748A}" srcOrd="0" destOrd="0" presId="urn:microsoft.com/office/officeart/2018/2/layout/IconVerticalSolidList"/>
    <dgm:cxn modelId="{C5BDCB44-5A24-41C5-AE18-D22EBF10F7C2}" type="presParOf" srcId="{76E5C8F0-57E5-4173-BA62-0E02F30E2172}" destId="{00DF91C8-12C9-481A-A5E7-3A73975AF2FA}" srcOrd="1" destOrd="0" presId="urn:microsoft.com/office/officeart/2018/2/layout/IconVerticalSolidList"/>
    <dgm:cxn modelId="{7DC8B0B9-4ABD-41D4-A325-E861EEE61B6E}" type="presParOf" srcId="{76E5C8F0-57E5-4173-BA62-0E02F30E2172}" destId="{966C16C4-CCBE-4529-9856-7DBFB4B64B4A}" srcOrd="2" destOrd="0" presId="urn:microsoft.com/office/officeart/2018/2/layout/IconVerticalSolidList"/>
    <dgm:cxn modelId="{F9D3E60F-BA45-46B5-B969-EB2C3F4737D9}" type="presParOf" srcId="{76E5C8F0-57E5-4173-BA62-0E02F30E2172}" destId="{B41608F8-8773-4834-904A-465A99DF20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FFAE8C-F6CB-4893-95FC-B85D782D5E48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15357C-C19E-4C4B-9175-706B12F92E08}">
      <dgm:prSet/>
      <dgm:spPr/>
      <dgm:t>
        <a:bodyPr/>
        <a:lstStyle/>
        <a:p>
          <a:r>
            <a:rPr lang="en-US"/>
            <a:t>Import</a:t>
          </a:r>
        </a:p>
      </dgm:t>
    </dgm:pt>
    <dgm:pt modelId="{880C5E93-A6D8-4348-9959-1F0ED3D5875C}" type="parTrans" cxnId="{798D8608-C15D-444C-B982-4911795F15EC}">
      <dgm:prSet/>
      <dgm:spPr/>
      <dgm:t>
        <a:bodyPr/>
        <a:lstStyle/>
        <a:p>
          <a:endParaRPr lang="en-US"/>
        </a:p>
      </dgm:t>
    </dgm:pt>
    <dgm:pt modelId="{78EFD895-9F90-4E0E-9CA4-8DD2F74EA1E7}" type="sibTrans" cxnId="{798D8608-C15D-444C-B982-4911795F15EC}">
      <dgm:prSet/>
      <dgm:spPr/>
      <dgm:t>
        <a:bodyPr/>
        <a:lstStyle/>
        <a:p>
          <a:endParaRPr lang="en-US"/>
        </a:p>
      </dgm:t>
    </dgm:pt>
    <dgm:pt modelId="{DC422060-ED01-4C79-B249-7D7E66B39EA3}">
      <dgm:prSet/>
      <dgm:spPr/>
      <dgm:t>
        <a:bodyPr/>
        <a:lstStyle/>
        <a:p>
          <a:r>
            <a:rPr lang="en-US"/>
            <a:t>Import new cleaned data csv</a:t>
          </a:r>
        </a:p>
      </dgm:t>
    </dgm:pt>
    <dgm:pt modelId="{15F1360F-4E53-4FBE-98A4-4ED34DB9EFF3}" type="parTrans" cxnId="{99215D9A-D977-4B40-AA49-8E0BF8529FEC}">
      <dgm:prSet/>
      <dgm:spPr/>
      <dgm:t>
        <a:bodyPr/>
        <a:lstStyle/>
        <a:p>
          <a:endParaRPr lang="en-US"/>
        </a:p>
      </dgm:t>
    </dgm:pt>
    <dgm:pt modelId="{4E99FA75-C80D-4FF9-868B-FE7FF2814D86}" type="sibTrans" cxnId="{99215D9A-D977-4B40-AA49-8E0BF8529FEC}">
      <dgm:prSet/>
      <dgm:spPr/>
      <dgm:t>
        <a:bodyPr/>
        <a:lstStyle/>
        <a:p>
          <a:endParaRPr lang="en-US"/>
        </a:p>
      </dgm:t>
    </dgm:pt>
    <dgm:pt modelId="{40BEC25D-B8F3-4769-A0D8-CD8B564A52E4}">
      <dgm:prSet/>
      <dgm:spPr/>
      <dgm:t>
        <a:bodyPr/>
        <a:lstStyle/>
        <a:p>
          <a:r>
            <a:rPr lang="en-US"/>
            <a:t>Run</a:t>
          </a:r>
        </a:p>
      </dgm:t>
    </dgm:pt>
    <dgm:pt modelId="{9F036E12-26AD-4A45-8935-208EE4352FE4}" type="parTrans" cxnId="{4481EEF8-0A9B-482A-953B-D13403A85D08}">
      <dgm:prSet/>
      <dgm:spPr/>
      <dgm:t>
        <a:bodyPr/>
        <a:lstStyle/>
        <a:p>
          <a:endParaRPr lang="en-US"/>
        </a:p>
      </dgm:t>
    </dgm:pt>
    <dgm:pt modelId="{AC196FF1-D673-4725-B7B5-A4EAC19AA254}" type="sibTrans" cxnId="{4481EEF8-0A9B-482A-953B-D13403A85D08}">
      <dgm:prSet/>
      <dgm:spPr/>
      <dgm:t>
        <a:bodyPr/>
        <a:lstStyle/>
        <a:p>
          <a:endParaRPr lang="en-US"/>
        </a:p>
      </dgm:t>
    </dgm:pt>
    <dgm:pt modelId="{08CD6FF2-64CF-4821-B857-9C30A72419CE}">
      <dgm:prSet/>
      <dgm:spPr/>
      <dgm:t>
        <a:bodyPr/>
        <a:lstStyle/>
        <a:p>
          <a:r>
            <a:rPr lang="en-US"/>
            <a:t>Run aggregate functions using pandas</a:t>
          </a:r>
        </a:p>
      </dgm:t>
    </dgm:pt>
    <dgm:pt modelId="{B5DFFE2E-2F6A-4547-AC15-E0F0336B0BD5}" type="parTrans" cxnId="{64D1AAE6-9412-4A5D-AD66-43D2F5B37276}">
      <dgm:prSet/>
      <dgm:spPr/>
      <dgm:t>
        <a:bodyPr/>
        <a:lstStyle/>
        <a:p>
          <a:endParaRPr lang="en-US"/>
        </a:p>
      </dgm:t>
    </dgm:pt>
    <dgm:pt modelId="{125FE17A-011D-44E9-AAF4-4B2D76F6DC2C}" type="sibTrans" cxnId="{64D1AAE6-9412-4A5D-AD66-43D2F5B37276}">
      <dgm:prSet/>
      <dgm:spPr/>
      <dgm:t>
        <a:bodyPr/>
        <a:lstStyle/>
        <a:p>
          <a:endParaRPr lang="en-US"/>
        </a:p>
      </dgm:t>
    </dgm:pt>
    <dgm:pt modelId="{3213B482-A79C-436C-B253-D42219EC5B4A}">
      <dgm:prSet/>
      <dgm:spPr/>
      <dgm:t>
        <a:bodyPr/>
        <a:lstStyle/>
        <a:p>
          <a:r>
            <a:rPr lang="en-US"/>
            <a:t>Create</a:t>
          </a:r>
        </a:p>
      </dgm:t>
    </dgm:pt>
    <dgm:pt modelId="{6167F41F-E344-4BFF-941A-6500FE432F84}" type="parTrans" cxnId="{889561EE-DA43-4E6B-B6F0-26ADC809DD85}">
      <dgm:prSet/>
      <dgm:spPr/>
      <dgm:t>
        <a:bodyPr/>
        <a:lstStyle/>
        <a:p>
          <a:endParaRPr lang="en-US"/>
        </a:p>
      </dgm:t>
    </dgm:pt>
    <dgm:pt modelId="{9A793633-D221-4086-AF1D-634C8C6F0841}" type="sibTrans" cxnId="{889561EE-DA43-4E6B-B6F0-26ADC809DD85}">
      <dgm:prSet/>
      <dgm:spPr/>
      <dgm:t>
        <a:bodyPr/>
        <a:lstStyle/>
        <a:p>
          <a:endParaRPr lang="en-US"/>
        </a:p>
      </dgm:t>
    </dgm:pt>
    <dgm:pt modelId="{88615608-9858-41AD-8FE5-A9CF9507497C}">
      <dgm:prSet/>
      <dgm:spPr/>
      <dgm:t>
        <a:bodyPr/>
        <a:lstStyle/>
        <a:p>
          <a:r>
            <a:rPr lang="en-US"/>
            <a:t>Create plots using matplotlib, pandas, and GMAPS</a:t>
          </a:r>
        </a:p>
      </dgm:t>
    </dgm:pt>
    <dgm:pt modelId="{78F7CCFB-F5F1-41BF-BF16-428CD28D4F64}" type="parTrans" cxnId="{4D5CF207-906C-45B6-B330-BDBB23468D78}">
      <dgm:prSet/>
      <dgm:spPr/>
      <dgm:t>
        <a:bodyPr/>
        <a:lstStyle/>
        <a:p>
          <a:endParaRPr lang="en-US"/>
        </a:p>
      </dgm:t>
    </dgm:pt>
    <dgm:pt modelId="{9C0239AA-879F-4C1F-A8EC-AFD131CD6746}" type="sibTrans" cxnId="{4D5CF207-906C-45B6-B330-BDBB23468D78}">
      <dgm:prSet/>
      <dgm:spPr/>
      <dgm:t>
        <a:bodyPr/>
        <a:lstStyle/>
        <a:p>
          <a:endParaRPr lang="en-US"/>
        </a:p>
      </dgm:t>
    </dgm:pt>
    <dgm:pt modelId="{1C0BB9BC-ECDC-4244-8337-6C0C6AA7A73A}" type="pres">
      <dgm:prSet presAssocID="{46FFAE8C-F6CB-4893-95FC-B85D782D5E48}" presName="Name0" presStyleCnt="0">
        <dgm:presLayoutVars>
          <dgm:dir/>
          <dgm:animLvl val="lvl"/>
          <dgm:resizeHandles val="exact"/>
        </dgm:presLayoutVars>
      </dgm:prSet>
      <dgm:spPr/>
    </dgm:pt>
    <dgm:pt modelId="{197C88B7-550D-4130-959E-2E3EE9209613}" type="pres">
      <dgm:prSet presAssocID="{3213B482-A79C-436C-B253-D42219EC5B4A}" presName="boxAndChildren" presStyleCnt="0"/>
      <dgm:spPr/>
    </dgm:pt>
    <dgm:pt modelId="{C1B86134-F7DB-4CC7-91E1-DA29693535B7}" type="pres">
      <dgm:prSet presAssocID="{3213B482-A79C-436C-B253-D42219EC5B4A}" presName="parentTextBox" presStyleLbl="alignNode1" presStyleIdx="0" presStyleCnt="3"/>
      <dgm:spPr/>
    </dgm:pt>
    <dgm:pt modelId="{230D5667-4379-4352-81C1-EA49F58850BF}" type="pres">
      <dgm:prSet presAssocID="{3213B482-A79C-436C-B253-D42219EC5B4A}" presName="descendantBox" presStyleLbl="bgAccFollowNode1" presStyleIdx="0" presStyleCnt="3"/>
      <dgm:spPr/>
    </dgm:pt>
    <dgm:pt modelId="{77D1BB8F-5379-42A4-997E-644216CBA1F9}" type="pres">
      <dgm:prSet presAssocID="{AC196FF1-D673-4725-B7B5-A4EAC19AA254}" presName="sp" presStyleCnt="0"/>
      <dgm:spPr/>
    </dgm:pt>
    <dgm:pt modelId="{1C27E887-D6ED-4DA6-8ABD-832E356E741A}" type="pres">
      <dgm:prSet presAssocID="{40BEC25D-B8F3-4769-A0D8-CD8B564A52E4}" presName="arrowAndChildren" presStyleCnt="0"/>
      <dgm:spPr/>
    </dgm:pt>
    <dgm:pt modelId="{5DE2B08A-46BD-4E1B-8F8B-E5E99F4D3FF5}" type="pres">
      <dgm:prSet presAssocID="{40BEC25D-B8F3-4769-A0D8-CD8B564A52E4}" presName="parentTextArrow" presStyleLbl="node1" presStyleIdx="0" presStyleCnt="0"/>
      <dgm:spPr/>
    </dgm:pt>
    <dgm:pt modelId="{BE951784-5E41-4247-BACD-402178918808}" type="pres">
      <dgm:prSet presAssocID="{40BEC25D-B8F3-4769-A0D8-CD8B564A52E4}" presName="arrow" presStyleLbl="alignNode1" presStyleIdx="1" presStyleCnt="3"/>
      <dgm:spPr/>
    </dgm:pt>
    <dgm:pt modelId="{DC635149-95D8-4F15-B45D-A51008F0983E}" type="pres">
      <dgm:prSet presAssocID="{40BEC25D-B8F3-4769-A0D8-CD8B564A52E4}" presName="descendantArrow" presStyleLbl="bgAccFollowNode1" presStyleIdx="1" presStyleCnt="3"/>
      <dgm:spPr/>
    </dgm:pt>
    <dgm:pt modelId="{788C883F-52A7-4196-B881-935126419F36}" type="pres">
      <dgm:prSet presAssocID="{78EFD895-9F90-4E0E-9CA4-8DD2F74EA1E7}" presName="sp" presStyleCnt="0"/>
      <dgm:spPr/>
    </dgm:pt>
    <dgm:pt modelId="{DB2DAD78-280C-4BA2-8D83-20C5D2F5A4B6}" type="pres">
      <dgm:prSet presAssocID="{9415357C-C19E-4C4B-9175-706B12F92E08}" presName="arrowAndChildren" presStyleCnt="0"/>
      <dgm:spPr/>
    </dgm:pt>
    <dgm:pt modelId="{DBDB573D-2A8D-47AC-A14F-37D268B4921E}" type="pres">
      <dgm:prSet presAssocID="{9415357C-C19E-4C4B-9175-706B12F92E08}" presName="parentTextArrow" presStyleLbl="node1" presStyleIdx="0" presStyleCnt="0"/>
      <dgm:spPr/>
    </dgm:pt>
    <dgm:pt modelId="{73EF91EE-F21E-4B7A-A74C-D5B4A89581EC}" type="pres">
      <dgm:prSet presAssocID="{9415357C-C19E-4C4B-9175-706B12F92E08}" presName="arrow" presStyleLbl="alignNode1" presStyleIdx="2" presStyleCnt="3"/>
      <dgm:spPr/>
    </dgm:pt>
    <dgm:pt modelId="{09CF3910-E6EA-4A8C-9DD1-083A7C32B5D1}" type="pres">
      <dgm:prSet presAssocID="{9415357C-C19E-4C4B-9175-706B12F92E08}" presName="descendantArrow" presStyleLbl="bgAccFollowNode1" presStyleIdx="2" presStyleCnt="3"/>
      <dgm:spPr/>
    </dgm:pt>
  </dgm:ptLst>
  <dgm:cxnLst>
    <dgm:cxn modelId="{4D5CF207-906C-45B6-B330-BDBB23468D78}" srcId="{3213B482-A79C-436C-B253-D42219EC5B4A}" destId="{88615608-9858-41AD-8FE5-A9CF9507497C}" srcOrd="0" destOrd="0" parTransId="{78F7CCFB-F5F1-41BF-BF16-428CD28D4F64}" sibTransId="{9C0239AA-879F-4C1F-A8EC-AFD131CD6746}"/>
    <dgm:cxn modelId="{798D8608-C15D-444C-B982-4911795F15EC}" srcId="{46FFAE8C-F6CB-4893-95FC-B85D782D5E48}" destId="{9415357C-C19E-4C4B-9175-706B12F92E08}" srcOrd="0" destOrd="0" parTransId="{880C5E93-A6D8-4348-9959-1F0ED3D5875C}" sibTransId="{78EFD895-9F90-4E0E-9CA4-8DD2F74EA1E7}"/>
    <dgm:cxn modelId="{E941F02E-F475-4B04-852C-00817ECFFA59}" type="presOf" srcId="{88615608-9858-41AD-8FE5-A9CF9507497C}" destId="{230D5667-4379-4352-81C1-EA49F58850BF}" srcOrd="0" destOrd="0" presId="urn:microsoft.com/office/officeart/2016/7/layout/VerticalDownArrowProcess"/>
    <dgm:cxn modelId="{B8CC1480-D2A6-447C-99CE-E6FC5808B89F}" type="presOf" srcId="{46FFAE8C-F6CB-4893-95FC-B85D782D5E48}" destId="{1C0BB9BC-ECDC-4244-8337-6C0C6AA7A73A}" srcOrd="0" destOrd="0" presId="urn:microsoft.com/office/officeart/2016/7/layout/VerticalDownArrowProcess"/>
    <dgm:cxn modelId="{CE51428A-4E81-4CFA-832E-2C76CB8CF1D2}" type="presOf" srcId="{40BEC25D-B8F3-4769-A0D8-CD8B564A52E4}" destId="{5DE2B08A-46BD-4E1B-8F8B-E5E99F4D3FF5}" srcOrd="0" destOrd="0" presId="urn:microsoft.com/office/officeart/2016/7/layout/VerticalDownArrowProcess"/>
    <dgm:cxn modelId="{3AC44C8B-8A0E-45D6-9187-884AD7122459}" type="presOf" srcId="{40BEC25D-B8F3-4769-A0D8-CD8B564A52E4}" destId="{BE951784-5E41-4247-BACD-402178918808}" srcOrd="1" destOrd="0" presId="urn:microsoft.com/office/officeart/2016/7/layout/VerticalDownArrowProcess"/>
    <dgm:cxn modelId="{99215D9A-D977-4B40-AA49-8E0BF8529FEC}" srcId="{9415357C-C19E-4C4B-9175-706B12F92E08}" destId="{DC422060-ED01-4C79-B249-7D7E66B39EA3}" srcOrd="0" destOrd="0" parTransId="{15F1360F-4E53-4FBE-98A4-4ED34DB9EFF3}" sibTransId="{4E99FA75-C80D-4FF9-868B-FE7FF2814D86}"/>
    <dgm:cxn modelId="{65F800BF-B1E8-48BE-996D-BA40FB38F92E}" type="presOf" srcId="{08CD6FF2-64CF-4821-B857-9C30A72419CE}" destId="{DC635149-95D8-4F15-B45D-A51008F0983E}" srcOrd="0" destOrd="0" presId="urn:microsoft.com/office/officeart/2016/7/layout/VerticalDownArrowProcess"/>
    <dgm:cxn modelId="{64D1AAE6-9412-4A5D-AD66-43D2F5B37276}" srcId="{40BEC25D-B8F3-4769-A0D8-CD8B564A52E4}" destId="{08CD6FF2-64CF-4821-B857-9C30A72419CE}" srcOrd="0" destOrd="0" parTransId="{B5DFFE2E-2F6A-4547-AC15-E0F0336B0BD5}" sibTransId="{125FE17A-011D-44E9-AAF4-4B2D76F6DC2C}"/>
    <dgm:cxn modelId="{889561EE-DA43-4E6B-B6F0-26ADC809DD85}" srcId="{46FFAE8C-F6CB-4893-95FC-B85D782D5E48}" destId="{3213B482-A79C-436C-B253-D42219EC5B4A}" srcOrd="2" destOrd="0" parTransId="{6167F41F-E344-4BFF-941A-6500FE432F84}" sibTransId="{9A793633-D221-4086-AF1D-634C8C6F0841}"/>
    <dgm:cxn modelId="{A39F72EF-2D06-4155-B0DD-BE0E96D420FE}" type="presOf" srcId="{9415357C-C19E-4C4B-9175-706B12F92E08}" destId="{DBDB573D-2A8D-47AC-A14F-37D268B4921E}" srcOrd="0" destOrd="0" presId="urn:microsoft.com/office/officeart/2016/7/layout/VerticalDownArrowProcess"/>
    <dgm:cxn modelId="{9CC48BF3-8342-460F-981F-20CC8244370A}" type="presOf" srcId="{3213B482-A79C-436C-B253-D42219EC5B4A}" destId="{C1B86134-F7DB-4CC7-91E1-DA29693535B7}" srcOrd="0" destOrd="0" presId="urn:microsoft.com/office/officeart/2016/7/layout/VerticalDownArrowProcess"/>
    <dgm:cxn modelId="{4481EEF8-0A9B-482A-953B-D13403A85D08}" srcId="{46FFAE8C-F6CB-4893-95FC-B85D782D5E48}" destId="{40BEC25D-B8F3-4769-A0D8-CD8B564A52E4}" srcOrd="1" destOrd="0" parTransId="{9F036E12-26AD-4A45-8935-208EE4352FE4}" sibTransId="{AC196FF1-D673-4725-B7B5-A4EAC19AA254}"/>
    <dgm:cxn modelId="{249E77FB-1FB1-417F-83D3-CF302E2099BB}" type="presOf" srcId="{DC422060-ED01-4C79-B249-7D7E66B39EA3}" destId="{09CF3910-E6EA-4A8C-9DD1-083A7C32B5D1}" srcOrd="0" destOrd="0" presId="urn:microsoft.com/office/officeart/2016/7/layout/VerticalDownArrowProcess"/>
    <dgm:cxn modelId="{6F79ECFC-EBB9-4CDE-9BFC-273873114750}" type="presOf" srcId="{9415357C-C19E-4C4B-9175-706B12F92E08}" destId="{73EF91EE-F21E-4B7A-A74C-D5B4A89581EC}" srcOrd="1" destOrd="0" presId="urn:microsoft.com/office/officeart/2016/7/layout/VerticalDownArrowProcess"/>
    <dgm:cxn modelId="{44912387-1CCE-4335-A973-745055786145}" type="presParOf" srcId="{1C0BB9BC-ECDC-4244-8337-6C0C6AA7A73A}" destId="{197C88B7-550D-4130-959E-2E3EE9209613}" srcOrd="0" destOrd="0" presId="urn:microsoft.com/office/officeart/2016/7/layout/VerticalDownArrowProcess"/>
    <dgm:cxn modelId="{9BA5ED4E-C009-4506-A151-1A66743D55EE}" type="presParOf" srcId="{197C88B7-550D-4130-959E-2E3EE9209613}" destId="{C1B86134-F7DB-4CC7-91E1-DA29693535B7}" srcOrd="0" destOrd="0" presId="urn:microsoft.com/office/officeart/2016/7/layout/VerticalDownArrowProcess"/>
    <dgm:cxn modelId="{73CC3150-1949-4095-8083-BA0D6187DFE1}" type="presParOf" srcId="{197C88B7-550D-4130-959E-2E3EE9209613}" destId="{230D5667-4379-4352-81C1-EA49F58850BF}" srcOrd="1" destOrd="0" presId="urn:microsoft.com/office/officeart/2016/7/layout/VerticalDownArrowProcess"/>
    <dgm:cxn modelId="{533CFE70-FC16-48E1-AA6B-FFE1EA8B699F}" type="presParOf" srcId="{1C0BB9BC-ECDC-4244-8337-6C0C6AA7A73A}" destId="{77D1BB8F-5379-42A4-997E-644216CBA1F9}" srcOrd="1" destOrd="0" presId="urn:microsoft.com/office/officeart/2016/7/layout/VerticalDownArrowProcess"/>
    <dgm:cxn modelId="{8A6BD501-E485-44F1-A4E6-6DD11956F872}" type="presParOf" srcId="{1C0BB9BC-ECDC-4244-8337-6C0C6AA7A73A}" destId="{1C27E887-D6ED-4DA6-8ABD-832E356E741A}" srcOrd="2" destOrd="0" presId="urn:microsoft.com/office/officeart/2016/7/layout/VerticalDownArrowProcess"/>
    <dgm:cxn modelId="{F8B20307-9C33-4D1D-B0D7-11F51CAC43E1}" type="presParOf" srcId="{1C27E887-D6ED-4DA6-8ABD-832E356E741A}" destId="{5DE2B08A-46BD-4E1B-8F8B-E5E99F4D3FF5}" srcOrd="0" destOrd="0" presId="urn:microsoft.com/office/officeart/2016/7/layout/VerticalDownArrowProcess"/>
    <dgm:cxn modelId="{C4002ADA-5827-46B1-AB9D-D9011A1347A5}" type="presParOf" srcId="{1C27E887-D6ED-4DA6-8ABD-832E356E741A}" destId="{BE951784-5E41-4247-BACD-402178918808}" srcOrd="1" destOrd="0" presId="urn:microsoft.com/office/officeart/2016/7/layout/VerticalDownArrowProcess"/>
    <dgm:cxn modelId="{36787BC2-F057-4CB6-8444-B17C7C1CC6E9}" type="presParOf" srcId="{1C27E887-D6ED-4DA6-8ABD-832E356E741A}" destId="{DC635149-95D8-4F15-B45D-A51008F0983E}" srcOrd="2" destOrd="0" presId="urn:microsoft.com/office/officeart/2016/7/layout/VerticalDownArrowProcess"/>
    <dgm:cxn modelId="{D50A8615-3FE8-4BBE-A92B-331BCD1F168C}" type="presParOf" srcId="{1C0BB9BC-ECDC-4244-8337-6C0C6AA7A73A}" destId="{788C883F-52A7-4196-B881-935126419F36}" srcOrd="3" destOrd="0" presId="urn:microsoft.com/office/officeart/2016/7/layout/VerticalDownArrowProcess"/>
    <dgm:cxn modelId="{7EEAC3C3-F2CD-4B9C-97A4-53865198100B}" type="presParOf" srcId="{1C0BB9BC-ECDC-4244-8337-6C0C6AA7A73A}" destId="{DB2DAD78-280C-4BA2-8D83-20C5D2F5A4B6}" srcOrd="4" destOrd="0" presId="urn:microsoft.com/office/officeart/2016/7/layout/VerticalDownArrowProcess"/>
    <dgm:cxn modelId="{3CCC9662-D01F-400F-8A42-D8D52FA92967}" type="presParOf" srcId="{DB2DAD78-280C-4BA2-8D83-20C5D2F5A4B6}" destId="{DBDB573D-2A8D-47AC-A14F-37D268B4921E}" srcOrd="0" destOrd="0" presId="urn:microsoft.com/office/officeart/2016/7/layout/VerticalDownArrowProcess"/>
    <dgm:cxn modelId="{A133BE33-F716-4F6B-8935-6FB063B974CC}" type="presParOf" srcId="{DB2DAD78-280C-4BA2-8D83-20C5D2F5A4B6}" destId="{73EF91EE-F21E-4B7A-A74C-D5B4A89581EC}" srcOrd="1" destOrd="0" presId="urn:microsoft.com/office/officeart/2016/7/layout/VerticalDownArrowProcess"/>
    <dgm:cxn modelId="{7A280E96-DE11-430B-997B-AF5C58497DDF}" type="presParOf" srcId="{DB2DAD78-280C-4BA2-8D83-20C5D2F5A4B6}" destId="{09CF3910-E6EA-4A8C-9DD1-083A7C32B5D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A9C901-E040-4ED2-B9CD-B868D028063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231607-916B-498B-AF74-2ACDE4EA09C0}">
      <dgm:prSet/>
      <dgm:spPr/>
      <dgm:t>
        <a:bodyPr/>
        <a:lstStyle/>
        <a:p>
          <a:r>
            <a:rPr lang="en-US" baseline="0" dirty="0"/>
            <a:t>There does appear to be a relationship between Shark attacks and the time of year.</a:t>
          </a:r>
        </a:p>
        <a:p>
          <a:r>
            <a:rPr lang="en-US" baseline="0" dirty="0"/>
            <a:t>Jan – Mar: 857</a:t>
          </a:r>
        </a:p>
        <a:p>
          <a:r>
            <a:rPr lang="en-US" baseline="0" dirty="0"/>
            <a:t>Apr – Jun: 962</a:t>
          </a:r>
        </a:p>
        <a:p>
          <a:r>
            <a:rPr lang="en-US" baseline="0" dirty="0"/>
            <a:t>Jul – Sep: 1232</a:t>
          </a:r>
        </a:p>
        <a:p>
          <a:r>
            <a:rPr lang="en-US" baseline="0" dirty="0"/>
            <a:t>Nov – Dec: 857</a:t>
          </a:r>
          <a:endParaRPr lang="en-US" dirty="0"/>
        </a:p>
      </dgm:t>
    </dgm:pt>
    <dgm:pt modelId="{42F151C3-5DE7-4BE6-B23B-4787660CAC03}" type="parTrans" cxnId="{ADA79191-C91F-4688-95DF-84539DFB5A43}">
      <dgm:prSet/>
      <dgm:spPr/>
      <dgm:t>
        <a:bodyPr/>
        <a:lstStyle/>
        <a:p>
          <a:endParaRPr lang="en-US"/>
        </a:p>
      </dgm:t>
    </dgm:pt>
    <dgm:pt modelId="{E01E0B93-7B30-4313-AF00-93D62B694CF5}" type="sibTrans" cxnId="{ADA79191-C91F-4688-95DF-84539DFB5A43}">
      <dgm:prSet/>
      <dgm:spPr/>
      <dgm:t>
        <a:bodyPr/>
        <a:lstStyle/>
        <a:p>
          <a:endParaRPr lang="en-US"/>
        </a:p>
      </dgm:t>
    </dgm:pt>
    <dgm:pt modelId="{A51E7585-8044-4955-8198-C3DBEEB1A9E5}">
      <dgm:prSet/>
      <dgm:spPr/>
      <dgm:t>
        <a:bodyPr/>
        <a:lstStyle/>
        <a:p>
          <a:r>
            <a:rPr lang="en-US" baseline="0" dirty="0"/>
            <a:t>The species of a shark is a key factor in the frequency and severity of the attack.</a:t>
          </a:r>
        </a:p>
        <a:p>
          <a:r>
            <a:rPr lang="en-US" baseline="0" dirty="0"/>
            <a:t>White Shark: 18% Fatality Rate (534 Attacks)</a:t>
          </a:r>
        </a:p>
        <a:p>
          <a:r>
            <a:rPr lang="en-US" baseline="0" dirty="0"/>
            <a:t>Bull Shark: 17% Fatality Rate (152 Attacks)</a:t>
          </a:r>
        </a:p>
        <a:p>
          <a:r>
            <a:rPr lang="en-US" baseline="0" dirty="0"/>
            <a:t>Tiger Shark: 24% Fatality Rate (195 Attacks)</a:t>
          </a:r>
        </a:p>
        <a:p>
          <a:r>
            <a:rPr lang="en-US" baseline="0" dirty="0"/>
            <a:t>Zambezi Shark: 30% Fatality Rate (30 Attacks)</a:t>
          </a:r>
          <a:endParaRPr lang="en-US" dirty="0"/>
        </a:p>
      </dgm:t>
    </dgm:pt>
    <dgm:pt modelId="{61B7EA1E-E1F7-42D9-866E-60698DE45600}" type="parTrans" cxnId="{639A628E-3AFA-4FEB-8BB8-FDD9A8FA50FA}">
      <dgm:prSet/>
      <dgm:spPr/>
      <dgm:t>
        <a:bodyPr/>
        <a:lstStyle/>
        <a:p>
          <a:endParaRPr lang="en-US"/>
        </a:p>
      </dgm:t>
    </dgm:pt>
    <dgm:pt modelId="{9B1A83D7-D946-4EFC-A5BC-57E3EB738FAB}" type="sibTrans" cxnId="{639A628E-3AFA-4FEB-8BB8-FDD9A8FA50FA}">
      <dgm:prSet/>
      <dgm:spPr/>
      <dgm:t>
        <a:bodyPr/>
        <a:lstStyle/>
        <a:p>
          <a:endParaRPr lang="en-US"/>
        </a:p>
      </dgm:t>
    </dgm:pt>
    <dgm:pt modelId="{78EA24EA-1480-40FC-8F41-0D00D545875A}">
      <dgm:prSet/>
      <dgm:spPr/>
      <dgm:t>
        <a:bodyPr/>
        <a:lstStyle/>
        <a:p>
          <a:r>
            <a:rPr lang="en-US" baseline="0" dirty="0"/>
            <a:t>Specific aquatic </a:t>
          </a:r>
          <a:r>
            <a:rPr lang="en-US" baseline="0" dirty="0" err="1"/>
            <a:t>activties</a:t>
          </a:r>
          <a:r>
            <a:rPr lang="en-US" baseline="0" dirty="0"/>
            <a:t> are more likely to see a shark attack.</a:t>
          </a:r>
        </a:p>
        <a:p>
          <a:r>
            <a:rPr lang="en-US" baseline="0" dirty="0"/>
            <a:t>Surfing: 1,173</a:t>
          </a:r>
        </a:p>
        <a:p>
          <a:r>
            <a:rPr lang="en-US" baseline="0" dirty="0"/>
            <a:t>Swimming: 1,042</a:t>
          </a:r>
        </a:p>
        <a:p>
          <a:r>
            <a:rPr lang="en-US" baseline="0" dirty="0"/>
            <a:t>Fishing: 736</a:t>
          </a:r>
        </a:p>
        <a:p>
          <a:r>
            <a:rPr lang="en-US" baseline="0" dirty="0"/>
            <a:t>Diving: 348 </a:t>
          </a:r>
          <a:endParaRPr lang="en-US" dirty="0"/>
        </a:p>
      </dgm:t>
    </dgm:pt>
    <dgm:pt modelId="{017B146F-8DF6-46BE-AFEB-01F7FF52C6EE}" type="parTrans" cxnId="{D7473C7C-245E-4891-8109-1BE7D5560FFC}">
      <dgm:prSet/>
      <dgm:spPr/>
      <dgm:t>
        <a:bodyPr/>
        <a:lstStyle/>
        <a:p>
          <a:endParaRPr lang="en-US"/>
        </a:p>
      </dgm:t>
    </dgm:pt>
    <dgm:pt modelId="{1D231C22-097E-4D1A-84F2-099CB389D48E}" type="sibTrans" cxnId="{D7473C7C-245E-4891-8109-1BE7D5560FFC}">
      <dgm:prSet/>
      <dgm:spPr/>
      <dgm:t>
        <a:bodyPr/>
        <a:lstStyle/>
        <a:p>
          <a:endParaRPr lang="en-US"/>
        </a:p>
      </dgm:t>
    </dgm:pt>
    <dgm:pt modelId="{97BDE030-AC7F-4D1E-A3E0-65479025D7B8}" type="pres">
      <dgm:prSet presAssocID="{4CA9C901-E040-4ED2-B9CD-B868D0280631}" presName="linear" presStyleCnt="0">
        <dgm:presLayoutVars>
          <dgm:animLvl val="lvl"/>
          <dgm:resizeHandles val="exact"/>
        </dgm:presLayoutVars>
      </dgm:prSet>
      <dgm:spPr/>
    </dgm:pt>
    <dgm:pt modelId="{967C0DC9-2878-4FA5-A132-95555E3DB7CB}" type="pres">
      <dgm:prSet presAssocID="{7F231607-916B-498B-AF74-2ACDE4EA09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C8BE9F-8854-4321-A77F-C65FEDEFF2BB}" type="pres">
      <dgm:prSet presAssocID="{E01E0B93-7B30-4313-AF00-93D62B694CF5}" presName="spacer" presStyleCnt="0"/>
      <dgm:spPr/>
    </dgm:pt>
    <dgm:pt modelId="{40278D78-54AF-4D62-AF48-5B48AAE08EFA}" type="pres">
      <dgm:prSet presAssocID="{A51E7585-8044-4955-8198-C3DBEEB1A9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9862BB-85FC-4898-B626-7EEB56F88921}" type="pres">
      <dgm:prSet presAssocID="{9B1A83D7-D946-4EFC-A5BC-57E3EB738FAB}" presName="spacer" presStyleCnt="0"/>
      <dgm:spPr/>
    </dgm:pt>
    <dgm:pt modelId="{C5A7CBD8-44DD-46EB-A35B-839FF48DCCD2}" type="pres">
      <dgm:prSet presAssocID="{78EA24EA-1480-40FC-8F41-0D00D545875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473C7C-245E-4891-8109-1BE7D5560FFC}" srcId="{4CA9C901-E040-4ED2-B9CD-B868D0280631}" destId="{78EA24EA-1480-40FC-8F41-0D00D545875A}" srcOrd="2" destOrd="0" parTransId="{017B146F-8DF6-46BE-AFEB-01F7FF52C6EE}" sibTransId="{1D231C22-097E-4D1A-84F2-099CB389D48E}"/>
    <dgm:cxn modelId="{639A628E-3AFA-4FEB-8BB8-FDD9A8FA50FA}" srcId="{4CA9C901-E040-4ED2-B9CD-B868D0280631}" destId="{A51E7585-8044-4955-8198-C3DBEEB1A9E5}" srcOrd="1" destOrd="0" parTransId="{61B7EA1E-E1F7-42D9-866E-60698DE45600}" sibTransId="{9B1A83D7-D946-4EFC-A5BC-57E3EB738FAB}"/>
    <dgm:cxn modelId="{ADA79191-C91F-4688-95DF-84539DFB5A43}" srcId="{4CA9C901-E040-4ED2-B9CD-B868D0280631}" destId="{7F231607-916B-498B-AF74-2ACDE4EA09C0}" srcOrd="0" destOrd="0" parTransId="{42F151C3-5DE7-4BE6-B23B-4787660CAC03}" sibTransId="{E01E0B93-7B30-4313-AF00-93D62B694CF5}"/>
    <dgm:cxn modelId="{F114EA9D-560A-4F62-B511-E13DA3E7801D}" type="presOf" srcId="{A51E7585-8044-4955-8198-C3DBEEB1A9E5}" destId="{40278D78-54AF-4D62-AF48-5B48AAE08EFA}" srcOrd="0" destOrd="0" presId="urn:microsoft.com/office/officeart/2005/8/layout/vList2"/>
    <dgm:cxn modelId="{562DBCB6-4277-491E-941E-DC40CBEF1059}" type="presOf" srcId="{78EA24EA-1480-40FC-8F41-0D00D545875A}" destId="{C5A7CBD8-44DD-46EB-A35B-839FF48DCCD2}" srcOrd="0" destOrd="0" presId="urn:microsoft.com/office/officeart/2005/8/layout/vList2"/>
    <dgm:cxn modelId="{84935DDF-E22B-44F1-99B5-50D5B37F45F6}" type="presOf" srcId="{4CA9C901-E040-4ED2-B9CD-B868D0280631}" destId="{97BDE030-AC7F-4D1E-A3E0-65479025D7B8}" srcOrd="0" destOrd="0" presId="urn:microsoft.com/office/officeart/2005/8/layout/vList2"/>
    <dgm:cxn modelId="{D4E536E8-93D2-4AFF-BAF4-F058CB8575A0}" type="presOf" srcId="{7F231607-916B-498B-AF74-2ACDE4EA09C0}" destId="{967C0DC9-2878-4FA5-A132-95555E3DB7CB}" srcOrd="0" destOrd="0" presId="urn:microsoft.com/office/officeart/2005/8/layout/vList2"/>
    <dgm:cxn modelId="{754B2563-BF67-4A68-9306-77D73FD60CD1}" type="presParOf" srcId="{97BDE030-AC7F-4D1E-A3E0-65479025D7B8}" destId="{967C0DC9-2878-4FA5-A132-95555E3DB7CB}" srcOrd="0" destOrd="0" presId="urn:microsoft.com/office/officeart/2005/8/layout/vList2"/>
    <dgm:cxn modelId="{807876F3-2ECA-4521-83F5-CCEF870AC5A7}" type="presParOf" srcId="{97BDE030-AC7F-4D1E-A3E0-65479025D7B8}" destId="{1EC8BE9F-8854-4321-A77F-C65FEDEFF2BB}" srcOrd="1" destOrd="0" presId="urn:microsoft.com/office/officeart/2005/8/layout/vList2"/>
    <dgm:cxn modelId="{703F9343-5683-4211-A412-30254C46A646}" type="presParOf" srcId="{97BDE030-AC7F-4D1E-A3E0-65479025D7B8}" destId="{40278D78-54AF-4D62-AF48-5B48AAE08EFA}" srcOrd="2" destOrd="0" presId="urn:microsoft.com/office/officeart/2005/8/layout/vList2"/>
    <dgm:cxn modelId="{B883ECBA-565E-4ED5-BEBC-FF284D6D403F}" type="presParOf" srcId="{97BDE030-AC7F-4D1E-A3E0-65479025D7B8}" destId="{569862BB-85FC-4898-B626-7EEB56F88921}" srcOrd="3" destOrd="0" presId="urn:microsoft.com/office/officeart/2005/8/layout/vList2"/>
    <dgm:cxn modelId="{AB50791F-1287-4FA1-A238-7627FF4FE761}" type="presParOf" srcId="{97BDE030-AC7F-4D1E-A3E0-65479025D7B8}" destId="{C5A7CBD8-44DD-46EB-A35B-839FF48DCC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6838D-8067-4334-BBE1-FF34E97F416B}">
      <dsp:nvSpPr>
        <dsp:cNvPr id="0" name=""/>
        <dsp:cNvSpPr/>
      </dsp:nvSpPr>
      <dsp:spPr>
        <a:xfrm>
          <a:off x="1912992" y="8819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41AD5-C7AC-462C-89AC-8FEF21C0BCD7}">
      <dsp:nvSpPr>
        <dsp:cNvPr id="0" name=""/>
        <dsp:cNvSpPr/>
      </dsp:nvSpPr>
      <dsp:spPr>
        <a:xfrm>
          <a:off x="539476" y="18750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Issues:</a:t>
          </a:r>
        </a:p>
      </dsp:txBody>
      <dsp:txXfrm>
        <a:off x="539476" y="1875079"/>
        <a:ext cx="4320000" cy="648000"/>
      </dsp:txXfrm>
    </dsp:sp>
    <dsp:sp modelId="{65E4DA03-0538-40DC-AA91-B278AF39A0A8}">
      <dsp:nvSpPr>
        <dsp:cNvPr id="0" name=""/>
        <dsp:cNvSpPr/>
      </dsp:nvSpPr>
      <dsp:spPr>
        <a:xfrm>
          <a:off x="976358" y="2649210"/>
          <a:ext cx="4320000" cy="184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/>
            <a:t>- Thousands of data rows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/>
            <a:t>- Thousands of unique data entries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/>
            <a:t>- Blank entries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/>
            <a:t>- Unnecessary columns</a:t>
          </a:r>
        </a:p>
      </dsp:txBody>
      <dsp:txXfrm>
        <a:off x="976358" y="2649210"/>
        <a:ext cx="4320000" cy="1845106"/>
      </dsp:txXfrm>
    </dsp:sp>
    <dsp:sp modelId="{691D1BF2-2C13-4574-8AAB-D1F08A17252E}">
      <dsp:nvSpPr>
        <dsp:cNvPr id="0" name=""/>
        <dsp:cNvSpPr/>
      </dsp:nvSpPr>
      <dsp:spPr>
        <a:xfrm>
          <a:off x="7202366" y="8233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EC7F5-A348-495A-B9F6-CB1F780556F0}">
      <dsp:nvSpPr>
        <dsp:cNvPr id="0" name=""/>
        <dsp:cNvSpPr/>
      </dsp:nvSpPr>
      <dsp:spPr>
        <a:xfrm>
          <a:off x="5717083" y="19157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Resolutions:</a:t>
          </a:r>
        </a:p>
      </dsp:txBody>
      <dsp:txXfrm>
        <a:off x="5717083" y="1915722"/>
        <a:ext cx="4320000" cy="648000"/>
      </dsp:txXfrm>
    </dsp:sp>
    <dsp:sp modelId="{CEA96F12-48AD-4DAD-8506-0D2A923F6438}">
      <dsp:nvSpPr>
        <dsp:cNvPr id="0" name=""/>
        <dsp:cNvSpPr/>
      </dsp:nvSpPr>
      <dsp:spPr>
        <a:xfrm>
          <a:off x="6074304" y="2608580"/>
          <a:ext cx="4320000" cy="184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Filter data to years &gt; 1959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Replace unique values to fit into common categories and formats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Fill in empty data values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Remove unneeded columns</a:t>
          </a:r>
        </a:p>
      </dsp:txBody>
      <dsp:txXfrm>
        <a:off x="6074304" y="2608580"/>
        <a:ext cx="4320000" cy="1845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61F15-5732-4C26-B936-9F2D87D89229}">
      <dsp:nvSpPr>
        <dsp:cNvPr id="0" name=""/>
        <dsp:cNvSpPr/>
      </dsp:nvSpPr>
      <dsp:spPr>
        <a:xfrm>
          <a:off x="0" y="562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18EC6-D49D-4BE1-B771-AEB54E2917C1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0E1CD-9A64-4C4F-9107-6B93E357BDD7}">
      <dsp:nvSpPr>
        <dsp:cNvPr id="0" name=""/>
        <dsp:cNvSpPr/>
      </dsp:nvSpPr>
      <dsp:spPr>
        <a:xfrm>
          <a:off x="1519914" y="562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Is there a relationship between shark attacks and time of year?</a:t>
          </a:r>
        </a:p>
      </dsp:txBody>
      <dsp:txXfrm>
        <a:off x="1519914" y="562"/>
        <a:ext cx="5163460" cy="1315942"/>
      </dsp:txXfrm>
    </dsp:sp>
    <dsp:sp modelId="{A899FF4C-B87A-4EA8-A01E-743BDBB38A59}">
      <dsp:nvSpPr>
        <dsp:cNvPr id="0" name=""/>
        <dsp:cNvSpPr/>
      </dsp:nvSpPr>
      <dsp:spPr>
        <a:xfrm>
          <a:off x="0" y="1645491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69060-2E9D-4DEF-8B31-B0F0BD34A587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7F39A-CCFD-4F0F-8D01-28A4DFDAA5FA}">
      <dsp:nvSpPr>
        <dsp:cNvPr id="0" name=""/>
        <dsp:cNvSpPr/>
      </dsp:nvSpPr>
      <dsp:spPr>
        <a:xfrm>
          <a:off x="1519914" y="1645491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Does the species of shark in an attack have an effect on the severity of the attack?</a:t>
          </a:r>
        </a:p>
      </dsp:txBody>
      <dsp:txXfrm>
        <a:off x="1519914" y="1645491"/>
        <a:ext cx="5163460" cy="1315942"/>
      </dsp:txXfrm>
    </dsp:sp>
    <dsp:sp modelId="{8734147D-558A-43ED-967E-CFC59FC8748A}">
      <dsp:nvSpPr>
        <dsp:cNvPr id="0" name=""/>
        <dsp:cNvSpPr/>
      </dsp:nvSpPr>
      <dsp:spPr>
        <a:xfrm>
          <a:off x="0" y="3290419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F91C8-12C9-481A-A5E7-3A73975AF2FA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608F8-8773-4834-904A-465A99DF2066}">
      <dsp:nvSpPr>
        <dsp:cNvPr id="0" name=""/>
        <dsp:cNvSpPr/>
      </dsp:nvSpPr>
      <dsp:spPr>
        <a:xfrm>
          <a:off x="1519914" y="3290419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Is there a relationship between type of aquatic activity and frequency of attack?</a:t>
          </a:r>
        </a:p>
      </dsp:txBody>
      <dsp:txXfrm>
        <a:off x="1519914" y="3290419"/>
        <a:ext cx="5163460" cy="1315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86134-F7DB-4CC7-91E1-DA29693535B7}">
      <dsp:nvSpPr>
        <dsp:cNvPr id="0" name=""/>
        <dsp:cNvSpPr/>
      </dsp:nvSpPr>
      <dsp:spPr>
        <a:xfrm>
          <a:off x="0" y="3271176"/>
          <a:ext cx="1390855" cy="10736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18" tIns="241808" rIns="9891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Create</a:t>
          </a:r>
        </a:p>
      </dsp:txBody>
      <dsp:txXfrm>
        <a:off x="0" y="3271176"/>
        <a:ext cx="1390855" cy="1073673"/>
      </dsp:txXfrm>
    </dsp:sp>
    <dsp:sp modelId="{230D5667-4379-4352-81C1-EA49F58850BF}">
      <dsp:nvSpPr>
        <dsp:cNvPr id="0" name=""/>
        <dsp:cNvSpPr/>
      </dsp:nvSpPr>
      <dsp:spPr>
        <a:xfrm>
          <a:off x="1390855" y="3271176"/>
          <a:ext cx="4172567" cy="10736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39" tIns="266700" rIns="84639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plots using matplotlib, pandas, and GMAPS</a:t>
          </a:r>
        </a:p>
      </dsp:txBody>
      <dsp:txXfrm>
        <a:off x="1390855" y="3271176"/>
        <a:ext cx="4172567" cy="1073673"/>
      </dsp:txXfrm>
    </dsp:sp>
    <dsp:sp modelId="{BE951784-5E41-4247-BACD-402178918808}">
      <dsp:nvSpPr>
        <dsp:cNvPr id="0" name=""/>
        <dsp:cNvSpPr/>
      </dsp:nvSpPr>
      <dsp:spPr>
        <a:xfrm rot="10800000">
          <a:off x="0" y="1635972"/>
          <a:ext cx="1390855" cy="16513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180472"/>
                <a:satOff val="-10766"/>
                <a:lumOff val="-196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180472"/>
                <a:satOff val="-10766"/>
                <a:lumOff val="-196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180472"/>
                <a:satOff val="-10766"/>
                <a:lumOff val="-196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80472"/>
              <a:satOff val="-10766"/>
              <a:lumOff val="-1961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18" tIns="241808" rIns="9891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Run</a:t>
          </a:r>
        </a:p>
      </dsp:txBody>
      <dsp:txXfrm rot="-10800000">
        <a:off x="0" y="1635972"/>
        <a:ext cx="1390855" cy="1073351"/>
      </dsp:txXfrm>
    </dsp:sp>
    <dsp:sp modelId="{DC635149-95D8-4F15-B45D-A51008F0983E}">
      <dsp:nvSpPr>
        <dsp:cNvPr id="0" name=""/>
        <dsp:cNvSpPr/>
      </dsp:nvSpPr>
      <dsp:spPr>
        <a:xfrm>
          <a:off x="1390855" y="1635972"/>
          <a:ext cx="4172567" cy="1073351"/>
        </a:xfrm>
        <a:prstGeom prst="rect">
          <a:avLst/>
        </a:prstGeom>
        <a:solidFill>
          <a:schemeClr val="accent2">
            <a:tint val="40000"/>
            <a:alpha val="90000"/>
            <a:hueOff val="-1536510"/>
            <a:satOff val="-10116"/>
            <a:lumOff val="-82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536510"/>
              <a:satOff val="-10116"/>
              <a:lumOff val="-8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39" tIns="266700" rIns="84639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Run aggregate functions using pandas</a:t>
          </a:r>
        </a:p>
      </dsp:txBody>
      <dsp:txXfrm>
        <a:off x="1390855" y="1635972"/>
        <a:ext cx="4172567" cy="1073351"/>
      </dsp:txXfrm>
    </dsp:sp>
    <dsp:sp modelId="{73EF91EE-F21E-4B7A-A74C-D5B4A89581EC}">
      <dsp:nvSpPr>
        <dsp:cNvPr id="0" name=""/>
        <dsp:cNvSpPr/>
      </dsp:nvSpPr>
      <dsp:spPr>
        <a:xfrm rot="10800000">
          <a:off x="0" y="768"/>
          <a:ext cx="1390855" cy="16513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2360944"/>
                <a:satOff val="-21531"/>
                <a:lumOff val="-392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360944"/>
                <a:satOff val="-21531"/>
                <a:lumOff val="-392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360944"/>
                <a:satOff val="-21531"/>
                <a:lumOff val="-392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360944"/>
              <a:satOff val="-21531"/>
              <a:lumOff val="-392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918" tIns="241808" rIns="9891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Import</a:t>
          </a:r>
        </a:p>
      </dsp:txBody>
      <dsp:txXfrm rot="-10800000">
        <a:off x="0" y="768"/>
        <a:ext cx="1390855" cy="1073351"/>
      </dsp:txXfrm>
    </dsp:sp>
    <dsp:sp modelId="{09CF3910-E6EA-4A8C-9DD1-083A7C32B5D1}">
      <dsp:nvSpPr>
        <dsp:cNvPr id="0" name=""/>
        <dsp:cNvSpPr/>
      </dsp:nvSpPr>
      <dsp:spPr>
        <a:xfrm>
          <a:off x="1390855" y="768"/>
          <a:ext cx="4172567" cy="1073351"/>
        </a:xfrm>
        <a:prstGeom prst="rect">
          <a:avLst/>
        </a:prstGeom>
        <a:solidFill>
          <a:schemeClr val="accent2">
            <a:tint val="40000"/>
            <a:alpha val="90000"/>
            <a:hueOff val="-3073021"/>
            <a:satOff val="-20232"/>
            <a:lumOff val="-164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073021"/>
              <a:satOff val="-20232"/>
              <a:lumOff val="-16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39" tIns="266700" rIns="84639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Import new cleaned data csv</a:t>
          </a:r>
        </a:p>
      </dsp:txBody>
      <dsp:txXfrm>
        <a:off x="1390855" y="768"/>
        <a:ext cx="4172567" cy="1073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C0DC9-2878-4FA5-A132-95555E3DB7CB}">
      <dsp:nvSpPr>
        <dsp:cNvPr id="0" name=""/>
        <dsp:cNvSpPr/>
      </dsp:nvSpPr>
      <dsp:spPr>
        <a:xfrm>
          <a:off x="0" y="150122"/>
          <a:ext cx="6683374" cy="14086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There does appear to be a relationship between Shark attacks and the time of year.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Jan – Mar: 857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Apr – Jun: 962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Jul – Sep: 1232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Nov – Dec: 857</a:t>
          </a:r>
          <a:endParaRPr lang="en-US" sz="1400" kern="1200" dirty="0"/>
        </a:p>
      </dsp:txBody>
      <dsp:txXfrm>
        <a:off x="68766" y="218888"/>
        <a:ext cx="6545842" cy="1271147"/>
      </dsp:txXfrm>
    </dsp:sp>
    <dsp:sp modelId="{40278D78-54AF-4D62-AF48-5B48AAE08EFA}">
      <dsp:nvSpPr>
        <dsp:cNvPr id="0" name=""/>
        <dsp:cNvSpPr/>
      </dsp:nvSpPr>
      <dsp:spPr>
        <a:xfrm>
          <a:off x="0" y="1599122"/>
          <a:ext cx="6683374" cy="1408679"/>
        </a:xfrm>
        <a:prstGeom prst="roundRect">
          <a:avLst/>
        </a:prstGeom>
        <a:gradFill rotWithShape="0">
          <a:gsLst>
            <a:gs pos="0">
              <a:schemeClr val="accent2">
                <a:hueOff val="-1180472"/>
                <a:satOff val="-10766"/>
                <a:lumOff val="-196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180472"/>
                <a:satOff val="-10766"/>
                <a:lumOff val="-196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180472"/>
                <a:satOff val="-10766"/>
                <a:lumOff val="-196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The species of a shark is a key factor in the frequency and severity of the attack.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White Shark: 18% Fatality Rate (534 Attacks)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Bull Shark: 17% Fatality Rate (152 Attacks)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Tiger Shark: 24% Fatality Rate (195 Attacks)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Zambezi Shark: 30% Fatality Rate (30 Attacks)</a:t>
          </a:r>
          <a:endParaRPr lang="en-US" sz="1400" kern="1200" dirty="0"/>
        </a:p>
      </dsp:txBody>
      <dsp:txXfrm>
        <a:off x="68766" y="1667888"/>
        <a:ext cx="6545842" cy="1271147"/>
      </dsp:txXfrm>
    </dsp:sp>
    <dsp:sp modelId="{C5A7CBD8-44DD-46EB-A35B-839FF48DCCD2}">
      <dsp:nvSpPr>
        <dsp:cNvPr id="0" name=""/>
        <dsp:cNvSpPr/>
      </dsp:nvSpPr>
      <dsp:spPr>
        <a:xfrm>
          <a:off x="0" y="3048122"/>
          <a:ext cx="6683374" cy="1408679"/>
        </a:xfrm>
        <a:prstGeom prst="roundRect">
          <a:avLst/>
        </a:prstGeom>
        <a:gradFill rotWithShape="0">
          <a:gsLst>
            <a:gs pos="0">
              <a:schemeClr val="accent2">
                <a:hueOff val="-2360944"/>
                <a:satOff val="-21531"/>
                <a:lumOff val="-392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360944"/>
                <a:satOff val="-21531"/>
                <a:lumOff val="-392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360944"/>
                <a:satOff val="-21531"/>
                <a:lumOff val="-392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Specific aquatic </a:t>
          </a:r>
          <a:r>
            <a:rPr lang="en-US" sz="1400" kern="1200" baseline="0" dirty="0" err="1"/>
            <a:t>activties</a:t>
          </a:r>
          <a:r>
            <a:rPr lang="en-US" sz="1400" kern="1200" baseline="0" dirty="0"/>
            <a:t> are more likely to see a shark attack.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Surfing: 1,173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Swimming: 1,042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Fishing: 736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Diving: 348 </a:t>
          </a:r>
          <a:endParaRPr lang="en-US" sz="1400" kern="1200" dirty="0"/>
        </a:p>
      </dsp:txBody>
      <dsp:txXfrm>
        <a:off x="68766" y="3116888"/>
        <a:ext cx="6545842" cy="1271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2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3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33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5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05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9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2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0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9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6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20D445F-B300-414D-93E1-803B9193823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F0734F-455C-4368-8871-7095C9633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eajay/global-shark-attacks/version/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AF57-FD80-42BF-BA26-D402E89EA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Shark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5A095-2166-4179-978D-D2473CB96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 </a:t>
            </a:r>
            <a:r>
              <a:rPr lang="en-US" dirty="0" err="1"/>
              <a:t>lucas</a:t>
            </a:r>
            <a:endParaRPr lang="en-US" dirty="0"/>
          </a:p>
          <a:p>
            <a:r>
              <a:rPr lang="en-US" dirty="0" err="1"/>
              <a:t>Qixuan</a:t>
            </a:r>
            <a:r>
              <a:rPr lang="en-US" dirty="0"/>
              <a:t> Wang</a:t>
            </a:r>
          </a:p>
          <a:p>
            <a:r>
              <a:rPr lang="en-US" dirty="0"/>
              <a:t>Karly Ringstad</a:t>
            </a:r>
          </a:p>
        </p:txBody>
      </p:sp>
      <p:pic>
        <p:nvPicPr>
          <p:cNvPr id="2050" name="Picture 2" descr="Image result for shark gif transparent">
            <a:extLst>
              <a:ext uri="{FF2B5EF4-FFF2-40B4-BE49-F238E27FC236}">
                <a16:creationId xmlns:a16="http://schemas.microsoft.com/office/drawing/2014/main" id="{653551F7-15C2-4634-B6F3-82D59F48D1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1296"/>
            <a:ext cx="3072384" cy="3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88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A7BFB-3BBE-4C11-93FC-A6557BD1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CA7A26-553C-443C-9A3D-2A2529D4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ABD2D-BB91-4FA3-8047-1E60C262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summary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7E268D-B340-41B0-B037-2F3FC25B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B0BCA0-9493-46B4-B955-8FBF02873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F95E27-62BC-4410-910E-9C468D3CB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52773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871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269330-5402-457F-B18C-E8ECEF16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2A04-6C51-406E-952F-6864C1A115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Core question: </a:t>
            </a:r>
          </a:p>
          <a:p>
            <a:pPr lvl="1"/>
            <a:r>
              <a:rPr lang="en-US" dirty="0"/>
              <a:t>How do key factors play a role in shark attack frequency and severity around the world? </a:t>
            </a:r>
          </a:p>
          <a:p>
            <a:r>
              <a:rPr lang="en-US" b="1" dirty="0"/>
              <a:t>Data source:</a:t>
            </a:r>
          </a:p>
          <a:p>
            <a:pPr lvl="1"/>
            <a:r>
              <a:rPr lang="en-US" dirty="0"/>
              <a:t>Kaggle</a:t>
            </a:r>
          </a:p>
          <a:p>
            <a:pPr lvl="1"/>
            <a:r>
              <a:rPr lang="en-US" dirty="0"/>
              <a:t>Global shark attack file - an  organization that compiles current and historical shark attack data with direct links to case investigators for the purpose of forensic analysis to demonstrate the significance of human shark interactions.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https://www.kaggle.com/teajay/global-shark-attacks/version/7</a:t>
            </a:r>
            <a:endParaRPr lang="en-US" dirty="0"/>
          </a:p>
          <a:p>
            <a:pPr lvl="1"/>
            <a:r>
              <a:rPr lang="en-US" dirty="0"/>
              <a:t>Google Geocode API – Lat, Long for Mapping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9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2226-5A62-4761-BAF6-7B9E14D9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1496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Data cleanup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3CF023-12B9-47B0-A3E8-0A4138ED7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425218"/>
              </p:ext>
            </p:extLst>
          </p:nvPr>
        </p:nvGraphicFramePr>
        <p:xfrm>
          <a:off x="599440" y="1828800"/>
          <a:ext cx="11125200" cy="4714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76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A7BFB-3BBE-4C11-93FC-A6557BD1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CA7A26-553C-443C-9A3D-2A2529D4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51D4E-4F82-4F45-B087-A1626298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1" y="1314450"/>
            <a:ext cx="3180204" cy="3680244"/>
          </a:xfrm>
        </p:spPr>
        <p:txBody>
          <a:bodyPr>
            <a:normAutofit/>
          </a:bodyPr>
          <a:lstStyle/>
          <a:p>
            <a:r>
              <a:rPr lang="en-US" sz="4400" dirty="0"/>
              <a:t>Research</a:t>
            </a:r>
            <a:br>
              <a:rPr lang="en-US" sz="4400" dirty="0"/>
            </a:br>
            <a:r>
              <a:rPr lang="en-US" sz="4400" dirty="0"/>
              <a:t>Questions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7E268D-B340-41B0-B037-2F3FC25B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1" name="Picture 15">
            <a:extLst>
              <a:ext uri="{FF2B5EF4-FFF2-40B4-BE49-F238E27FC236}">
                <a16:creationId xmlns:a16="http://schemas.microsoft.com/office/drawing/2014/main" id="{ABB0BCA0-9493-46B4-B955-8FBF02873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7C3E13-78AF-48FF-AFDB-A6F772B02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574924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274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EE547B-ACAF-4F90-A09C-5B035BC97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1D5216-85F1-46A9-803C-635D7E03F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0E1B68-7FE5-4000-81D3-C5A79C04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0"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9DEE5-6D0A-49C4-AB4B-BC5AC0BE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Data analysis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90E13B-25D1-445F-9F1A-560714C01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07010"/>
              </p:ext>
            </p:extLst>
          </p:nvPr>
        </p:nvGraphicFramePr>
        <p:xfrm>
          <a:off x="1281704" y="1270001"/>
          <a:ext cx="5563423" cy="434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818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DA95051-D9DF-4543-9FB8-41C681A8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79994"/>
          </a:xfrm>
        </p:spPr>
        <p:txBody>
          <a:bodyPr/>
          <a:lstStyle/>
          <a:p>
            <a:r>
              <a:rPr lang="en-US" dirty="0"/>
              <a:t>Time of year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37A786F-6DFA-43D0-8F18-B7B23172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11" y="1545336"/>
            <a:ext cx="5461002" cy="1476875"/>
          </a:xfrm>
        </p:spPr>
        <p:txBody>
          <a:bodyPr/>
          <a:lstStyle/>
          <a:p>
            <a:r>
              <a:rPr lang="en-US" sz="1800" b="1" dirty="0"/>
              <a:t>Frequency of attacks by decade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Peaks in summer months (both hemispheres)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November appears to have a common drop in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Last recorded decade appears to hit a new record high of attacks (July) compared to previous decades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A52151A-6A48-4319-9C96-30509167A4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429000"/>
            <a:ext cx="6285225" cy="3263295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8CF2D1-1E2B-414B-96BE-D3A421195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9951" y="1563624"/>
            <a:ext cx="5236777" cy="1745389"/>
          </a:xfrm>
        </p:spPr>
        <p:txBody>
          <a:bodyPr/>
          <a:lstStyle/>
          <a:p>
            <a:r>
              <a:rPr lang="en-US" sz="1800" b="1" dirty="0"/>
              <a:t>Frequency of attacks by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Top 5 countries with largest attack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USA maintains the greatest number of attacks from march - </a:t>
            </a:r>
            <a:r>
              <a:rPr lang="en-US" sz="1400" dirty="0" err="1"/>
              <a:t>november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spike in attacks during warmer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52C50B8-653E-49D0-BC7C-2ACB900B00D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96000" y="3425836"/>
            <a:ext cx="6286936" cy="326329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3EA3D9-BD91-4D07-B003-777EDC65D104}"/>
              </a:ext>
            </a:extLst>
          </p:cNvPr>
          <p:cNvCxnSpPr/>
          <p:nvPr/>
        </p:nvCxnSpPr>
        <p:spPr>
          <a:xfrm>
            <a:off x="6096000" y="3425836"/>
            <a:ext cx="0" cy="326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8241-325C-476D-9AF6-22742D52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786383"/>
          </a:xfrm>
        </p:spPr>
        <p:txBody>
          <a:bodyPr>
            <a:normAutofit/>
          </a:bodyPr>
          <a:lstStyle/>
          <a:p>
            <a:r>
              <a:rPr lang="en-US" dirty="0"/>
              <a:t>species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254566-93A1-471B-AADB-5C6978717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098" y="2107199"/>
            <a:ext cx="7631797" cy="3891265"/>
          </a:xfrm>
          <a:prstGeom prst="rect">
            <a:avLst/>
          </a:prstGeom>
        </p:spPr>
      </p:pic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F399FCF3-0336-4023-8660-0EB700E50849}"/>
              </a:ext>
            </a:extLst>
          </p:cNvPr>
          <p:cNvSpPr txBox="1">
            <a:spLocks/>
          </p:cNvSpPr>
          <p:nvPr/>
        </p:nvSpPr>
        <p:spPr>
          <a:xfrm>
            <a:off x="3916521" y="859536"/>
            <a:ext cx="5236777" cy="679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Total vs fatal attacks by species</a:t>
            </a:r>
          </a:p>
          <a:p>
            <a:r>
              <a:rPr lang="en-US" sz="1400" dirty="0"/>
              <a:t>White sharks maintain the largest number of both: total and fatal attacks </a:t>
            </a:r>
          </a:p>
          <a:p>
            <a:pPr marL="285750" indent="-28575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281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66CB74-461D-4433-A6EB-490ED499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53342"/>
            <a:ext cx="10364451" cy="679994"/>
          </a:xfrm>
        </p:spPr>
        <p:txBody>
          <a:bodyPr/>
          <a:lstStyle/>
          <a:p>
            <a:r>
              <a:rPr lang="en-US" dirty="0"/>
              <a:t>Fatalities by location and species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8AB9F9E-1DC1-41AA-AE76-4F4D2CCB06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7" y="3207336"/>
            <a:ext cx="5830263" cy="323003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125AF75-855A-4411-BC01-0725B9EB0D0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396423" y="3207336"/>
            <a:ext cx="5616763" cy="3486948"/>
          </a:xfrm>
          <a:prstGeom prst="rect">
            <a:avLst/>
          </a:prstGeom>
        </p:spPr>
      </p:pic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9123B946-28C1-40EC-9E24-732805B4C826}"/>
              </a:ext>
            </a:extLst>
          </p:cNvPr>
          <p:cNvSpPr txBox="1">
            <a:spLocks/>
          </p:cNvSpPr>
          <p:nvPr/>
        </p:nvSpPr>
        <p:spPr>
          <a:xfrm>
            <a:off x="558800" y="1655064"/>
            <a:ext cx="5461002" cy="977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Total fatal attacks heatmap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Usa</a:t>
            </a:r>
            <a:r>
              <a:rPr lang="en-US" sz="1400" dirty="0"/>
              <a:t> &amp; AUS have the largest number of fatal attacks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dirty="0"/>
              <a:t>Corresponds with Time of year  graph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DB2741D-30E7-4DAF-8B23-FF93FA31B5A1}"/>
              </a:ext>
            </a:extLst>
          </p:cNvPr>
          <p:cNvSpPr txBox="1">
            <a:spLocks/>
          </p:cNvSpPr>
          <p:nvPr/>
        </p:nvSpPr>
        <p:spPr>
          <a:xfrm>
            <a:off x="6730998" y="1631441"/>
            <a:ext cx="5461002" cy="1431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fatal attacks by white sharks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Usa</a:t>
            </a:r>
            <a:r>
              <a:rPr lang="en-US" sz="1400" dirty="0"/>
              <a:t> &amp; </a:t>
            </a:r>
            <a:r>
              <a:rPr lang="en-US" sz="1400" dirty="0" err="1"/>
              <a:t>Aus</a:t>
            </a:r>
            <a:r>
              <a:rPr lang="en-US" sz="1400" dirty="0"/>
              <a:t> also have the largest number of fatal attacks by white sharks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White shark attacks appear to cluster around specific areas</a:t>
            </a:r>
          </a:p>
        </p:txBody>
      </p:sp>
    </p:spTree>
    <p:extLst>
      <p:ext uri="{BB962C8B-B14F-4D97-AF65-F5344CB8AC3E}">
        <p14:creationId xmlns:p14="http://schemas.microsoft.com/office/powerpoint/2010/main" val="416282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5EE9-97B9-416C-9275-A720CBED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80773"/>
            <a:ext cx="10364451" cy="753083"/>
          </a:xfrm>
        </p:spPr>
        <p:txBody>
          <a:bodyPr/>
          <a:lstStyle/>
          <a:p>
            <a:r>
              <a:rPr lang="en-US" dirty="0"/>
              <a:t>Activities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C77296-987A-4A75-9D6D-4D0D7045C1C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8382" y="2442121"/>
            <a:ext cx="9135235" cy="3714840"/>
          </a:xfrm>
          <a:prstGeom prst="rect">
            <a:avLst/>
          </a:prstGeom>
        </p:spPr>
      </p:pic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1F3AA3AC-52C8-4576-B855-9C3C767B1919}"/>
              </a:ext>
            </a:extLst>
          </p:cNvPr>
          <p:cNvSpPr txBox="1">
            <a:spLocks/>
          </p:cNvSpPr>
          <p:nvPr/>
        </p:nvSpPr>
        <p:spPr>
          <a:xfrm>
            <a:off x="3858552" y="1373315"/>
            <a:ext cx="4474894" cy="115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/>
              <a:t>Surfing has the greatest number of attacks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Swimming has the greatest number of fatalities</a:t>
            </a:r>
          </a:p>
          <a:p>
            <a:endParaRPr lang="en-US" sz="1400"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DD726081-6CFC-499A-B552-E2E157E42F5F}"/>
              </a:ext>
            </a:extLst>
          </p:cNvPr>
          <p:cNvSpPr txBox="1">
            <a:spLocks/>
          </p:cNvSpPr>
          <p:nvPr/>
        </p:nvSpPr>
        <p:spPr>
          <a:xfrm>
            <a:off x="6095999" y="1612774"/>
            <a:ext cx="4567618" cy="679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92119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502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Shark attacks</vt:lpstr>
      <vt:lpstr>Motivation</vt:lpstr>
      <vt:lpstr>Data cleanup</vt:lpstr>
      <vt:lpstr>Research Questions</vt:lpstr>
      <vt:lpstr>Data analysis process</vt:lpstr>
      <vt:lpstr>Time of year</vt:lpstr>
      <vt:lpstr>species</vt:lpstr>
      <vt:lpstr>Fatalities by location and species</vt:lpstr>
      <vt:lpstr>Activities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</dc:title>
  <dc:creator>Karly Ringstad</dc:creator>
  <cp:lastModifiedBy>Timothy Lucas</cp:lastModifiedBy>
  <cp:revision>4</cp:revision>
  <dcterms:created xsi:type="dcterms:W3CDTF">2020-03-21T15:10:56Z</dcterms:created>
  <dcterms:modified xsi:type="dcterms:W3CDTF">2020-03-21T16:01:39Z</dcterms:modified>
</cp:coreProperties>
</file>