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8d304e2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8d304e2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8d304e2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8d304e2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18d304e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18d304e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18d304e2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18d304e2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89500"/>
            <a:ext cx="8520600" cy="1717500"/>
          </a:xfrm>
          <a:prstGeom prst="rect">
            <a:avLst/>
          </a:prstGeom>
          <a:solidFill>
            <a:srgbClr val="EA9999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89500"/>
            <a:ext cx="8520600" cy="17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NYC Airbnbs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Characteristics of an Optimal Listing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E"/>
                </a:highlight>
              </a:rPr>
              <a:t>Data Bootcamp Final Project</a:t>
            </a:r>
            <a:endParaRPr sz="3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753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Raleway"/>
                <a:ea typeface="Raleway"/>
                <a:cs typeface="Raleway"/>
                <a:sym typeface="Raleway"/>
              </a:rPr>
              <a:t>Jessica Guo (jqg214) | Spencer Libbing (stl327) | Harry Wu (zw1869)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Neighborhoods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5750" y="790575"/>
            <a:ext cx="33108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We focused primarily on Manhattan listings, as it had the most listings in the dataset.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2" y="1744875"/>
            <a:ext cx="3680275" cy="280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685"/>
          <a:stretch/>
        </p:blipFill>
        <p:spPr>
          <a:xfrm>
            <a:off x="4378075" y="1744875"/>
            <a:ext cx="4216149" cy="30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378075" y="869325"/>
            <a:ext cx="44541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Among Manhattan neighborhoods with the most Airbnb listings, Unionport followed by Greenwich Village had the best reviews for location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Heatmap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299725" y="1008350"/>
            <a:ext cx="3532500" cy="3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heatmap of NYC Airbnb listings shows that more expensive listings cluster in lower Man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Plotted latitude and longitude of listings onto a map of NYC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Heatmap where different colors show the variety of prices of listings throughout NYC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13038"/>
            <a:ext cx="4988026" cy="41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Keywords in Listing Description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75963"/>
            <a:ext cx="4260300" cy="23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WordCloud of the top 50 keywords in the listing description: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 of each keyword depicted through </a:t>
            </a:r>
            <a:r>
              <a:rPr b="1" lang="en"/>
              <a:t>size of word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Locations, amenities, type of room, adjectives (spacious, cozy, etc)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33125"/>
            <a:ext cx="4260300" cy="2209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7" y="4042309"/>
            <a:ext cx="4044581" cy="9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Predictions: Complex vs. Simple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75" y="4024875"/>
            <a:ext cx="3715464" cy="10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3264" l="2277" r="9461" t="3451"/>
          <a:stretch/>
        </p:blipFill>
        <p:spPr>
          <a:xfrm>
            <a:off x="311701" y="1385550"/>
            <a:ext cx="3954801" cy="26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1550" y="4763150"/>
            <a:ext cx="883175" cy="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7">
            <a:alphaModFix/>
          </a:blip>
          <a:srcRect b="3260" l="3985" r="4397" t="0"/>
          <a:stretch/>
        </p:blipFill>
        <p:spPr>
          <a:xfrm>
            <a:off x="4634730" y="1347875"/>
            <a:ext cx="3791022" cy="26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4750" y="712575"/>
            <a:ext cx="86145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KNN Regressor model was more useful for complex data predictions such as price, whereas the KNN Classifier model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worked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well for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heavily skewed and simpler variables like communication.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