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tlalee/audiopro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831300" y="2919025"/>
            <a:ext cx="7481400" cy="17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March 7th, 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Product owner: Norberto Sanchez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Scrum master: Stella Lee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Team members: Ryan Fulscher, Nick Church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0" y="876800"/>
            <a:ext cx="8520600" cy="179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AUDIOPROOF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“A network of music, experiences, and people”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Project 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77800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In a sea of blogging sites...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Simple and focused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Amalgamation of our favorite features from similar 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82500" y="1277800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Goals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Model: Blog with a music focus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Unobtrusive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Ease of use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Scalability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Ease of administration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Continuous integration and 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 and validation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082025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Slack, with Github and Trello integration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Trello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Scrum board and burnup chart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Google Drive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and Accomplishments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77800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Challenges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Time management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Learning Ruby on Rails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and Accomplishments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77800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Accomplishments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Well organized views and site models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Ease of browsability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User account security and data validation for all data sent to the server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Regression-proof test harness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Well documented views and future plan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Cross platform development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300" y="1053299"/>
            <a:ext cx="7173400" cy="36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11700" y="480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Profile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Reflections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77800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Enjoyed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Learning a new framework and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Didn’t Enjoy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management on top of other demanding classes/work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Reflections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77800"/>
            <a:ext cx="427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What Worked Out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Ruby on Rails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Testing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What Didn’t Work Out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Time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0" y="1671575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hlinkClick r:id="rId3"/>
              </a:rPr>
              <a:t>https://github.com/stlalee/audioproof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