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302" r:id="rId7"/>
    <p:sldId id="264" r:id="rId8"/>
    <p:sldId id="300" r:id="rId9"/>
    <p:sldId id="287" r:id="rId10"/>
    <p:sldId id="303" r:id="rId11"/>
    <p:sldId id="304" r:id="rId12"/>
    <p:sldId id="309" r:id="rId13"/>
    <p:sldId id="301" r:id="rId14"/>
    <p:sldId id="305" r:id="rId15"/>
    <p:sldId id="266" r:id="rId16"/>
    <p:sldId id="306" r:id="rId17"/>
    <p:sldId id="307" r:id="rId18"/>
    <p:sldId id="308" r:id="rId19"/>
    <p:sldId id="299" r:id="rId2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4"/>
  </p:normalViewPr>
  <p:slideViewPr>
    <p:cSldViewPr>
      <p:cViewPr varScale="1">
        <p:scale>
          <a:sx n="154" d="100"/>
          <a:sy n="154" d="100"/>
        </p:scale>
        <p:origin x="200" y="3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915-A31A-EA42-A070-44B5EC1650F6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0A7B-E720-1545-9DA4-14641AB47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9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A0A7B-E720-1545-9DA4-14641AB47D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0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521"/>
            <a:ext cx="945540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740" y="236220"/>
            <a:ext cx="235712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837" y="831850"/>
            <a:ext cx="7696200" cy="146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227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36687" y="0"/>
            <a:ext cx="6405880" cy="5143500"/>
            <a:chOff x="1436687" y="0"/>
            <a:chExt cx="6405880" cy="5143500"/>
          </a:xfrm>
        </p:grpSpPr>
        <p:sp>
          <p:nvSpPr>
            <p:cNvPr id="4" name="object 4"/>
            <p:cNvSpPr/>
            <p:nvPr/>
          </p:nvSpPr>
          <p:spPr>
            <a:xfrm>
              <a:off x="1926577" y="0"/>
              <a:ext cx="4999482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1549" y="2096830"/>
              <a:ext cx="3443871" cy="817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9387" y="2860675"/>
              <a:ext cx="6380480" cy="0"/>
            </a:xfrm>
            <a:custGeom>
              <a:avLst/>
              <a:gdLst/>
              <a:ahLst/>
              <a:cxnLst/>
              <a:rect l="l" t="t" r="r" b="b"/>
              <a:pathLst>
                <a:path w="6380480">
                  <a:moveTo>
                    <a:pt x="0" y="0"/>
                  </a:moveTo>
                  <a:lnTo>
                    <a:pt x="6380163" y="1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9387" y="2078037"/>
              <a:ext cx="2795905" cy="19050"/>
            </a:xfrm>
            <a:custGeom>
              <a:avLst/>
              <a:gdLst/>
              <a:ahLst/>
              <a:cxnLst/>
              <a:rect l="l" t="t" r="r" b="b"/>
              <a:pathLst>
                <a:path w="2795904" h="19050">
                  <a:moveTo>
                    <a:pt x="0" y="0"/>
                  </a:moveTo>
                  <a:lnTo>
                    <a:pt x="2795591" y="1905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6787" y="2078037"/>
              <a:ext cx="3053080" cy="19050"/>
            </a:xfrm>
            <a:custGeom>
              <a:avLst/>
              <a:gdLst/>
              <a:ahLst/>
              <a:cxnLst/>
              <a:rect l="l" t="t" r="r" b="b"/>
              <a:pathLst>
                <a:path w="3053079" h="19050">
                  <a:moveTo>
                    <a:pt x="0" y="0"/>
                  </a:moveTo>
                  <a:lnTo>
                    <a:pt x="3052761" y="1905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13827" y="2293899"/>
            <a:ext cx="641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</a:rPr>
              <a:t>Global</a:t>
            </a:r>
            <a:r>
              <a:rPr sz="2400" spc="-5" dirty="0">
                <a:solidFill>
                  <a:srgbClr val="FFFFFF"/>
                </a:solidFill>
              </a:rPr>
              <a:t> Airline Network</a:t>
            </a:r>
            <a:r>
              <a:rPr sz="2400" spc="-28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Analysis</a:t>
            </a:r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6858000" y="3334499"/>
            <a:ext cx="2916555" cy="1252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lang="en-US" sz="1000" b="1" dirty="0">
                <a:solidFill>
                  <a:schemeClr val="bg1"/>
                </a:solidFill>
                <a:latin typeface="Gothic Uralic"/>
                <a:cs typeface="Gothic Uralic"/>
              </a:rPr>
              <a:t>Cai Xue</a:t>
            </a:r>
          </a:p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lang="en-US" sz="1000" b="1" dirty="0">
                <a:solidFill>
                  <a:schemeClr val="bg1"/>
                </a:solidFill>
                <a:latin typeface="Gothic Uralic"/>
                <a:cs typeface="Gothic Uralic"/>
              </a:rPr>
              <a:t>Cheng Huaihui</a:t>
            </a:r>
          </a:p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lang="en-US" sz="1000" b="1" dirty="0">
                <a:solidFill>
                  <a:schemeClr val="bg1"/>
                </a:solidFill>
                <a:latin typeface="Gothic Uralic"/>
                <a:cs typeface="Gothic Uralic"/>
              </a:rPr>
              <a:t>Luo Sijia</a:t>
            </a:r>
          </a:p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lang="en-US" sz="1000" b="1" dirty="0">
                <a:solidFill>
                  <a:schemeClr val="bg1"/>
                </a:solidFill>
                <a:latin typeface="Gothic Uralic"/>
                <a:cs typeface="Gothic Uralic"/>
              </a:rPr>
              <a:t>Tang Yuqun</a:t>
            </a:r>
          </a:p>
          <a:p>
            <a:pPr marL="12700" marR="5080">
              <a:lnSpc>
                <a:spcPct val="158300"/>
              </a:lnSpc>
              <a:spcBef>
                <a:spcPts val="100"/>
              </a:spcBef>
            </a:pPr>
            <a:endParaRPr sz="10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8162" y="1941576"/>
            <a:ext cx="327025" cy="180975"/>
          </a:xfrm>
          <a:custGeom>
            <a:avLst/>
            <a:gdLst/>
            <a:ahLst/>
            <a:cxnLst/>
            <a:rect l="l" t="t" r="r" b="b"/>
            <a:pathLst>
              <a:path w="327025" h="180975">
                <a:moveTo>
                  <a:pt x="117043" y="0"/>
                </a:moveTo>
                <a:lnTo>
                  <a:pt x="79717" y="13563"/>
                </a:lnTo>
                <a:lnTo>
                  <a:pt x="56413" y="45059"/>
                </a:lnTo>
                <a:lnTo>
                  <a:pt x="52311" y="65214"/>
                </a:lnTo>
                <a:lnTo>
                  <a:pt x="52616" y="74891"/>
                </a:lnTo>
                <a:lnTo>
                  <a:pt x="52857" y="76987"/>
                </a:lnTo>
                <a:lnTo>
                  <a:pt x="46380" y="77177"/>
                </a:lnTo>
                <a:lnTo>
                  <a:pt x="7467" y="101955"/>
                </a:lnTo>
                <a:lnTo>
                  <a:pt x="0" y="128892"/>
                </a:lnTo>
                <a:lnTo>
                  <a:pt x="609" y="136588"/>
                </a:lnTo>
                <a:lnTo>
                  <a:pt x="23558" y="172466"/>
                </a:lnTo>
                <a:lnTo>
                  <a:pt x="49072" y="180911"/>
                </a:lnTo>
                <a:lnTo>
                  <a:pt x="286461" y="180911"/>
                </a:lnTo>
                <a:lnTo>
                  <a:pt x="286461" y="180733"/>
                </a:lnTo>
                <a:lnTo>
                  <a:pt x="290004" y="180911"/>
                </a:lnTo>
                <a:lnTo>
                  <a:pt x="323964" y="156870"/>
                </a:lnTo>
                <a:lnTo>
                  <a:pt x="327025" y="141528"/>
                </a:lnTo>
                <a:lnTo>
                  <a:pt x="326288" y="133819"/>
                </a:lnTo>
                <a:lnTo>
                  <a:pt x="296925" y="103365"/>
                </a:lnTo>
                <a:lnTo>
                  <a:pt x="289331" y="102323"/>
                </a:lnTo>
                <a:lnTo>
                  <a:pt x="288544" y="95973"/>
                </a:lnTo>
                <a:lnTo>
                  <a:pt x="268414" y="58496"/>
                </a:lnTo>
                <a:lnTo>
                  <a:pt x="232867" y="41236"/>
                </a:lnTo>
                <a:lnTo>
                  <a:pt x="226440" y="40614"/>
                </a:lnTo>
                <a:lnTo>
                  <a:pt x="218173" y="40678"/>
                </a:lnTo>
                <a:lnTo>
                  <a:pt x="186613" y="51587"/>
                </a:lnTo>
                <a:lnTo>
                  <a:pt x="185013" y="46164"/>
                </a:lnTo>
                <a:lnTo>
                  <a:pt x="160489" y="12941"/>
                </a:lnTo>
                <a:lnTo>
                  <a:pt x="126466" y="190"/>
                </a:lnTo>
                <a:lnTo>
                  <a:pt x="11704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C233D62-B9D0-C241-A166-081E2CA4B81D}"/>
              </a:ext>
            </a:extLst>
          </p:cNvPr>
          <p:cNvSpPr/>
          <p:nvPr/>
        </p:nvSpPr>
        <p:spPr>
          <a:xfrm>
            <a:off x="1018723" y="264819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44405AB-5555-DD45-BA7F-8E0ABF7FAAC4}"/>
              </a:ext>
            </a:extLst>
          </p:cNvPr>
          <p:cNvSpPr/>
          <p:nvPr/>
        </p:nvSpPr>
        <p:spPr>
          <a:xfrm>
            <a:off x="33496" y="209550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854474-F284-8549-B8EA-3A5019EC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30" y="4527947"/>
            <a:ext cx="3477260" cy="61555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Global Airports Distribution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2704452-5519-534B-A894-8CD204B34A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3" y="819150"/>
            <a:ext cx="42513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F33BA4F-92AC-FC4C-973F-E85F8E5C6855}"/>
              </a:ext>
            </a:extLst>
          </p:cNvPr>
          <p:cNvSpPr/>
          <p:nvPr/>
        </p:nvSpPr>
        <p:spPr>
          <a:xfrm>
            <a:off x="5867400" y="219075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7750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airports on the earth in the year of 2007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FCAD99C-75D7-B04A-89FD-8938FA4BE134}"/>
              </a:ext>
            </a:extLst>
          </p:cNvPr>
          <p:cNvSpPr/>
          <p:nvPr/>
        </p:nvSpPr>
        <p:spPr>
          <a:xfrm>
            <a:off x="1018723" y="264819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57CEB42-A49B-8C41-87F6-A92F8B5B100C}"/>
              </a:ext>
            </a:extLst>
          </p:cNvPr>
          <p:cNvSpPr/>
          <p:nvPr/>
        </p:nvSpPr>
        <p:spPr>
          <a:xfrm>
            <a:off x="33496" y="209550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1EEFD4B-6B1E-A747-9F95-211E1557C6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895350"/>
            <a:ext cx="4914900" cy="34290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C56A34-0C9A-874F-AE71-171CD8C2BE7F}"/>
              </a:ext>
            </a:extLst>
          </p:cNvPr>
          <p:cNvSpPr/>
          <p:nvPr/>
        </p:nvSpPr>
        <p:spPr>
          <a:xfrm>
            <a:off x="6096000" y="2114550"/>
            <a:ext cx="2562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22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airports located over 10,000 feet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128472-A966-F441-90AB-D397AAC2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70" y="4554771"/>
            <a:ext cx="5264629" cy="276999"/>
          </a:xfrm>
        </p:spPr>
        <p:txBody>
          <a:bodyPr/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irports Located Over 10,000 Feet Altitude Distribution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6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987A0BD-A8A1-4C5D-A389-8B45B59AB5E9}"/>
              </a:ext>
            </a:extLst>
          </p:cNvPr>
          <p:cNvSpPr/>
          <p:nvPr/>
        </p:nvSpPr>
        <p:spPr>
          <a:xfrm>
            <a:off x="33496" y="209550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3AFABAA6-A0CC-4B1D-A74B-6B6461B6A321}"/>
              </a:ext>
            </a:extLst>
          </p:cNvPr>
          <p:cNvSpPr/>
          <p:nvPr/>
        </p:nvSpPr>
        <p:spPr>
          <a:xfrm>
            <a:off x="1018723" y="264819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8B008E2-1B08-49D6-BA4C-67F5DB5DCD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550"/>
            <a:ext cx="5943600" cy="371475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CA8262A-E90C-4757-B05E-38088BA9FF52}"/>
              </a:ext>
            </a:extLst>
          </p:cNvPr>
          <p:cNvSpPr/>
          <p:nvPr/>
        </p:nvSpPr>
        <p:spPr>
          <a:xfrm>
            <a:off x="6352495" y="1504950"/>
            <a:ext cx="2562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Europe, South America and East Asia have really busy airline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 mistake: No line plots across Pacific Ocean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4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4">
            <a:extLst>
              <a:ext uri="{FF2B5EF4-FFF2-40B4-BE49-F238E27FC236}">
                <a16:creationId xmlns:a16="http://schemas.microsoft.com/office/drawing/2014/main" id="{8B33E503-95FB-2C49-989A-81E067F620D9}"/>
              </a:ext>
            </a:extLst>
          </p:cNvPr>
          <p:cNvGrpSpPr/>
          <p:nvPr/>
        </p:nvGrpSpPr>
        <p:grpSpPr>
          <a:xfrm>
            <a:off x="195895" y="361950"/>
            <a:ext cx="6196330" cy="1313180"/>
            <a:chOff x="0" y="0"/>
            <a:chExt cx="6196330" cy="1313180"/>
          </a:xfrm>
        </p:grpSpPr>
        <p:sp>
          <p:nvSpPr>
            <p:cNvPr id="5" name="object 25">
              <a:extLst>
                <a:ext uri="{FF2B5EF4-FFF2-40B4-BE49-F238E27FC236}">
                  <a16:creationId xmlns:a16="http://schemas.microsoft.com/office/drawing/2014/main" id="{6F82E8AD-2CE1-6A4B-BF90-A53E9F7B4BC4}"/>
                </a:ext>
              </a:extLst>
            </p:cNvPr>
            <p:cNvSpPr/>
            <p:nvPr/>
          </p:nvSpPr>
          <p:spPr>
            <a:xfrm>
              <a:off x="0" y="0"/>
              <a:ext cx="6196330" cy="1313180"/>
            </a:xfrm>
            <a:custGeom>
              <a:avLst/>
              <a:gdLst/>
              <a:ahLst/>
              <a:cxnLst/>
              <a:rect l="l" t="t" r="r" b="b"/>
              <a:pathLst>
                <a:path w="6196330" h="1313180">
                  <a:moveTo>
                    <a:pt x="6196000" y="0"/>
                  </a:moveTo>
                  <a:lnTo>
                    <a:pt x="0" y="0"/>
                  </a:lnTo>
                  <a:lnTo>
                    <a:pt x="0" y="1158786"/>
                  </a:lnTo>
                  <a:lnTo>
                    <a:pt x="0" y="1312862"/>
                  </a:lnTo>
                  <a:lnTo>
                    <a:pt x="1877834" y="1312862"/>
                  </a:lnTo>
                  <a:lnTo>
                    <a:pt x="1877834" y="1158786"/>
                  </a:lnTo>
                  <a:lnTo>
                    <a:pt x="6196000" y="1158786"/>
                  </a:lnTo>
                  <a:lnTo>
                    <a:pt x="61960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40A7EAB6-54CF-5845-A700-2C64D04E57C6}"/>
                </a:ext>
              </a:extLst>
            </p:cNvPr>
            <p:cNvSpPr/>
            <p:nvPr/>
          </p:nvSpPr>
          <p:spPr>
            <a:xfrm>
              <a:off x="0" y="108521"/>
              <a:ext cx="945540" cy="995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65EADF5-B5AD-1D4D-89DF-C7EA52163B22}"/>
              </a:ext>
            </a:extLst>
          </p:cNvPr>
          <p:cNvSpPr/>
          <p:nvPr/>
        </p:nvSpPr>
        <p:spPr>
          <a:xfrm>
            <a:off x="995075" y="842461"/>
            <a:ext cx="3798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country has the most airports?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D00BC1-8297-6546-ADA6-F55985AB9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3" y="1313180"/>
            <a:ext cx="5365619" cy="366376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E8DBC40-7690-0D45-B996-2262A82090B5}"/>
              </a:ext>
            </a:extLst>
          </p:cNvPr>
          <p:cNvSpPr/>
          <p:nvPr/>
        </p:nvSpPr>
        <p:spPr>
          <a:xfrm>
            <a:off x="1018723" y="264819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AD0688-1CAC-714C-862D-F93300E9CF20}"/>
              </a:ext>
            </a:extLst>
          </p:cNvPr>
          <p:cNvSpPr/>
          <p:nvPr/>
        </p:nvSpPr>
        <p:spPr>
          <a:xfrm>
            <a:off x="4939903" y="839177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 States has by far the most airports</a:t>
            </a:r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effectLst/>
              </a:rPr>
              <a:t> 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2027D2-D9E1-D040-B1E1-F73D810B14A5}"/>
              </a:ext>
            </a:extLst>
          </p:cNvPr>
          <p:cNvSpPr/>
          <p:nvPr/>
        </p:nvSpPr>
        <p:spPr>
          <a:xfrm>
            <a:off x="6895857" y="2571750"/>
            <a:ext cx="1481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Territories</a:t>
            </a:r>
            <a:r>
              <a:rPr lang="zh-CN" altLang="zh-CN" dirty="0">
                <a:effectLst/>
              </a:rPr>
              <a:t> </a:t>
            </a:r>
            <a:endParaRPr lang="en-US" altLang="zh-CN" kern="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Economy</a:t>
            </a:r>
          </a:p>
          <a:p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8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4">
            <a:extLst>
              <a:ext uri="{FF2B5EF4-FFF2-40B4-BE49-F238E27FC236}">
                <a16:creationId xmlns:a16="http://schemas.microsoft.com/office/drawing/2014/main" id="{0C3DA894-1F6F-4B4D-A9B4-7FEF10A994E1}"/>
              </a:ext>
            </a:extLst>
          </p:cNvPr>
          <p:cNvGrpSpPr/>
          <p:nvPr/>
        </p:nvGrpSpPr>
        <p:grpSpPr>
          <a:xfrm>
            <a:off x="152400" y="87617"/>
            <a:ext cx="6196330" cy="1313180"/>
            <a:chOff x="0" y="0"/>
            <a:chExt cx="6196330" cy="1313180"/>
          </a:xfrm>
        </p:grpSpPr>
        <p:sp>
          <p:nvSpPr>
            <p:cNvPr id="4" name="object 25">
              <a:extLst>
                <a:ext uri="{FF2B5EF4-FFF2-40B4-BE49-F238E27FC236}">
                  <a16:creationId xmlns:a16="http://schemas.microsoft.com/office/drawing/2014/main" id="{C7310894-1ECB-4847-9C59-535301F8434E}"/>
                </a:ext>
              </a:extLst>
            </p:cNvPr>
            <p:cNvSpPr/>
            <p:nvPr/>
          </p:nvSpPr>
          <p:spPr>
            <a:xfrm>
              <a:off x="0" y="0"/>
              <a:ext cx="6196330" cy="1313180"/>
            </a:xfrm>
            <a:custGeom>
              <a:avLst/>
              <a:gdLst/>
              <a:ahLst/>
              <a:cxnLst/>
              <a:rect l="l" t="t" r="r" b="b"/>
              <a:pathLst>
                <a:path w="6196330" h="1313180">
                  <a:moveTo>
                    <a:pt x="6196000" y="0"/>
                  </a:moveTo>
                  <a:lnTo>
                    <a:pt x="0" y="0"/>
                  </a:lnTo>
                  <a:lnTo>
                    <a:pt x="0" y="1158786"/>
                  </a:lnTo>
                  <a:lnTo>
                    <a:pt x="0" y="1312862"/>
                  </a:lnTo>
                  <a:lnTo>
                    <a:pt x="1877834" y="1312862"/>
                  </a:lnTo>
                  <a:lnTo>
                    <a:pt x="1877834" y="1158786"/>
                  </a:lnTo>
                  <a:lnTo>
                    <a:pt x="6196000" y="1158786"/>
                  </a:lnTo>
                  <a:lnTo>
                    <a:pt x="61960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6">
              <a:extLst>
                <a:ext uri="{FF2B5EF4-FFF2-40B4-BE49-F238E27FC236}">
                  <a16:creationId xmlns:a16="http://schemas.microsoft.com/office/drawing/2014/main" id="{1B6E4B95-0597-C842-908B-A6E14A08CAF1}"/>
                </a:ext>
              </a:extLst>
            </p:cNvPr>
            <p:cNvSpPr/>
            <p:nvPr/>
          </p:nvSpPr>
          <p:spPr>
            <a:xfrm>
              <a:off x="0" y="108521"/>
              <a:ext cx="945540" cy="995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C16CDF6-F6A5-A042-ACAF-7D22B561C93E}"/>
              </a:ext>
            </a:extLst>
          </p:cNvPr>
          <p:cNvSpPr/>
          <p:nvPr/>
        </p:nvSpPr>
        <p:spPr>
          <a:xfrm>
            <a:off x="1097940" y="278545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64A0B9-8CB7-B94A-82AA-9146A212F3F6}"/>
              </a:ext>
            </a:extLst>
          </p:cNvPr>
          <p:cNvSpPr/>
          <p:nvPr/>
        </p:nvSpPr>
        <p:spPr>
          <a:xfrm>
            <a:off x="1140372" y="789507"/>
            <a:ext cx="366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country has the most airlines?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36442B-E754-EA4B-BF57-ED8602D4FE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69691"/>
            <a:ext cx="5226660" cy="37210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5126D8-EF6B-B245-AED1-17F748C75490}"/>
              </a:ext>
            </a:extLst>
          </p:cNvPr>
          <p:cNvSpPr/>
          <p:nvPr/>
        </p:nvSpPr>
        <p:spPr>
          <a:xfrm>
            <a:off x="4988250" y="789507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 States has by far the most airlines.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26" y="666750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3740" y="236220"/>
            <a:ext cx="5306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Relationship between Airports and Airlines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796539" y="824610"/>
            <a:ext cx="5433061" cy="2062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en-GB" sz="1300" spc="-5" dirty="0">
                <a:latin typeface="Gothic Uralic"/>
                <a:cs typeface="Gothic Uralic"/>
              </a:rPr>
              <a:t>There is a positive correlation between the number of airport and airline</a:t>
            </a:r>
            <a:endParaRPr sz="1300" dirty="0">
              <a:latin typeface="Gothic Uralic"/>
              <a:cs typeface="Gothic Uralic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EE04C3-C886-E64F-8991-6480358FBC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47213"/>
            <a:ext cx="5791200" cy="37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6A86CAE-2D5D-784E-87C1-A46736DF0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0083" y="652325"/>
            <a:ext cx="5077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Flight engaging Singapore (Focus on Singapore)</a:t>
            </a:r>
            <a:endParaRPr spc="-5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ACD447-B4BE-D548-AEB3-91754F32258B}"/>
              </a:ext>
            </a:extLst>
          </p:cNvPr>
          <p:cNvSpPr/>
          <p:nvPr/>
        </p:nvSpPr>
        <p:spPr>
          <a:xfrm>
            <a:off x="1097940" y="157463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D9576614-987F-764C-9B10-3EF8E43853E2}"/>
              </a:ext>
            </a:extLst>
          </p:cNvPr>
          <p:cNvSpPr/>
          <p:nvPr/>
        </p:nvSpPr>
        <p:spPr>
          <a:xfrm>
            <a:off x="202936" y="59631"/>
            <a:ext cx="945540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图片 7" descr="地图上有字&#10;&#10;描述已自动生成">
            <a:extLst>
              <a:ext uri="{FF2B5EF4-FFF2-40B4-BE49-F238E27FC236}">
                <a16:creationId xmlns:a16="http://schemas.microsoft.com/office/drawing/2014/main" id="{75293468-75C2-5C4F-AF92-2B7EFF58E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8427"/>
            <a:ext cx="6496050" cy="38976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18DB5E-6C05-AD4E-BFC7-AA6675A620BC}"/>
              </a:ext>
            </a:extLst>
          </p:cNvPr>
          <p:cNvSpPr/>
          <p:nvPr/>
        </p:nvSpPr>
        <p:spPr>
          <a:xfrm>
            <a:off x="4724400" y="2555328"/>
            <a:ext cx="3886200" cy="1061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 flights are mainly over the Pacific Ocean because of the short distance.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0F5E9E-D483-C34E-8C13-F874AB83B9D6}"/>
              </a:ext>
            </a:extLst>
          </p:cNvPr>
          <p:cNvSpPr/>
          <p:nvPr/>
        </p:nvSpPr>
        <p:spPr>
          <a:xfrm>
            <a:off x="76200" y="2051367"/>
            <a:ext cx="3886200" cy="1749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countries in Asia have the most flight to Singapore compared to the countries in other continent.</a:t>
            </a:r>
          </a:p>
          <a:p>
            <a:pPr algn="ctr"/>
            <a:r>
              <a:rPr lang="en-US" altLang="zh-CN" dirty="0"/>
              <a:t>There is an exception: Australia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141D6-D4E6-824E-808C-314BB5DAB89E}"/>
              </a:ext>
            </a:extLst>
          </p:cNvPr>
          <p:cNvSpPr txBox="1"/>
          <p:nvPr/>
        </p:nvSpPr>
        <p:spPr>
          <a:xfrm>
            <a:off x="6400800" y="55757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Overall, there are 121 airports have flights to Singapore.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EF7169-7302-3347-A5C2-FA49E1308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647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Tree map of the frequency of the flights between one country and Singapore.</a:t>
            </a:r>
            <a:endParaRPr lang="zh-CN" altLang="en-US" sz="1600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6773B265-0924-AC43-A6E8-FBD3ACD6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92352"/>
            <a:ext cx="5467350" cy="158115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6E7E5AB9-E3A5-9B43-BBA2-F311E366B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72553"/>
            <a:ext cx="5467350" cy="1581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023092-9139-C244-B31D-66079539E2E5}"/>
              </a:ext>
            </a:extLst>
          </p:cNvPr>
          <p:cNvSpPr/>
          <p:nvPr/>
        </p:nvSpPr>
        <p:spPr>
          <a:xfrm>
            <a:off x="1045388" y="292800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47DE60CB-596B-D04C-B96C-527AA1627667}"/>
              </a:ext>
            </a:extLst>
          </p:cNvPr>
          <p:cNvSpPr/>
          <p:nvPr/>
        </p:nvSpPr>
        <p:spPr>
          <a:xfrm>
            <a:off x="76200" y="145688"/>
            <a:ext cx="945540" cy="99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77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1F7417A4-6931-A04C-BBD8-FFD302FFC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985" y="757055"/>
            <a:ext cx="5306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Asia flight network</a:t>
            </a:r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3A5C0D2-3940-CA4C-BAE3-C82203FD7CA3}"/>
              </a:ext>
            </a:extLst>
          </p:cNvPr>
          <p:cNvSpPr/>
          <p:nvPr/>
        </p:nvSpPr>
        <p:spPr>
          <a:xfrm>
            <a:off x="0" y="92022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F926B2-0BE6-A24B-A6CD-9897EDD38184}"/>
              </a:ext>
            </a:extLst>
          </p:cNvPr>
          <p:cNvSpPr txBox="1"/>
          <p:nvPr/>
        </p:nvSpPr>
        <p:spPr>
          <a:xfrm>
            <a:off x="492613" y="1885950"/>
            <a:ext cx="302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 transportation connections among countries in Asia are frequent and complex. </a:t>
            </a:r>
            <a:endParaRPr lang="zh-CN" altLang="en-US" sz="1600" dirty="0"/>
          </a:p>
        </p:txBody>
      </p:sp>
      <p:pic>
        <p:nvPicPr>
          <p:cNvPr id="6" name="图片 5" descr="图片包含 地图, 游戏机&#10;&#10;描述已自动生成">
            <a:extLst>
              <a:ext uri="{FF2B5EF4-FFF2-40B4-BE49-F238E27FC236}">
                <a16:creationId xmlns:a16="http://schemas.microsoft.com/office/drawing/2014/main" id="{7F54BA17-26B0-0342-9BE0-8D6C1AE6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t="12963" r="17472" b="14444"/>
          <a:stretch/>
        </p:blipFill>
        <p:spPr>
          <a:xfrm>
            <a:off x="3638257" y="1023738"/>
            <a:ext cx="5410200" cy="39191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E86B00-4E74-E845-BF58-B3DDC32960AA}"/>
              </a:ext>
            </a:extLst>
          </p:cNvPr>
          <p:cNvSpPr/>
          <p:nvPr/>
        </p:nvSpPr>
        <p:spPr>
          <a:xfrm>
            <a:off x="985227" y="189853"/>
            <a:ext cx="234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5" dirty="0">
                <a:solidFill>
                  <a:schemeClr val="accent1">
                    <a:lumMod val="75000"/>
                  </a:schemeClr>
                </a:solidFill>
              </a:rPr>
              <a:t>NETWORK ANALYSIS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4" y="249555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3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" y="4297362"/>
            <a:ext cx="9136380" cy="846455"/>
          </a:xfrm>
          <a:custGeom>
            <a:avLst/>
            <a:gdLst/>
            <a:ahLst/>
            <a:cxnLst/>
            <a:rect l="l" t="t" r="r" b="b"/>
            <a:pathLst>
              <a:path w="9136380" h="846454">
                <a:moveTo>
                  <a:pt x="418731" y="425469"/>
                </a:moveTo>
                <a:lnTo>
                  <a:pt x="369895" y="428302"/>
                </a:lnTo>
                <a:lnTo>
                  <a:pt x="322714" y="436590"/>
                </a:lnTo>
                <a:lnTo>
                  <a:pt x="277502" y="450018"/>
                </a:lnTo>
                <a:lnTo>
                  <a:pt x="234573" y="468269"/>
                </a:lnTo>
                <a:lnTo>
                  <a:pt x="194241" y="491027"/>
                </a:lnTo>
                <a:lnTo>
                  <a:pt x="156821" y="517978"/>
                </a:lnTo>
                <a:lnTo>
                  <a:pt x="122626" y="548804"/>
                </a:lnTo>
                <a:lnTo>
                  <a:pt x="91971" y="583189"/>
                </a:lnTo>
                <a:lnTo>
                  <a:pt x="65170" y="620818"/>
                </a:lnTo>
                <a:lnTo>
                  <a:pt x="42538" y="661375"/>
                </a:lnTo>
                <a:lnTo>
                  <a:pt x="24388" y="704544"/>
                </a:lnTo>
                <a:lnTo>
                  <a:pt x="11035" y="750009"/>
                </a:lnTo>
                <a:lnTo>
                  <a:pt x="2792" y="797453"/>
                </a:lnTo>
                <a:lnTo>
                  <a:pt x="0" y="846137"/>
                </a:lnTo>
                <a:lnTo>
                  <a:pt x="9136191" y="846137"/>
                </a:lnTo>
                <a:lnTo>
                  <a:pt x="9121531" y="772278"/>
                </a:lnTo>
                <a:lnTo>
                  <a:pt x="9105252" y="727549"/>
                </a:lnTo>
                <a:lnTo>
                  <a:pt x="9084865" y="684991"/>
                </a:lnTo>
                <a:lnTo>
                  <a:pt x="9060615" y="644850"/>
                </a:lnTo>
                <a:lnTo>
                  <a:pt x="9032744" y="607371"/>
                </a:lnTo>
                <a:lnTo>
                  <a:pt x="7922921" y="605402"/>
                </a:lnTo>
                <a:lnTo>
                  <a:pt x="7924686" y="596633"/>
                </a:lnTo>
                <a:lnTo>
                  <a:pt x="7921191" y="548730"/>
                </a:lnTo>
                <a:lnTo>
                  <a:pt x="7911038" y="503010"/>
                </a:lnTo>
                <a:lnTo>
                  <a:pt x="7895978" y="463276"/>
                </a:lnTo>
                <a:lnTo>
                  <a:pt x="590371" y="463276"/>
                </a:lnTo>
                <a:lnTo>
                  <a:pt x="581729" y="458560"/>
                </a:lnTo>
                <a:lnTo>
                  <a:pt x="543256" y="444400"/>
                </a:lnTo>
                <a:lnTo>
                  <a:pt x="503125" y="434024"/>
                </a:lnTo>
                <a:lnTo>
                  <a:pt x="461546" y="427643"/>
                </a:lnTo>
                <a:lnTo>
                  <a:pt x="418731" y="425469"/>
                </a:lnTo>
                <a:close/>
              </a:path>
              <a:path w="9136380" h="846454">
                <a:moveTo>
                  <a:pt x="8128775" y="569890"/>
                </a:moveTo>
                <a:lnTo>
                  <a:pt x="8059594" y="573403"/>
                </a:lnTo>
                <a:lnTo>
                  <a:pt x="7992403" y="583714"/>
                </a:lnTo>
                <a:lnTo>
                  <a:pt x="7922921" y="605402"/>
                </a:lnTo>
                <a:lnTo>
                  <a:pt x="9030965" y="605402"/>
                </a:lnTo>
                <a:lnTo>
                  <a:pt x="9020959" y="594332"/>
                </a:lnTo>
                <a:lnTo>
                  <a:pt x="8299146" y="594332"/>
                </a:lnTo>
                <a:lnTo>
                  <a:pt x="8265135" y="583714"/>
                </a:lnTo>
                <a:lnTo>
                  <a:pt x="8231811" y="577730"/>
                </a:lnTo>
                <a:lnTo>
                  <a:pt x="8197951" y="573403"/>
                </a:lnTo>
                <a:lnTo>
                  <a:pt x="8163592" y="570776"/>
                </a:lnTo>
                <a:lnTo>
                  <a:pt x="8128775" y="569890"/>
                </a:lnTo>
                <a:close/>
              </a:path>
              <a:path w="9136380" h="846454">
                <a:moveTo>
                  <a:pt x="8659153" y="430203"/>
                </a:moveTo>
                <a:lnTo>
                  <a:pt x="8609652" y="432717"/>
                </a:lnTo>
                <a:lnTo>
                  <a:pt x="8561581" y="440094"/>
                </a:lnTo>
                <a:lnTo>
                  <a:pt x="8515184" y="452091"/>
                </a:lnTo>
                <a:lnTo>
                  <a:pt x="8470703" y="468462"/>
                </a:lnTo>
                <a:lnTo>
                  <a:pt x="8428383" y="488963"/>
                </a:lnTo>
                <a:lnTo>
                  <a:pt x="8388465" y="513349"/>
                </a:lnTo>
                <a:lnTo>
                  <a:pt x="8351194" y="541376"/>
                </a:lnTo>
                <a:lnTo>
                  <a:pt x="8316811" y="572799"/>
                </a:lnTo>
                <a:lnTo>
                  <a:pt x="8299146" y="594332"/>
                </a:lnTo>
                <a:lnTo>
                  <a:pt x="9020959" y="594332"/>
                </a:lnTo>
                <a:lnTo>
                  <a:pt x="8967115" y="541376"/>
                </a:lnTo>
                <a:lnTo>
                  <a:pt x="8929843" y="513349"/>
                </a:lnTo>
                <a:lnTo>
                  <a:pt x="8889925" y="488963"/>
                </a:lnTo>
                <a:lnTo>
                  <a:pt x="8847603" y="468462"/>
                </a:lnTo>
                <a:lnTo>
                  <a:pt x="8803122" y="452091"/>
                </a:lnTo>
                <a:lnTo>
                  <a:pt x="8756724" y="440094"/>
                </a:lnTo>
                <a:lnTo>
                  <a:pt x="8708653" y="432717"/>
                </a:lnTo>
                <a:lnTo>
                  <a:pt x="8659153" y="430203"/>
                </a:lnTo>
                <a:close/>
              </a:path>
              <a:path w="9136380" h="846454">
                <a:moveTo>
                  <a:pt x="1028994" y="32584"/>
                </a:moveTo>
                <a:lnTo>
                  <a:pt x="980621" y="35229"/>
                </a:lnTo>
                <a:lnTo>
                  <a:pt x="933774" y="42977"/>
                </a:lnTo>
                <a:lnTo>
                  <a:pt x="888730" y="55553"/>
                </a:lnTo>
                <a:lnTo>
                  <a:pt x="845764" y="72678"/>
                </a:lnTo>
                <a:lnTo>
                  <a:pt x="805152" y="94073"/>
                </a:lnTo>
                <a:lnTo>
                  <a:pt x="767171" y="119463"/>
                </a:lnTo>
                <a:lnTo>
                  <a:pt x="732096" y="148569"/>
                </a:lnTo>
                <a:lnTo>
                  <a:pt x="700204" y="181113"/>
                </a:lnTo>
                <a:lnTo>
                  <a:pt x="671771" y="216817"/>
                </a:lnTo>
                <a:lnTo>
                  <a:pt x="647073" y="255405"/>
                </a:lnTo>
                <a:lnTo>
                  <a:pt x="626386" y="296599"/>
                </a:lnTo>
                <a:lnTo>
                  <a:pt x="609986" y="340120"/>
                </a:lnTo>
                <a:lnTo>
                  <a:pt x="598149" y="385692"/>
                </a:lnTo>
                <a:lnTo>
                  <a:pt x="590371" y="463276"/>
                </a:lnTo>
                <a:lnTo>
                  <a:pt x="7895978" y="463276"/>
                </a:lnTo>
                <a:lnTo>
                  <a:pt x="7894726" y="459973"/>
                </a:lnTo>
                <a:lnTo>
                  <a:pt x="7883387" y="439409"/>
                </a:lnTo>
                <a:lnTo>
                  <a:pt x="6799225" y="439409"/>
                </a:lnTo>
                <a:lnTo>
                  <a:pt x="6776830" y="412115"/>
                </a:lnTo>
                <a:lnTo>
                  <a:pt x="5293640" y="412115"/>
                </a:lnTo>
                <a:lnTo>
                  <a:pt x="5279810" y="400636"/>
                </a:lnTo>
                <a:lnTo>
                  <a:pt x="5273756" y="397137"/>
                </a:lnTo>
                <a:lnTo>
                  <a:pt x="4925746" y="397137"/>
                </a:lnTo>
                <a:lnTo>
                  <a:pt x="4867669" y="354558"/>
                </a:lnTo>
                <a:lnTo>
                  <a:pt x="4831792" y="334679"/>
                </a:lnTo>
                <a:lnTo>
                  <a:pt x="4794146" y="317844"/>
                </a:lnTo>
                <a:lnTo>
                  <a:pt x="4754894" y="304219"/>
                </a:lnTo>
                <a:lnTo>
                  <a:pt x="4714202" y="293966"/>
                </a:lnTo>
                <a:lnTo>
                  <a:pt x="4652773" y="287738"/>
                </a:lnTo>
                <a:lnTo>
                  <a:pt x="4646828" y="258126"/>
                </a:lnTo>
                <a:lnTo>
                  <a:pt x="2420671" y="258126"/>
                </a:lnTo>
                <a:lnTo>
                  <a:pt x="2409950" y="249229"/>
                </a:lnTo>
                <a:lnTo>
                  <a:pt x="1856893" y="249229"/>
                </a:lnTo>
                <a:lnTo>
                  <a:pt x="1802677" y="219636"/>
                </a:lnTo>
                <a:lnTo>
                  <a:pt x="1753170" y="200854"/>
                </a:lnTo>
                <a:lnTo>
                  <a:pt x="1722722" y="191997"/>
                </a:lnTo>
                <a:lnTo>
                  <a:pt x="1364489" y="191997"/>
                </a:lnTo>
                <a:lnTo>
                  <a:pt x="1339965" y="162111"/>
                </a:lnTo>
                <a:lnTo>
                  <a:pt x="1304053" y="129738"/>
                </a:lnTo>
                <a:lnTo>
                  <a:pt x="1264754" y="101434"/>
                </a:lnTo>
                <a:lnTo>
                  <a:pt x="1222397" y="77533"/>
                </a:lnTo>
                <a:lnTo>
                  <a:pt x="1177313" y="58365"/>
                </a:lnTo>
                <a:lnTo>
                  <a:pt x="1129831" y="44264"/>
                </a:lnTo>
                <a:lnTo>
                  <a:pt x="1080281" y="35559"/>
                </a:lnTo>
                <a:lnTo>
                  <a:pt x="1028994" y="32584"/>
                </a:lnTo>
                <a:close/>
              </a:path>
              <a:path w="9136380" h="846454">
                <a:moveTo>
                  <a:pt x="7063601" y="359710"/>
                </a:moveTo>
                <a:lnTo>
                  <a:pt x="7014102" y="362224"/>
                </a:lnTo>
                <a:lnTo>
                  <a:pt x="6966032" y="369601"/>
                </a:lnTo>
                <a:lnTo>
                  <a:pt x="6919635" y="381597"/>
                </a:lnTo>
                <a:lnTo>
                  <a:pt x="6875158" y="397968"/>
                </a:lnTo>
                <a:lnTo>
                  <a:pt x="6799225" y="439409"/>
                </a:lnTo>
                <a:lnTo>
                  <a:pt x="7883387" y="439409"/>
                </a:lnTo>
                <a:lnTo>
                  <a:pt x="7882007" y="436906"/>
                </a:lnTo>
                <a:lnTo>
                  <a:pt x="7323392" y="436906"/>
                </a:lnTo>
                <a:lnTo>
                  <a:pt x="7252056" y="397968"/>
                </a:lnTo>
                <a:lnTo>
                  <a:pt x="7207574" y="381597"/>
                </a:lnTo>
                <a:lnTo>
                  <a:pt x="7161177" y="369601"/>
                </a:lnTo>
                <a:lnTo>
                  <a:pt x="7113105" y="362224"/>
                </a:lnTo>
                <a:lnTo>
                  <a:pt x="7063601" y="359710"/>
                </a:lnTo>
                <a:close/>
              </a:path>
              <a:path w="9136380" h="846454">
                <a:moveTo>
                  <a:pt x="7602322" y="272468"/>
                </a:moveTo>
                <a:lnTo>
                  <a:pt x="7547907" y="277067"/>
                </a:lnTo>
                <a:lnTo>
                  <a:pt x="7496438" y="290360"/>
                </a:lnTo>
                <a:lnTo>
                  <a:pt x="7448665" y="311593"/>
                </a:lnTo>
                <a:lnTo>
                  <a:pt x="7405337" y="340012"/>
                </a:lnTo>
                <a:lnTo>
                  <a:pt x="7367203" y="374862"/>
                </a:lnTo>
                <a:lnTo>
                  <a:pt x="7335013" y="415390"/>
                </a:lnTo>
                <a:lnTo>
                  <a:pt x="7323392" y="436906"/>
                </a:lnTo>
                <a:lnTo>
                  <a:pt x="7882007" y="436906"/>
                </a:lnTo>
                <a:lnTo>
                  <a:pt x="7845617" y="383957"/>
                </a:lnTo>
                <a:lnTo>
                  <a:pt x="7813819" y="351980"/>
                </a:lnTo>
                <a:lnTo>
                  <a:pt x="7777855" y="324693"/>
                </a:lnTo>
                <a:lnTo>
                  <a:pt x="7738225" y="302597"/>
                </a:lnTo>
                <a:lnTo>
                  <a:pt x="7695427" y="286193"/>
                </a:lnTo>
                <a:lnTo>
                  <a:pt x="7649960" y="275983"/>
                </a:lnTo>
                <a:lnTo>
                  <a:pt x="7602322" y="272468"/>
                </a:lnTo>
                <a:close/>
              </a:path>
              <a:path w="9136380" h="846454">
                <a:moveTo>
                  <a:pt x="5504523" y="331330"/>
                </a:moveTo>
                <a:lnTo>
                  <a:pt x="5455430" y="335065"/>
                </a:lnTo>
                <a:lnTo>
                  <a:pt x="5408661" y="345903"/>
                </a:lnTo>
                <a:lnTo>
                  <a:pt x="5364763" y="363296"/>
                </a:lnTo>
                <a:lnTo>
                  <a:pt x="5324285" y="386692"/>
                </a:lnTo>
                <a:lnTo>
                  <a:pt x="5293640" y="412115"/>
                </a:lnTo>
                <a:lnTo>
                  <a:pt x="6776830" y="412115"/>
                </a:lnTo>
                <a:lnTo>
                  <a:pt x="6774120" y="408811"/>
                </a:lnTo>
                <a:lnTo>
                  <a:pt x="5711419" y="408811"/>
                </a:lnTo>
                <a:lnTo>
                  <a:pt x="5684762" y="386692"/>
                </a:lnTo>
                <a:lnTo>
                  <a:pt x="5644278" y="363296"/>
                </a:lnTo>
                <a:lnTo>
                  <a:pt x="5600381" y="345903"/>
                </a:lnTo>
                <a:lnTo>
                  <a:pt x="5553615" y="335065"/>
                </a:lnTo>
                <a:lnTo>
                  <a:pt x="5504523" y="331330"/>
                </a:lnTo>
                <a:close/>
              </a:path>
              <a:path w="9136380" h="846454">
                <a:moveTo>
                  <a:pt x="6242774" y="145040"/>
                </a:moveTo>
                <a:lnTo>
                  <a:pt x="6192278" y="146906"/>
                </a:lnTo>
                <a:lnTo>
                  <a:pt x="6142789" y="152417"/>
                </a:lnTo>
                <a:lnTo>
                  <a:pt x="6094439" y="161441"/>
                </a:lnTo>
                <a:lnTo>
                  <a:pt x="6047359" y="173847"/>
                </a:lnTo>
                <a:lnTo>
                  <a:pt x="6001679" y="189503"/>
                </a:lnTo>
                <a:lnTo>
                  <a:pt x="5957530" y="208277"/>
                </a:lnTo>
                <a:lnTo>
                  <a:pt x="5915043" y="230039"/>
                </a:lnTo>
                <a:lnTo>
                  <a:pt x="5874348" y="254655"/>
                </a:lnTo>
                <a:lnTo>
                  <a:pt x="5835577" y="281996"/>
                </a:lnTo>
                <a:lnTo>
                  <a:pt x="5798860" y="311928"/>
                </a:lnTo>
                <a:lnTo>
                  <a:pt x="5764327" y="344322"/>
                </a:lnTo>
                <a:lnTo>
                  <a:pt x="5711419" y="408811"/>
                </a:lnTo>
                <a:lnTo>
                  <a:pt x="6774120" y="408811"/>
                </a:lnTo>
                <a:lnTo>
                  <a:pt x="6721209" y="344322"/>
                </a:lnTo>
                <a:lnTo>
                  <a:pt x="6686680" y="311928"/>
                </a:lnTo>
                <a:lnTo>
                  <a:pt x="6649965" y="281996"/>
                </a:lnTo>
                <a:lnTo>
                  <a:pt x="6611196" y="254655"/>
                </a:lnTo>
                <a:lnTo>
                  <a:pt x="6570503" y="230039"/>
                </a:lnTo>
                <a:lnTo>
                  <a:pt x="6528017" y="208277"/>
                </a:lnTo>
                <a:lnTo>
                  <a:pt x="6483869" y="189503"/>
                </a:lnTo>
                <a:lnTo>
                  <a:pt x="6438189" y="173847"/>
                </a:lnTo>
                <a:lnTo>
                  <a:pt x="6391109" y="161441"/>
                </a:lnTo>
                <a:lnTo>
                  <a:pt x="6342760" y="152417"/>
                </a:lnTo>
                <a:lnTo>
                  <a:pt x="6293271" y="146906"/>
                </a:lnTo>
                <a:lnTo>
                  <a:pt x="6242774" y="145040"/>
                </a:lnTo>
                <a:close/>
              </a:path>
              <a:path w="9136380" h="846454">
                <a:moveTo>
                  <a:pt x="5099571" y="345274"/>
                </a:moveTo>
                <a:lnTo>
                  <a:pt x="5034604" y="351860"/>
                </a:lnTo>
                <a:lnTo>
                  <a:pt x="4974095" y="370748"/>
                </a:lnTo>
                <a:lnTo>
                  <a:pt x="4925746" y="397137"/>
                </a:lnTo>
                <a:lnTo>
                  <a:pt x="5273756" y="397137"/>
                </a:lnTo>
                <a:lnTo>
                  <a:pt x="5239332" y="377240"/>
                </a:lnTo>
                <a:lnTo>
                  <a:pt x="5195433" y="359848"/>
                </a:lnTo>
                <a:lnTo>
                  <a:pt x="5148665" y="349009"/>
                </a:lnTo>
                <a:lnTo>
                  <a:pt x="5099571" y="345274"/>
                </a:lnTo>
                <a:close/>
              </a:path>
              <a:path w="9136380" h="846454">
                <a:moveTo>
                  <a:pt x="2939365" y="52370"/>
                </a:moveTo>
                <a:lnTo>
                  <a:pt x="2886730" y="54154"/>
                </a:lnTo>
                <a:lnTo>
                  <a:pt x="2835047" y="59428"/>
                </a:lnTo>
                <a:lnTo>
                  <a:pt x="2784431" y="68077"/>
                </a:lnTo>
                <a:lnTo>
                  <a:pt x="2734997" y="79985"/>
                </a:lnTo>
                <a:lnTo>
                  <a:pt x="2686858" y="95039"/>
                </a:lnTo>
                <a:lnTo>
                  <a:pt x="2640129" y="113122"/>
                </a:lnTo>
                <a:lnTo>
                  <a:pt x="2594925" y="134119"/>
                </a:lnTo>
                <a:lnTo>
                  <a:pt x="2551359" y="157916"/>
                </a:lnTo>
                <a:lnTo>
                  <a:pt x="2509546" y="184397"/>
                </a:lnTo>
                <a:lnTo>
                  <a:pt x="2420671" y="258126"/>
                </a:lnTo>
                <a:lnTo>
                  <a:pt x="4646828" y="258126"/>
                </a:lnTo>
                <a:lnTo>
                  <a:pt x="4640190" y="225057"/>
                </a:lnTo>
                <a:lnTo>
                  <a:pt x="3418206" y="225057"/>
                </a:lnTo>
                <a:lnTo>
                  <a:pt x="3369196" y="184397"/>
                </a:lnTo>
                <a:lnTo>
                  <a:pt x="3327383" y="157916"/>
                </a:lnTo>
                <a:lnTo>
                  <a:pt x="3283816" y="134119"/>
                </a:lnTo>
                <a:lnTo>
                  <a:pt x="3238610" y="113122"/>
                </a:lnTo>
                <a:lnTo>
                  <a:pt x="3191879" y="95039"/>
                </a:lnTo>
                <a:lnTo>
                  <a:pt x="3143738" y="79985"/>
                </a:lnTo>
                <a:lnTo>
                  <a:pt x="3094301" y="68077"/>
                </a:lnTo>
                <a:lnTo>
                  <a:pt x="3043684" y="59428"/>
                </a:lnTo>
                <a:lnTo>
                  <a:pt x="2992000" y="54154"/>
                </a:lnTo>
                <a:lnTo>
                  <a:pt x="2939365" y="52370"/>
                </a:lnTo>
                <a:close/>
              </a:path>
              <a:path w="9136380" h="846454">
                <a:moveTo>
                  <a:pt x="2133423" y="142138"/>
                </a:moveTo>
                <a:lnTo>
                  <a:pt x="2082186" y="145258"/>
                </a:lnTo>
                <a:lnTo>
                  <a:pt x="2032791" y="154376"/>
                </a:lnTo>
                <a:lnTo>
                  <a:pt x="1985602" y="169125"/>
                </a:lnTo>
                <a:lnTo>
                  <a:pt x="1940983" y="189140"/>
                </a:lnTo>
                <a:lnTo>
                  <a:pt x="1899298" y="214054"/>
                </a:lnTo>
                <a:lnTo>
                  <a:pt x="1856893" y="249229"/>
                </a:lnTo>
                <a:lnTo>
                  <a:pt x="2409950" y="249229"/>
                </a:lnTo>
                <a:lnTo>
                  <a:pt x="2367560" y="214054"/>
                </a:lnTo>
                <a:lnTo>
                  <a:pt x="2325869" y="189140"/>
                </a:lnTo>
                <a:lnTo>
                  <a:pt x="2281246" y="169125"/>
                </a:lnTo>
                <a:lnTo>
                  <a:pt x="2234056" y="154376"/>
                </a:lnTo>
                <a:lnTo>
                  <a:pt x="2184660" y="145258"/>
                </a:lnTo>
                <a:lnTo>
                  <a:pt x="2133423" y="142138"/>
                </a:lnTo>
                <a:close/>
              </a:path>
              <a:path w="9136380" h="846454">
                <a:moveTo>
                  <a:pt x="3825279" y="0"/>
                </a:moveTo>
                <a:lnTo>
                  <a:pt x="3775780" y="2513"/>
                </a:lnTo>
                <a:lnTo>
                  <a:pt x="3727711" y="9891"/>
                </a:lnTo>
                <a:lnTo>
                  <a:pt x="3681314" y="21887"/>
                </a:lnTo>
                <a:lnTo>
                  <a:pt x="3636833" y="38259"/>
                </a:lnTo>
                <a:lnTo>
                  <a:pt x="3594512" y="58760"/>
                </a:lnTo>
                <a:lnTo>
                  <a:pt x="3554593" y="83146"/>
                </a:lnTo>
                <a:lnTo>
                  <a:pt x="3517321" y="111172"/>
                </a:lnTo>
                <a:lnTo>
                  <a:pt x="3482939" y="142595"/>
                </a:lnTo>
                <a:lnTo>
                  <a:pt x="3451679" y="177183"/>
                </a:lnTo>
                <a:lnTo>
                  <a:pt x="3423819" y="214647"/>
                </a:lnTo>
                <a:lnTo>
                  <a:pt x="3418206" y="225057"/>
                </a:lnTo>
                <a:lnTo>
                  <a:pt x="4640190" y="225057"/>
                </a:lnTo>
                <a:lnTo>
                  <a:pt x="4617643" y="177168"/>
                </a:lnTo>
                <a:lnTo>
                  <a:pt x="4590709" y="139076"/>
                </a:lnTo>
                <a:lnTo>
                  <a:pt x="4560374" y="107081"/>
                </a:lnTo>
                <a:lnTo>
                  <a:pt x="4124821" y="107081"/>
                </a:lnTo>
                <a:lnTo>
                  <a:pt x="4095979" y="83145"/>
                </a:lnTo>
                <a:lnTo>
                  <a:pt x="4056058" y="58759"/>
                </a:lnTo>
                <a:lnTo>
                  <a:pt x="4013735" y="38258"/>
                </a:lnTo>
                <a:lnTo>
                  <a:pt x="3969254" y="21887"/>
                </a:lnTo>
                <a:lnTo>
                  <a:pt x="3922856" y="9890"/>
                </a:lnTo>
                <a:lnTo>
                  <a:pt x="3874783" y="2513"/>
                </a:lnTo>
                <a:lnTo>
                  <a:pt x="3825279" y="0"/>
                </a:lnTo>
                <a:close/>
              </a:path>
              <a:path w="9136380" h="846454">
                <a:moveTo>
                  <a:pt x="1539317" y="166168"/>
                </a:moveTo>
                <a:lnTo>
                  <a:pt x="1470135" y="169680"/>
                </a:lnTo>
                <a:lnTo>
                  <a:pt x="1402944" y="179990"/>
                </a:lnTo>
                <a:lnTo>
                  <a:pt x="1364489" y="191997"/>
                </a:lnTo>
                <a:lnTo>
                  <a:pt x="1722722" y="191997"/>
                </a:lnTo>
                <a:lnTo>
                  <a:pt x="1701905" y="185941"/>
                </a:lnTo>
                <a:lnTo>
                  <a:pt x="1649058" y="175073"/>
                </a:lnTo>
                <a:lnTo>
                  <a:pt x="1594804" y="168423"/>
                </a:lnTo>
                <a:lnTo>
                  <a:pt x="1539317" y="166168"/>
                </a:lnTo>
                <a:close/>
              </a:path>
              <a:path w="9136380" h="846454">
                <a:moveTo>
                  <a:pt x="4341953" y="21109"/>
                </a:moveTo>
                <a:lnTo>
                  <a:pt x="4292859" y="24845"/>
                </a:lnTo>
                <a:lnTo>
                  <a:pt x="4246089" y="35683"/>
                </a:lnTo>
                <a:lnTo>
                  <a:pt x="4202191" y="53076"/>
                </a:lnTo>
                <a:lnTo>
                  <a:pt x="4161714" y="76472"/>
                </a:lnTo>
                <a:lnTo>
                  <a:pt x="4124821" y="107081"/>
                </a:lnTo>
                <a:lnTo>
                  <a:pt x="4560374" y="107081"/>
                </a:lnTo>
                <a:lnTo>
                  <a:pt x="4522190" y="76471"/>
                </a:lnTo>
                <a:lnTo>
                  <a:pt x="4481710" y="53075"/>
                </a:lnTo>
                <a:lnTo>
                  <a:pt x="4437813" y="35683"/>
                </a:lnTo>
                <a:lnTo>
                  <a:pt x="4391044" y="24844"/>
                </a:lnTo>
                <a:lnTo>
                  <a:pt x="4341953" y="211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4165" y="1009332"/>
            <a:ext cx="1550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  <a:latin typeface="Gothic Uralic"/>
                <a:cs typeface="Gothic Uralic"/>
              </a:rPr>
              <a:t>BACKGROUND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165" y="1799907"/>
            <a:ext cx="212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1800" spc="-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US" spc="-80" dirty="0">
                <a:solidFill>
                  <a:srgbClr val="FFFFFF"/>
                </a:solidFill>
                <a:latin typeface="Gothic Uralic"/>
                <a:cs typeface="Gothic Uralic"/>
              </a:rPr>
              <a:t>INTRODUCTION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9275" y="919162"/>
            <a:ext cx="742950" cy="408305"/>
          </a:xfrm>
          <a:custGeom>
            <a:avLst/>
            <a:gdLst/>
            <a:ahLst/>
            <a:cxnLst/>
            <a:rect l="l" t="t" r="r" b="b"/>
            <a:pathLst>
              <a:path w="742950" h="408305">
                <a:moveTo>
                  <a:pt x="269798" y="0"/>
                </a:moveTo>
                <a:lnTo>
                  <a:pt x="227685" y="6946"/>
                </a:lnTo>
                <a:lnTo>
                  <a:pt x="181114" y="30708"/>
                </a:lnTo>
                <a:lnTo>
                  <a:pt x="149567" y="62255"/>
                </a:lnTo>
                <a:lnTo>
                  <a:pt x="128155" y="101714"/>
                </a:lnTo>
                <a:lnTo>
                  <a:pt x="119532" y="139242"/>
                </a:lnTo>
                <a:lnTo>
                  <a:pt x="118706" y="154939"/>
                </a:lnTo>
                <a:lnTo>
                  <a:pt x="119125" y="164388"/>
                </a:lnTo>
                <a:lnTo>
                  <a:pt x="120091" y="173697"/>
                </a:lnTo>
                <a:lnTo>
                  <a:pt x="117449" y="173558"/>
                </a:lnTo>
                <a:lnTo>
                  <a:pt x="77139" y="180644"/>
                </a:lnTo>
                <a:lnTo>
                  <a:pt x="42672" y="200240"/>
                </a:lnTo>
                <a:lnTo>
                  <a:pt x="16954" y="229984"/>
                </a:lnTo>
                <a:lnTo>
                  <a:pt x="2501" y="267220"/>
                </a:lnTo>
                <a:lnTo>
                  <a:pt x="0" y="290702"/>
                </a:lnTo>
                <a:lnTo>
                  <a:pt x="698" y="302374"/>
                </a:lnTo>
                <a:lnTo>
                  <a:pt x="13347" y="345033"/>
                </a:lnTo>
                <a:lnTo>
                  <a:pt x="40309" y="379082"/>
                </a:lnTo>
                <a:lnTo>
                  <a:pt x="72974" y="399237"/>
                </a:lnTo>
                <a:lnTo>
                  <a:pt x="111480" y="407708"/>
                </a:lnTo>
                <a:lnTo>
                  <a:pt x="111480" y="407987"/>
                </a:lnTo>
                <a:lnTo>
                  <a:pt x="650798" y="407987"/>
                </a:lnTo>
                <a:lnTo>
                  <a:pt x="650798" y="407568"/>
                </a:lnTo>
                <a:lnTo>
                  <a:pt x="654126" y="407987"/>
                </a:lnTo>
                <a:lnTo>
                  <a:pt x="658850" y="407987"/>
                </a:lnTo>
                <a:lnTo>
                  <a:pt x="663308" y="407568"/>
                </a:lnTo>
                <a:lnTo>
                  <a:pt x="700277" y="395058"/>
                </a:lnTo>
                <a:lnTo>
                  <a:pt x="732243" y="361569"/>
                </a:lnTo>
                <a:lnTo>
                  <a:pt x="742810" y="323773"/>
                </a:lnTo>
                <a:lnTo>
                  <a:pt x="742950" y="319189"/>
                </a:lnTo>
                <a:lnTo>
                  <a:pt x="742810" y="314744"/>
                </a:lnTo>
                <a:lnTo>
                  <a:pt x="728497" y="270700"/>
                </a:lnTo>
                <a:lnTo>
                  <a:pt x="698195" y="242481"/>
                </a:lnTo>
                <a:lnTo>
                  <a:pt x="657326" y="230809"/>
                </a:lnTo>
                <a:lnTo>
                  <a:pt x="655523" y="216496"/>
                </a:lnTo>
                <a:lnTo>
                  <a:pt x="639394" y="169951"/>
                </a:lnTo>
                <a:lnTo>
                  <a:pt x="614654" y="136740"/>
                </a:lnTo>
                <a:lnTo>
                  <a:pt x="582129" y="111442"/>
                </a:lnTo>
                <a:lnTo>
                  <a:pt x="543064" y="95745"/>
                </a:lnTo>
                <a:lnTo>
                  <a:pt x="507072" y="91439"/>
                </a:lnTo>
                <a:lnTo>
                  <a:pt x="495668" y="91859"/>
                </a:lnTo>
                <a:lnTo>
                  <a:pt x="457860" y="99771"/>
                </a:lnTo>
                <a:lnTo>
                  <a:pt x="423951" y="116446"/>
                </a:lnTo>
                <a:lnTo>
                  <a:pt x="422275" y="110197"/>
                </a:lnTo>
                <a:lnTo>
                  <a:pt x="406844" y="75311"/>
                </a:lnTo>
                <a:lnTo>
                  <a:pt x="379183" y="41275"/>
                </a:lnTo>
                <a:lnTo>
                  <a:pt x="343052" y="16255"/>
                </a:lnTo>
                <a:lnTo>
                  <a:pt x="306908" y="3479"/>
                </a:lnTo>
                <a:lnTo>
                  <a:pt x="280644" y="139"/>
                </a:lnTo>
                <a:lnTo>
                  <a:pt x="269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1215" y="101250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2473E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9275" y="1709737"/>
            <a:ext cx="742950" cy="408305"/>
          </a:xfrm>
          <a:custGeom>
            <a:avLst/>
            <a:gdLst/>
            <a:ahLst/>
            <a:cxnLst/>
            <a:rect l="l" t="t" r="r" b="b"/>
            <a:pathLst>
              <a:path w="742950" h="408305">
                <a:moveTo>
                  <a:pt x="269798" y="0"/>
                </a:moveTo>
                <a:lnTo>
                  <a:pt x="227685" y="6946"/>
                </a:lnTo>
                <a:lnTo>
                  <a:pt x="181114" y="30708"/>
                </a:lnTo>
                <a:lnTo>
                  <a:pt x="149567" y="62255"/>
                </a:lnTo>
                <a:lnTo>
                  <a:pt x="128155" y="101714"/>
                </a:lnTo>
                <a:lnTo>
                  <a:pt x="119532" y="139242"/>
                </a:lnTo>
                <a:lnTo>
                  <a:pt x="118706" y="154939"/>
                </a:lnTo>
                <a:lnTo>
                  <a:pt x="119125" y="164388"/>
                </a:lnTo>
                <a:lnTo>
                  <a:pt x="120091" y="173697"/>
                </a:lnTo>
                <a:lnTo>
                  <a:pt x="117449" y="173558"/>
                </a:lnTo>
                <a:lnTo>
                  <a:pt x="77139" y="180644"/>
                </a:lnTo>
                <a:lnTo>
                  <a:pt x="42672" y="200240"/>
                </a:lnTo>
                <a:lnTo>
                  <a:pt x="16954" y="229984"/>
                </a:lnTo>
                <a:lnTo>
                  <a:pt x="2501" y="267220"/>
                </a:lnTo>
                <a:lnTo>
                  <a:pt x="0" y="290702"/>
                </a:lnTo>
                <a:lnTo>
                  <a:pt x="698" y="302374"/>
                </a:lnTo>
                <a:lnTo>
                  <a:pt x="13347" y="345033"/>
                </a:lnTo>
                <a:lnTo>
                  <a:pt x="40309" y="379082"/>
                </a:lnTo>
                <a:lnTo>
                  <a:pt x="72974" y="399237"/>
                </a:lnTo>
                <a:lnTo>
                  <a:pt x="111480" y="407708"/>
                </a:lnTo>
                <a:lnTo>
                  <a:pt x="111480" y="407987"/>
                </a:lnTo>
                <a:lnTo>
                  <a:pt x="650798" y="407987"/>
                </a:lnTo>
                <a:lnTo>
                  <a:pt x="650798" y="407568"/>
                </a:lnTo>
                <a:lnTo>
                  <a:pt x="654126" y="407987"/>
                </a:lnTo>
                <a:lnTo>
                  <a:pt x="658850" y="407987"/>
                </a:lnTo>
                <a:lnTo>
                  <a:pt x="663308" y="407568"/>
                </a:lnTo>
                <a:lnTo>
                  <a:pt x="700277" y="395058"/>
                </a:lnTo>
                <a:lnTo>
                  <a:pt x="732243" y="361581"/>
                </a:lnTo>
                <a:lnTo>
                  <a:pt x="742810" y="323773"/>
                </a:lnTo>
                <a:lnTo>
                  <a:pt x="742950" y="319189"/>
                </a:lnTo>
                <a:lnTo>
                  <a:pt x="742810" y="314744"/>
                </a:lnTo>
                <a:lnTo>
                  <a:pt x="728497" y="270700"/>
                </a:lnTo>
                <a:lnTo>
                  <a:pt x="698195" y="242481"/>
                </a:lnTo>
                <a:lnTo>
                  <a:pt x="657326" y="230809"/>
                </a:lnTo>
                <a:lnTo>
                  <a:pt x="655523" y="216496"/>
                </a:lnTo>
                <a:lnTo>
                  <a:pt x="639394" y="169951"/>
                </a:lnTo>
                <a:lnTo>
                  <a:pt x="614654" y="136740"/>
                </a:lnTo>
                <a:lnTo>
                  <a:pt x="582129" y="111442"/>
                </a:lnTo>
                <a:lnTo>
                  <a:pt x="543064" y="95745"/>
                </a:lnTo>
                <a:lnTo>
                  <a:pt x="507072" y="91439"/>
                </a:lnTo>
                <a:lnTo>
                  <a:pt x="495668" y="91846"/>
                </a:lnTo>
                <a:lnTo>
                  <a:pt x="457860" y="99771"/>
                </a:lnTo>
                <a:lnTo>
                  <a:pt x="423951" y="116446"/>
                </a:lnTo>
                <a:lnTo>
                  <a:pt x="422275" y="110197"/>
                </a:lnTo>
                <a:lnTo>
                  <a:pt x="406844" y="75323"/>
                </a:lnTo>
                <a:lnTo>
                  <a:pt x="379183" y="41275"/>
                </a:lnTo>
                <a:lnTo>
                  <a:pt x="343052" y="16255"/>
                </a:lnTo>
                <a:lnTo>
                  <a:pt x="306908" y="3479"/>
                </a:lnTo>
                <a:lnTo>
                  <a:pt x="280644" y="139"/>
                </a:lnTo>
                <a:lnTo>
                  <a:pt x="269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1215" y="18030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2473E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9275" y="2487612"/>
            <a:ext cx="742950" cy="408305"/>
          </a:xfrm>
          <a:custGeom>
            <a:avLst/>
            <a:gdLst/>
            <a:ahLst/>
            <a:cxnLst/>
            <a:rect l="l" t="t" r="r" b="b"/>
            <a:pathLst>
              <a:path w="742950" h="408305">
                <a:moveTo>
                  <a:pt x="269798" y="0"/>
                </a:moveTo>
                <a:lnTo>
                  <a:pt x="227685" y="6946"/>
                </a:lnTo>
                <a:lnTo>
                  <a:pt x="181114" y="30708"/>
                </a:lnTo>
                <a:lnTo>
                  <a:pt x="149567" y="62255"/>
                </a:lnTo>
                <a:lnTo>
                  <a:pt x="128155" y="101714"/>
                </a:lnTo>
                <a:lnTo>
                  <a:pt x="119532" y="139242"/>
                </a:lnTo>
                <a:lnTo>
                  <a:pt x="118706" y="154939"/>
                </a:lnTo>
                <a:lnTo>
                  <a:pt x="119125" y="164388"/>
                </a:lnTo>
                <a:lnTo>
                  <a:pt x="120091" y="173697"/>
                </a:lnTo>
                <a:lnTo>
                  <a:pt x="117449" y="173558"/>
                </a:lnTo>
                <a:lnTo>
                  <a:pt x="77139" y="180644"/>
                </a:lnTo>
                <a:lnTo>
                  <a:pt x="42672" y="200240"/>
                </a:lnTo>
                <a:lnTo>
                  <a:pt x="16954" y="229984"/>
                </a:lnTo>
                <a:lnTo>
                  <a:pt x="2501" y="267220"/>
                </a:lnTo>
                <a:lnTo>
                  <a:pt x="0" y="290702"/>
                </a:lnTo>
                <a:lnTo>
                  <a:pt x="698" y="302374"/>
                </a:lnTo>
                <a:lnTo>
                  <a:pt x="13347" y="345033"/>
                </a:lnTo>
                <a:lnTo>
                  <a:pt x="40309" y="379082"/>
                </a:lnTo>
                <a:lnTo>
                  <a:pt x="72974" y="399237"/>
                </a:lnTo>
                <a:lnTo>
                  <a:pt x="111480" y="407708"/>
                </a:lnTo>
                <a:lnTo>
                  <a:pt x="111480" y="407987"/>
                </a:lnTo>
                <a:lnTo>
                  <a:pt x="650798" y="407987"/>
                </a:lnTo>
                <a:lnTo>
                  <a:pt x="650798" y="407568"/>
                </a:lnTo>
                <a:lnTo>
                  <a:pt x="654126" y="407987"/>
                </a:lnTo>
                <a:lnTo>
                  <a:pt x="658850" y="407987"/>
                </a:lnTo>
                <a:lnTo>
                  <a:pt x="663308" y="407568"/>
                </a:lnTo>
                <a:lnTo>
                  <a:pt x="700277" y="395058"/>
                </a:lnTo>
                <a:lnTo>
                  <a:pt x="732243" y="361581"/>
                </a:lnTo>
                <a:lnTo>
                  <a:pt x="742810" y="323773"/>
                </a:lnTo>
                <a:lnTo>
                  <a:pt x="742950" y="319189"/>
                </a:lnTo>
                <a:lnTo>
                  <a:pt x="742810" y="314744"/>
                </a:lnTo>
                <a:lnTo>
                  <a:pt x="728497" y="270700"/>
                </a:lnTo>
                <a:lnTo>
                  <a:pt x="698195" y="242481"/>
                </a:lnTo>
                <a:lnTo>
                  <a:pt x="657326" y="230809"/>
                </a:lnTo>
                <a:lnTo>
                  <a:pt x="655523" y="216496"/>
                </a:lnTo>
                <a:lnTo>
                  <a:pt x="639394" y="169951"/>
                </a:lnTo>
                <a:lnTo>
                  <a:pt x="614654" y="136740"/>
                </a:lnTo>
                <a:lnTo>
                  <a:pt x="582129" y="111442"/>
                </a:lnTo>
                <a:lnTo>
                  <a:pt x="543064" y="95745"/>
                </a:lnTo>
                <a:lnTo>
                  <a:pt x="507072" y="91439"/>
                </a:lnTo>
                <a:lnTo>
                  <a:pt x="495668" y="91846"/>
                </a:lnTo>
                <a:lnTo>
                  <a:pt x="457860" y="99771"/>
                </a:lnTo>
                <a:lnTo>
                  <a:pt x="423951" y="116446"/>
                </a:lnTo>
                <a:lnTo>
                  <a:pt x="422275" y="110197"/>
                </a:lnTo>
                <a:lnTo>
                  <a:pt x="406844" y="75323"/>
                </a:lnTo>
                <a:lnTo>
                  <a:pt x="379183" y="41275"/>
                </a:lnTo>
                <a:lnTo>
                  <a:pt x="343052" y="16256"/>
                </a:lnTo>
                <a:lnTo>
                  <a:pt x="306908" y="3479"/>
                </a:lnTo>
                <a:lnTo>
                  <a:pt x="280644" y="139"/>
                </a:lnTo>
                <a:lnTo>
                  <a:pt x="269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47565" y="258254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2473E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59275" y="3251200"/>
            <a:ext cx="742950" cy="408305"/>
          </a:xfrm>
          <a:custGeom>
            <a:avLst/>
            <a:gdLst/>
            <a:ahLst/>
            <a:cxnLst/>
            <a:rect l="l" t="t" r="r" b="b"/>
            <a:pathLst>
              <a:path w="742950" h="408304">
                <a:moveTo>
                  <a:pt x="269798" y="0"/>
                </a:moveTo>
                <a:lnTo>
                  <a:pt x="227685" y="6946"/>
                </a:lnTo>
                <a:lnTo>
                  <a:pt x="181114" y="30708"/>
                </a:lnTo>
                <a:lnTo>
                  <a:pt x="149567" y="62255"/>
                </a:lnTo>
                <a:lnTo>
                  <a:pt x="128155" y="101714"/>
                </a:lnTo>
                <a:lnTo>
                  <a:pt x="119532" y="139242"/>
                </a:lnTo>
                <a:lnTo>
                  <a:pt x="118706" y="154939"/>
                </a:lnTo>
                <a:lnTo>
                  <a:pt x="119125" y="164388"/>
                </a:lnTo>
                <a:lnTo>
                  <a:pt x="120091" y="173697"/>
                </a:lnTo>
                <a:lnTo>
                  <a:pt x="117449" y="173558"/>
                </a:lnTo>
                <a:lnTo>
                  <a:pt x="77139" y="180644"/>
                </a:lnTo>
                <a:lnTo>
                  <a:pt x="42672" y="200240"/>
                </a:lnTo>
                <a:lnTo>
                  <a:pt x="16954" y="229984"/>
                </a:lnTo>
                <a:lnTo>
                  <a:pt x="2501" y="267220"/>
                </a:lnTo>
                <a:lnTo>
                  <a:pt x="0" y="290703"/>
                </a:lnTo>
                <a:lnTo>
                  <a:pt x="698" y="302374"/>
                </a:lnTo>
                <a:lnTo>
                  <a:pt x="13347" y="345033"/>
                </a:lnTo>
                <a:lnTo>
                  <a:pt x="40309" y="379082"/>
                </a:lnTo>
                <a:lnTo>
                  <a:pt x="72974" y="399237"/>
                </a:lnTo>
                <a:lnTo>
                  <a:pt x="111480" y="407708"/>
                </a:lnTo>
                <a:lnTo>
                  <a:pt x="111480" y="407987"/>
                </a:lnTo>
                <a:lnTo>
                  <a:pt x="650798" y="407987"/>
                </a:lnTo>
                <a:lnTo>
                  <a:pt x="650798" y="407568"/>
                </a:lnTo>
                <a:lnTo>
                  <a:pt x="654126" y="407987"/>
                </a:lnTo>
                <a:lnTo>
                  <a:pt x="658850" y="407987"/>
                </a:lnTo>
                <a:lnTo>
                  <a:pt x="663308" y="407568"/>
                </a:lnTo>
                <a:lnTo>
                  <a:pt x="700277" y="395058"/>
                </a:lnTo>
                <a:lnTo>
                  <a:pt x="732243" y="361569"/>
                </a:lnTo>
                <a:lnTo>
                  <a:pt x="742810" y="323773"/>
                </a:lnTo>
                <a:lnTo>
                  <a:pt x="742950" y="319189"/>
                </a:lnTo>
                <a:lnTo>
                  <a:pt x="742810" y="314744"/>
                </a:lnTo>
                <a:lnTo>
                  <a:pt x="728497" y="270700"/>
                </a:lnTo>
                <a:lnTo>
                  <a:pt x="698195" y="242481"/>
                </a:lnTo>
                <a:lnTo>
                  <a:pt x="657326" y="230809"/>
                </a:lnTo>
                <a:lnTo>
                  <a:pt x="655523" y="216496"/>
                </a:lnTo>
                <a:lnTo>
                  <a:pt x="639394" y="169951"/>
                </a:lnTo>
                <a:lnTo>
                  <a:pt x="614654" y="136740"/>
                </a:lnTo>
                <a:lnTo>
                  <a:pt x="582129" y="111442"/>
                </a:lnTo>
                <a:lnTo>
                  <a:pt x="543064" y="95745"/>
                </a:lnTo>
                <a:lnTo>
                  <a:pt x="507072" y="91439"/>
                </a:lnTo>
                <a:lnTo>
                  <a:pt x="495668" y="91859"/>
                </a:lnTo>
                <a:lnTo>
                  <a:pt x="457860" y="99771"/>
                </a:lnTo>
                <a:lnTo>
                  <a:pt x="423951" y="116446"/>
                </a:lnTo>
                <a:lnTo>
                  <a:pt x="422275" y="110197"/>
                </a:lnTo>
                <a:lnTo>
                  <a:pt x="406844" y="75311"/>
                </a:lnTo>
                <a:lnTo>
                  <a:pt x="379183" y="41275"/>
                </a:lnTo>
                <a:lnTo>
                  <a:pt x="343052" y="16256"/>
                </a:lnTo>
                <a:lnTo>
                  <a:pt x="306908" y="3479"/>
                </a:lnTo>
                <a:lnTo>
                  <a:pt x="280644" y="139"/>
                </a:lnTo>
                <a:lnTo>
                  <a:pt x="269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47565" y="332232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2473E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6578" y="1457845"/>
            <a:ext cx="1858456" cy="1087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BA3216B-26AC-FA47-86AE-B0087A8BEC06}"/>
              </a:ext>
            </a:extLst>
          </p:cNvPr>
          <p:cNvSpPr txBox="1"/>
          <p:nvPr/>
        </p:nvSpPr>
        <p:spPr>
          <a:xfrm>
            <a:off x="5384165" y="3369682"/>
            <a:ext cx="219456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Gothic Uralic"/>
                <a:cs typeface="Gothic Uralic"/>
              </a:rPr>
              <a:t>NETWORK ANALYSIS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36F65ED-96A0-4141-8538-BD6BE1DAC86B}"/>
              </a:ext>
            </a:extLst>
          </p:cNvPr>
          <p:cNvSpPr txBox="1"/>
          <p:nvPr/>
        </p:nvSpPr>
        <p:spPr>
          <a:xfrm>
            <a:off x="5384165" y="2583726"/>
            <a:ext cx="219456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Gothic Uralic"/>
                <a:cs typeface="Gothic Uralic"/>
              </a:rPr>
              <a:t>RESEARCH QUESTIONS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4" y="209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3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" y="4297362"/>
            <a:ext cx="9136380" cy="846455"/>
          </a:xfrm>
          <a:custGeom>
            <a:avLst/>
            <a:gdLst/>
            <a:ahLst/>
            <a:cxnLst/>
            <a:rect l="l" t="t" r="r" b="b"/>
            <a:pathLst>
              <a:path w="9136380" h="846454">
                <a:moveTo>
                  <a:pt x="418731" y="425469"/>
                </a:moveTo>
                <a:lnTo>
                  <a:pt x="369895" y="428302"/>
                </a:lnTo>
                <a:lnTo>
                  <a:pt x="322714" y="436590"/>
                </a:lnTo>
                <a:lnTo>
                  <a:pt x="277502" y="450018"/>
                </a:lnTo>
                <a:lnTo>
                  <a:pt x="234573" y="468269"/>
                </a:lnTo>
                <a:lnTo>
                  <a:pt x="194241" y="491027"/>
                </a:lnTo>
                <a:lnTo>
                  <a:pt x="156821" y="517978"/>
                </a:lnTo>
                <a:lnTo>
                  <a:pt x="122626" y="548804"/>
                </a:lnTo>
                <a:lnTo>
                  <a:pt x="91971" y="583189"/>
                </a:lnTo>
                <a:lnTo>
                  <a:pt x="65170" y="620818"/>
                </a:lnTo>
                <a:lnTo>
                  <a:pt x="42538" y="661375"/>
                </a:lnTo>
                <a:lnTo>
                  <a:pt x="24388" y="704544"/>
                </a:lnTo>
                <a:lnTo>
                  <a:pt x="11035" y="750009"/>
                </a:lnTo>
                <a:lnTo>
                  <a:pt x="2792" y="797453"/>
                </a:lnTo>
                <a:lnTo>
                  <a:pt x="0" y="846137"/>
                </a:lnTo>
                <a:lnTo>
                  <a:pt x="9136191" y="846137"/>
                </a:lnTo>
                <a:lnTo>
                  <a:pt x="9121531" y="772278"/>
                </a:lnTo>
                <a:lnTo>
                  <a:pt x="9105252" y="727549"/>
                </a:lnTo>
                <a:lnTo>
                  <a:pt x="9084865" y="684991"/>
                </a:lnTo>
                <a:lnTo>
                  <a:pt x="9060615" y="644850"/>
                </a:lnTo>
                <a:lnTo>
                  <a:pt x="9032744" y="607371"/>
                </a:lnTo>
                <a:lnTo>
                  <a:pt x="7922921" y="605402"/>
                </a:lnTo>
                <a:lnTo>
                  <a:pt x="7924686" y="596633"/>
                </a:lnTo>
                <a:lnTo>
                  <a:pt x="7921191" y="548730"/>
                </a:lnTo>
                <a:lnTo>
                  <a:pt x="7911038" y="503010"/>
                </a:lnTo>
                <a:lnTo>
                  <a:pt x="7895978" y="463276"/>
                </a:lnTo>
                <a:lnTo>
                  <a:pt x="590371" y="463276"/>
                </a:lnTo>
                <a:lnTo>
                  <a:pt x="581729" y="458560"/>
                </a:lnTo>
                <a:lnTo>
                  <a:pt x="543256" y="444400"/>
                </a:lnTo>
                <a:lnTo>
                  <a:pt x="503125" y="434024"/>
                </a:lnTo>
                <a:lnTo>
                  <a:pt x="461546" y="427643"/>
                </a:lnTo>
                <a:lnTo>
                  <a:pt x="418731" y="425469"/>
                </a:lnTo>
                <a:close/>
              </a:path>
              <a:path w="9136380" h="846454">
                <a:moveTo>
                  <a:pt x="8128775" y="569890"/>
                </a:moveTo>
                <a:lnTo>
                  <a:pt x="8059594" y="573403"/>
                </a:lnTo>
                <a:lnTo>
                  <a:pt x="7992403" y="583714"/>
                </a:lnTo>
                <a:lnTo>
                  <a:pt x="7922921" y="605402"/>
                </a:lnTo>
                <a:lnTo>
                  <a:pt x="9030965" y="605402"/>
                </a:lnTo>
                <a:lnTo>
                  <a:pt x="9020959" y="594332"/>
                </a:lnTo>
                <a:lnTo>
                  <a:pt x="8299146" y="594332"/>
                </a:lnTo>
                <a:lnTo>
                  <a:pt x="8265135" y="583714"/>
                </a:lnTo>
                <a:lnTo>
                  <a:pt x="8231811" y="577730"/>
                </a:lnTo>
                <a:lnTo>
                  <a:pt x="8197951" y="573403"/>
                </a:lnTo>
                <a:lnTo>
                  <a:pt x="8163592" y="570776"/>
                </a:lnTo>
                <a:lnTo>
                  <a:pt x="8128775" y="569890"/>
                </a:lnTo>
                <a:close/>
              </a:path>
              <a:path w="9136380" h="846454">
                <a:moveTo>
                  <a:pt x="8659153" y="430203"/>
                </a:moveTo>
                <a:lnTo>
                  <a:pt x="8609652" y="432717"/>
                </a:lnTo>
                <a:lnTo>
                  <a:pt x="8561581" y="440094"/>
                </a:lnTo>
                <a:lnTo>
                  <a:pt x="8515184" y="452091"/>
                </a:lnTo>
                <a:lnTo>
                  <a:pt x="8470703" y="468462"/>
                </a:lnTo>
                <a:lnTo>
                  <a:pt x="8428383" y="488963"/>
                </a:lnTo>
                <a:lnTo>
                  <a:pt x="8388465" y="513349"/>
                </a:lnTo>
                <a:lnTo>
                  <a:pt x="8351194" y="541376"/>
                </a:lnTo>
                <a:lnTo>
                  <a:pt x="8316811" y="572799"/>
                </a:lnTo>
                <a:lnTo>
                  <a:pt x="8299146" y="594332"/>
                </a:lnTo>
                <a:lnTo>
                  <a:pt x="9020959" y="594332"/>
                </a:lnTo>
                <a:lnTo>
                  <a:pt x="8967115" y="541376"/>
                </a:lnTo>
                <a:lnTo>
                  <a:pt x="8929843" y="513349"/>
                </a:lnTo>
                <a:lnTo>
                  <a:pt x="8889925" y="488963"/>
                </a:lnTo>
                <a:lnTo>
                  <a:pt x="8847603" y="468462"/>
                </a:lnTo>
                <a:lnTo>
                  <a:pt x="8803122" y="452091"/>
                </a:lnTo>
                <a:lnTo>
                  <a:pt x="8756724" y="440094"/>
                </a:lnTo>
                <a:lnTo>
                  <a:pt x="8708653" y="432717"/>
                </a:lnTo>
                <a:lnTo>
                  <a:pt x="8659153" y="430203"/>
                </a:lnTo>
                <a:close/>
              </a:path>
              <a:path w="9136380" h="846454">
                <a:moveTo>
                  <a:pt x="1028994" y="32584"/>
                </a:moveTo>
                <a:lnTo>
                  <a:pt x="980621" y="35229"/>
                </a:lnTo>
                <a:lnTo>
                  <a:pt x="933774" y="42977"/>
                </a:lnTo>
                <a:lnTo>
                  <a:pt x="888730" y="55553"/>
                </a:lnTo>
                <a:lnTo>
                  <a:pt x="845764" y="72678"/>
                </a:lnTo>
                <a:lnTo>
                  <a:pt x="805152" y="94073"/>
                </a:lnTo>
                <a:lnTo>
                  <a:pt x="767171" y="119463"/>
                </a:lnTo>
                <a:lnTo>
                  <a:pt x="732096" y="148569"/>
                </a:lnTo>
                <a:lnTo>
                  <a:pt x="700204" y="181113"/>
                </a:lnTo>
                <a:lnTo>
                  <a:pt x="671771" y="216817"/>
                </a:lnTo>
                <a:lnTo>
                  <a:pt x="647073" y="255405"/>
                </a:lnTo>
                <a:lnTo>
                  <a:pt x="626386" y="296599"/>
                </a:lnTo>
                <a:lnTo>
                  <a:pt x="609986" y="340120"/>
                </a:lnTo>
                <a:lnTo>
                  <a:pt x="598149" y="385692"/>
                </a:lnTo>
                <a:lnTo>
                  <a:pt x="590371" y="463276"/>
                </a:lnTo>
                <a:lnTo>
                  <a:pt x="7895978" y="463276"/>
                </a:lnTo>
                <a:lnTo>
                  <a:pt x="7894726" y="459973"/>
                </a:lnTo>
                <a:lnTo>
                  <a:pt x="7883387" y="439409"/>
                </a:lnTo>
                <a:lnTo>
                  <a:pt x="6799225" y="439409"/>
                </a:lnTo>
                <a:lnTo>
                  <a:pt x="6776830" y="412115"/>
                </a:lnTo>
                <a:lnTo>
                  <a:pt x="5293640" y="412115"/>
                </a:lnTo>
                <a:lnTo>
                  <a:pt x="5279810" y="400636"/>
                </a:lnTo>
                <a:lnTo>
                  <a:pt x="5273756" y="397137"/>
                </a:lnTo>
                <a:lnTo>
                  <a:pt x="4925746" y="397137"/>
                </a:lnTo>
                <a:lnTo>
                  <a:pt x="4867669" y="354558"/>
                </a:lnTo>
                <a:lnTo>
                  <a:pt x="4831792" y="334679"/>
                </a:lnTo>
                <a:lnTo>
                  <a:pt x="4794146" y="317844"/>
                </a:lnTo>
                <a:lnTo>
                  <a:pt x="4754894" y="304219"/>
                </a:lnTo>
                <a:lnTo>
                  <a:pt x="4714202" y="293966"/>
                </a:lnTo>
                <a:lnTo>
                  <a:pt x="4652773" y="287738"/>
                </a:lnTo>
                <a:lnTo>
                  <a:pt x="4646828" y="258126"/>
                </a:lnTo>
                <a:lnTo>
                  <a:pt x="2420671" y="258126"/>
                </a:lnTo>
                <a:lnTo>
                  <a:pt x="2409950" y="249229"/>
                </a:lnTo>
                <a:lnTo>
                  <a:pt x="1856893" y="249229"/>
                </a:lnTo>
                <a:lnTo>
                  <a:pt x="1802677" y="219636"/>
                </a:lnTo>
                <a:lnTo>
                  <a:pt x="1753170" y="200854"/>
                </a:lnTo>
                <a:lnTo>
                  <a:pt x="1722722" y="191997"/>
                </a:lnTo>
                <a:lnTo>
                  <a:pt x="1364489" y="191997"/>
                </a:lnTo>
                <a:lnTo>
                  <a:pt x="1339965" y="162111"/>
                </a:lnTo>
                <a:lnTo>
                  <a:pt x="1304053" y="129738"/>
                </a:lnTo>
                <a:lnTo>
                  <a:pt x="1264754" y="101434"/>
                </a:lnTo>
                <a:lnTo>
                  <a:pt x="1222397" y="77533"/>
                </a:lnTo>
                <a:lnTo>
                  <a:pt x="1177313" y="58365"/>
                </a:lnTo>
                <a:lnTo>
                  <a:pt x="1129831" y="44264"/>
                </a:lnTo>
                <a:lnTo>
                  <a:pt x="1080281" y="35559"/>
                </a:lnTo>
                <a:lnTo>
                  <a:pt x="1028994" y="32584"/>
                </a:lnTo>
                <a:close/>
              </a:path>
              <a:path w="9136380" h="846454">
                <a:moveTo>
                  <a:pt x="7063601" y="359710"/>
                </a:moveTo>
                <a:lnTo>
                  <a:pt x="7014102" y="362224"/>
                </a:lnTo>
                <a:lnTo>
                  <a:pt x="6966032" y="369601"/>
                </a:lnTo>
                <a:lnTo>
                  <a:pt x="6919635" y="381597"/>
                </a:lnTo>
                <a:lnTo>
                  <a:pt x="6875158" y="397968"/>
                </a:lnTo>
                <a:lnTo>
                  <a:pt x="6799225" y="439409"/>
                </a:lnTo>
                <a:lnTo>
                  <a:pt x="7883387" y="439409"/>
                </a:lnTo>
                <a:lnTo>
                  <a:pt x="7882007" y="436906"/>
                </a:lnTo>
                <a:lnTo>
                  <a:pt x="7323392" y="436906"/>
                </a:lnTo>
                <a:lnTo>
                  <a:pt x="7252056" y="397968"/>
                </a:lnTo>
                <a:lnTo>
                  <a:pt x="7207574" y="381597"/>
                </a:lnTo>
                <a:lnTo>
                  <a:pt x="7161177" y="369601"/>
                </a:lnTo>
                <a:lnTo>
                  <a:pt x="7113105" y="362224"/>
                </a:lnTo>
                <a:lnTo>
                  <a:pt x="7063601" y="359710"/>
                </a:lnTo>
                <a:close/>
              </a:path>
              <a:path w="9136380" h="846454">
                <a:moveTo>
                  <a:pt x="7602322" y="272468"/>
                </a:moveTo>
                <a:lnTo>
                  <a:pt x="7547907" y="277067"/>
                </a:lnTo>
                <a:lnTo>
                  <a:pt x="7496438" y="290360"/>
                </a:lnTo>
                <a:lnTo>
                  <a:pt x="7448665" y="311593"/>
                </a:lnTo>
                <a:lnTo>
                  <a:pt x="7405337" y="340012"/>
                </a:lnTo>
                <a:lnTo>
                  <a:pt x="7367203" y="374862"/>
                </a:lnTo>
                <a:lnTo>
                  <a:pt x="7335013" y="415390"/>
                </a:lnTo>
                <a:lnTo>
                  <a:pt x="7323392" y="436906"/>
                </a:lnTo>
                <a:lnTo>
                  <a:pt x="7882007" y="436906"/>
                </a:lnTo>
                <a:lnTo>
                  <a:pt x="7845617" y="383957"/>
                </a:lnTo>
                <a:lnTo>
                  <a:pt x="7813819" y="351980"/>
                </a:lnTo>
                <a:lnTo>
                  <a:pt x="7777855" y="324693"/>
                </a:lnTo>
                <a:lnTo>
                  <a:pt x="7738225" y="302597"/>
                </a:lnTo>
                <a:lnTo>
                  <a:pt x="7695427" y="286193"/>
                </a:lnTo>
                <a:lnTo>
                  <a:pt x="7649960" y="275983"/>
                </a:lnTo>
                <a:lnTo>
                  <a:pt x="7602322" y="272468"/>
                </a:lnTo>
                <a:close/>
              </a:path>
              <a:path w="9136380" h="846454">
                <a:moveTo>
                  <a:pt x="5504523" y="331330"/>
                </a:moveTo>
                <a:lnTo>
                  <a:pt x="5455430" y="335065"/>
                </a:lnTo>
                <a:lnTo>
                  <a:pt x="5408661" y="345903"/>
                </a:lnTo>
                <a:lnTo>
                  <a:pt x="5364763" y="363296"/>
                </a:lnTo>
                <a:lnTo>
                  <a:pt x="5324285" y="386692"/>
                </a:lnTo>
                <a:lnTo>
                  <a:pt x="5293640" y="412115"/>
                </a:lnTo>
                <a:lnTo>
                  <a:pt x="6776830" y="412115"/>
                </a:lnTo>
                <a:lnTo>
                  <a:pt x="6774120" y="408811"/>
                </a:lnTo>
                <a:lnTo>
                  <a:pt x="5711419" y="408811"/>
                </a:lnTo>
                <a:lnTo>
                  <a:pt x="5684762" y="386692"/>
                </a:lnTo>
                <a:lnTo>
                  <a:pt x="5644278" y="363296"/>
                </a:lnTo>
                <a:lnTo>
                  <a:pt x="5600381" y="345903"/>
                </a:lnTo>
                <a:lnTo>
                  <a:pt x="5553615" y="335065"/>
                </a:lnTo>
                <a:lnTo>
                  <a:pt x="5504523" y="331330"/>
                </a:lnTo>
                <a:close/>
              </a:path>
              <a:path w="9136380" h="846454">
                <a:moveTo>
                  <a:pt x="6242774" y="145040"/>
                </a:moveTo>
                <a:lnTo>
                  <a:pt x="6192278" y="146906"/>
                </a:lnTo>
                <a:lnTo>
                  <a:pt x="6142789" y="152417"/>
                </a:lnTo>
                <a:lnTo>
                  <a:pt x="6094439" y="161441"/>
                </a:lnTo>
                <a:lnTo>
                  <a:pt x="6047359" y="173847"/>
                </a:lnTo>
                <a:lnTo>
                  <a:pt x="6001679" y="189503"/>
                </a:lnTo>
                <a:lnTo>
                  <a:pt x="5957530" y="208277"/>
                </a:lnTo>
                <a:lnTo>
                  <a:pt x="5915043" y="230039"/>
                </a:lnTo>
                <a:lnTo>
                  <a:pt x="5874348" y="254655"/>
                </a:lnTo>
                <a:lnTo>
                  <a:pt x="5835577" y="281996"/>
                </a:lnTo>
                <a:lnTo>
                  <a:pt x="5798860" y="311928"/>
                </a:lnTo>
                <a:lnTo>
                  <a:pt x="5764327" y="344322"/>
                </a:lnTo>
                <a:lnTo>
                  <a:pt x="5711419" y="408811"/>
                </a:lnTo>
                <a:lnTo>
                  <a:pt x="6774120" y="408811"/>
                </a:lnTo>
                <a:lnTo>
                  <a:pt x="6721209" y="344322"/>
                </a:lnTo>
                <a:lnTo>
                  <a:pt x="6686680" y="311928"/>
                </a:lnTo>
                <a:lnTo>
                  <a:pt x="6649965" y="281996"/>
                </a:lnTo>
                <a:lnTo>
                  <a:pt x="6611196" y="254655"/>
                </a:lnTo>
                <a:lnTo>
                  <a:pt x="6570503" y="230039"/>
                </a:lnTo>
                <a:lnTo>
                  <a:pt x="6528017" y="208277"/>
                </a:lnTo>
                <a:lnTo>
                  <a:pt x="6483869" y="189503"/>
                </a:lnTo>
                <a:lnTo>
                  <a:pt x="6438189" y="173847"/>
                </a:lnTo>
                <a:lnTo>
                  <a:pt x="6391109" y="161441"/>
                </a:lnTo>
                <a:lnTo>
                  <a:pt x="6342760" y="152417"/>
                </a:lnTo>
                <a:lnTo>
                  <a:pt x="6293271" y="146906"/>
                </a:lnTo>
                <a:lnTo>
                  <a:pt x="6242774" y="145040"/>
                </a:lnTo>
                <a:close/>
              </a:path>
              <a:path w="9136380" h="846454">
                <a:moveTo>
                  <a:pt x="5099571" y="345274"/>
                </a:moveTo>
                <a:lnTo>
                  <a:pt x="5034604" y="351860"/>
                </a:lnTo>
                <a:lnTo>
                  <a:pt x="4974095" y="370748"/>
                </a:lnTo>
                <a:lnTo>
                  <a:pt x="4925746" y="397137"/>
                </a:lnTo>
                <a:lnTo>
                  <a:pt x="5273756" y="397137"/>
                </a:lnTo>
                <a:lnTo>
                  <a:pt x="5239332" y="377240"/>
                </a:lnTo>
                <a:lnTo>
                  <a:pt x="5195433" y="359848"/>
                </a:lnTo>
                <a:lnTo>
                  <a:pt x="5148665" y="349009"/>
                </a:lnTo>
                <a:lnTo>
                  <a:pt x="5099571" y="345274"/>
                </a:lnTo>
                <a:close/>
              </a:path>
              <a:path w="9136380" h="846454">
                <a:moveTo>
                  <a:pt x="2939365" y="52370"/>
                </a:moveTo>
                <a:lnTo>
                  <a:pt x="2886730" y="54154"/>
                </a:lnTo>
                <a:lnTo>
                  <a:pt x="2835047" y="59428"/>
                </a:lnTo>
                <a:lnTo>
                  <a:pt x="2784431" y="68077"/>
                </a:lnTo>
                <a:lnTo>
                  <a:pt x="2734997" y="79985"/>
                </a:lnTo>
                <a:lnTo>
                  <a:pt x="2686858" y="95039"/>
                </a:lnTo>
                <a:lnTo>
                  <a:pt x="2640129" y="113122"/>
                </a:lnTo>
                <a:lnTo>
                  <a:pt x="2594925" y="134119"/>
                </a:lnTo>
                <a:lnTo>
                  <a:pt x="2551359" y="157916"/>
                </a:lnTo>
                <a:lnTo>
                  <a:pt x="2509546" y="184397"/>
                </a:lnTo>
                <a:lnTo>
                  <a:pt x="2420671" y="258126"/>
                </a:lnTo>
                <a:lnTo>
                  <a:pt x="4646828" y="258126"/>
                </a:lnTo>
                <a:lnTo>
                  <a:pt x="4640190" y="225057"/>
                </a:lnTo>
                <a:lnTo>
                  <a:pt x="3418206" y="225057"/>
                </a:lnTo>
                <a:lnTo>
                  <a:pt x="3369196" y="184397"/>
                </a:lnTo>
                <a:lnTo>
                  <a:pt x="3327383" y="157916"/>
                </a:lnTo>
                <a:lnTo>
                  <a:pt x="3283816" y="134119"/>
                </a:lnTo>
                <a:lnTo>
                  <a:pt x="3238610" y="113122"/>
                </a:lnTo>
                <a:lnTo>
                  <a:pt x="3191879" y="95039"/>
                </a:lnTo>
                <a:lnTo>
                  <a:pt x="3143738" y="79985"/>
                </a:lnTo>
                <a:lnTo>
                  <a:pt x="3094301" y="68077"/>
                </a:lnTo>
                <a:lnTo>
                  <a:pt x="3043684" y="59428"/>
                </a:lnTo>
                <a:lnTo>
                  <a:pt x="2992000" y="54154"/>
                </a:lnTo>
                <a:lnTo>
                  <a:pt x="2939365" y="52370"/>
                </a:lnTo>
                <a:close/>
              </a:path>
              <a:path w="9136380" h="846454">
                <a:moveTo>
                  <a:pt x="2133423" y="142138"/>
                </a:moveTo>
                <a:lnTo>
                  <a:pt x="2082186" y="145258"/>
                </a:lnTo>
                <a:lnTo>
                  <a:pt x="2032791" y="154376"/>
                </a:lnTo>
                <a:lnTo>
                  <a:pt x="1985602" y="169125"/>
                </a:lnTo>
                <a:lnTo>
                  <a:pt x="1940983" y="189140"/>
                </a:lnTo>
                <a:lnTo>
                  <a:pt x="1899298" y="214054"/>
                </a:lnTo>
                <a:lnTo>
                  <a:pt x="1856893" y="249229"/>
                </a:lnTo>
                <a:lnTo>
                  <a:pt x="2409950" y="249229"/>
                </a:lnTo>
                <a:lnTo>
                  <a:pt x="2367560" y="214054"/>
                </a:lnTo>
                <a:lnTo>
                  <a:pt x="2325869" y="189140"/>
                </a:lnTo>
                <a:lnTo>
                  <a:pt x="2281246" y="169125"/>
                </a:lnTo>
                <a:lnTo>
                  <a:pt x="2234056" y="154376"/>
                </a:lnTo>
                <a:lnTo>
                  <a:pt x="2184660" y="145258"/>
                </a:lnTo>
                <a:lnTo>
                  <a:pt x="2133423" y="142138"/>
                </a:lnTo>
                <a:close/>
              </a:path>
              <a:path w="9136380" h="846454">
                <a:moveTo>
                  <a:pt x="3825279" y="0"/>
                </a:moveTo>
                <a:lnTo>
                  <a:pt x="3775780" y="2513"/>
                </a:lnTo>
                <a:lnTo>
                  <a:pt x="3727711" y="9891"/>
                </a:lnTo>
                <a:lnTo>
                  <a:pt x="3681314" y="21887"/>
                </a:lnTo>
                <a:lnTo>
                  <a:pt x="3636833" y="38259"/>
                </a:lnTo>
                <a:lnTo>
                  <a:pt x="3594512" y="58760"/>
                </a:lnTo>
                <a:lnTo>
                  <a:pt x="3554593" y="83146"/>
                </a:lnTo>
                <a:lnTo>
                  <a:pt x="3517321" y="111172"/>
                </a:lnTo>
                <a:lnTo>
                  <a:pt x="3482939" y="142595"/>
                </a:lnTo>
                <a:lnTo>
                  <a:pt x="3451679" y="177183"/>
                </a:lnTo>
                <a:lnTo>
                  <a:pt x="3423819" y="214647"/>
                </a:lnTo>
                <a:lnTo>
                  <a:pt x="3418206" y="225057"/>
                </a:lnTo>
                <a:lnTo>
                  <a:pt x="4640190" y="225057"/>
                </a:lnTo>
                <a:lnTo>
                  <a:pt x="4617643" y="177168"/>
                </a:lnTo>
                <a:lnTo>
                  <a:pt x="4590709" y="139076"/>
                </a:lnTo>
                <a:lnTo>
                  <a:pt x="4560374" y="107081"/>
                </a:lnTo>
                <a:lnTo>
                  <a:pt x="4124821" y="107081"/>
                </a:lnTo>
                <a:lnTo>
                  <a:pt x="4095979" y="83145"/>
                </a:lnTo>
                <a:lnTo>
                  <a:pt x="4056058" y="58759"/>
                </a:lnTo>
                <a:lnTo>
                  <a:pt x="4013735" y="38258"/>
                </a:lnTo>
                <a:lnTo>
                  <a:pt x="3969254" y="21887"/>
                </a:lnTo>
                <a:lnTo>
                  <a:pt x="3922856" y="9890"/>
                </a:lnTo>
                <a:lnTo>
                  <a:pt x="3874783" y="2513"/>
                </a:lnTo>
                <a:lnTo>
                  <a:pt x="3825279" y="0"/>
                </a:lnTo>
                <a:close/>
              </a:path>
              <a:path w="9136380" h="846454">
                <a:moveTo>
                  <a:pt x="1539317" y="166168"/>
                </a:moveTo>
                <a:lnTo>
                  <a:pt x="1470135" y="169680"/>
                </a:lnTo>
                <a:lnTo>
                  <a:pt x="1402944" y="179990"/>
                </a:lnTo>
                <a:lnTo>
                  <a:pt x="1364489" y="191997"/>
                </a:lnTo>
                <a:lnTo>
                  <a:pt x="1722722" y="191997"/>
                </a:lnTo>
                <a:lnTo>
                  <a:pt x="1701905" y="185941"/>
                </a:lnTo>
                <a:lnTo>
                  <a:pt x="1649058" y="175073"/>
                </a:lnTo>
                <a:lnTo>
                  <a:pt x="1594804" y="168423"/>
                </a:lnTo>
                <a:lnTo>
                  <a:pt x="1539317" y="166168"/>
                </a:lnTo>
                <a:close/>
              </a:path>
              <a:path w="9136380" h="846454">
                <a:moveTo>
                  <a:pt x="4341953" y="21109"/>
                </a:moveTo>
                <a:lnTo>
                  <a:pt x="4292859" y="24845"/>
                </a:lnTo>
                <a:lnTo>
                  <a:pt x="4246089" y="35683"/>
                </a:lnTo>
                <a:lnTo>
                  <a:pt x="4202191" y="53076"/>
                </a:lnTo>
                <a:lnTo>
                  <a:pt x="4161714" y="76472"/>
                </a:lnTo>
                <a:lnTo>
                  <a:pt x="4124821" y="107081"/>
                </a:lnTo>
                <a:lnTo>
                  <a:pt x="4560374" y="107081"/>
                </a:lnTo>
                <a:lnTo>
                  <a:pt x="4522190" y="76471"/>
                </a:lnTo>
                <a:lnTo>
                  <a:pt x="4481710" y="53075"/>
                </a:lnTo>
                <a:lnTo>
                  <a:pt x="4437813" y="35683"/>
                </a:lnTo>
                <a:lnTo>
                  <a:pt x="4391044" y="24844"/>
                </a:lnTo>
                <a:lnTo>
                  <a:pt x="4341953" y="211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102" y="2141220"/>
            <a:ext cx="1846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</a:rPr>
              <a:t>BACKGROUND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579687" y="2038350"/>
            <a:ext cx="948055" cy="522605"/>
          </a:xfrm>
          <a:custGeom>
            <a:avLst/>
            <a:gdLst/>
            <a:ahLst/>
            <a:cxnLst/>
            <a:rect l="l" t="t" r="r" b="b"/>
            <a:pathLst>
              <a:path w="948054" h="522605">
                <a:moveTo>
                  <a:pt x="344169" y="0"/>
                </a:moveTo>
                <a:lnTo>
                  <a:pt x="299834" y="6045"/>
                </a:lnTo>
                <a:lnTo>
                  <a:pt x="263664" y="19570"/>
                </a:lnTo>
                <a:lnTo>
                  <a:pt x="231038" y="39319"/>
                </a:lnTo>
                <a:lnTo>
                  <a:pt x="202844" y="65112"/>
                </a:lnTo>
                <a:lnTo>
                  <a:pt x="175361" y="103886"/>
                </a:lnTo>
                <a:lnTo>
                  <a:pt x="160464" y="139471"/>
                </a:lnTo>
                <a:lnTo>
                  <a:pt x="152488" y="178244"/>
                </a:lnTo>
                <a:lnTo>
                  <a:pt x="151422" y="198348"/>
                </a:lnTo>
                <a:lnTo>
                  <a:pt x="151955" y="210451"/>
                </a:lnTo>
                <a:lnTo>
                  <a:pt x="153200" y="222364"/>
                </a:lnTo>
                <a:lnTo>
                  <a:pt x="149834" y="222186"/>
                </a:lnTo>
                <a:lnTo>
                  <a:pt x="98412" y="231254"/>
                </a:lnTo>
                <a:lnTo>
                  <a:pt x="60109" y="251891"/>
                </a:lnTo>
                <a:lnTo>
                  <a:pt x="25704" y="288366"/>
                </a:lnTo>
                <a:lnTo>
                  <a:pt x="6743" y="327494"/>
                </a:lnTo>
                <a:lnTo>
                  <a:pt x="0" y="372148"/>
                </a:lnTo>
                <a:lnTo>
                  <a:pt x="888" y="387095"/>
                </a:lnTo>
                <a:lnTo>
                  <a:pt x="11175" y="428891"/>
                </a:lnTo>
                <a:lnTo>
                  <a:pt x="36880" y="470522"/>
                </a:lnTo>
                <a:lnTo>
                  <a:pt x="68262" y="497916"/>
                </a:lnTo>
                <a:lnTo>
                  <a:pt x="106565" y="515708"/>
                </a:lnTo>
                <a:lnTo>
                  <a:pt x="142201" y="521931"/>
                </a:lnTo>
                <a:lnTo>
                  <a:pt x="142201" y="522287"/>
                </a:lnTo>
                <a:lnTo>
                  <a:pt x="830173" y="522287"/>
                </a:lnTo>
                <a:lnTo>
                  <a:pt x="830173" y="521754"/>
                </a:lnTo>
                <a:lnTo>
                  <a:pt x="834428" y="522287"/>
                </a:lnTo>
                <a:lnTo>
                  <a:pt x="840460" y="522287"/>
                </a:lnTo>
                <a:lnTo>
                  <a:pt x="846137" y="521754"/>
                </a:lnTo>
                <a:lnTo>
                  <a:pt x="883729" y="511086"/>
                </a:lnTo>
                <a:lnTo>
                  <a:pt x="918298" y="485114"/>
                </a:lnTo>
                <a:lnTo>
                  <a:pt x="938872" y="452907"/>
                </a:lnTo>
                <a:lnTo>
                  <a:pt x="947559" y="414489"/>
                </a:lnTo>
                <a:lnTo>
                  <a:pt x="947737" y="408622"/>
                </a:lnTo>
                <a:lnTo>
                  <a:pt x="947559" y="402920"/>
                </a:lnTo>
                <a:lnTo>
                  <a:pt x="936917" y="360413"/>
                </a:lnTo>
                <a:lnTo>
                  <a:pt x="908024" y="322694"/>
                </a:lnTo>
                <a:lnTo>
                  <a:pt x="871143" y="301701"/>
                </a:lnTo>
                <a:lnTo>
                  <a:pt x="838517" y="295478"/>
                </a:lnTo>
                <a:lnTo>
                  <a:pt x="836206" y="277152"/>
                </a:lnTo>
                <a:lnTo>
                  <a:pt x="823442" y="233743"/>
                </a:lnTo>
                <a:lnTo>
                  <a:pt x="795959" y="188391"/>
                </a:lnTo>
                <a:lnTo>
                  <a:pt x="764578" y="157606"/>
                </a:lnTo>
                <a:lnTo>
                  <a:pt x="718654" y="131102"/>
                </a:lnTo>
                <a:lnTo>
                  <a:pt x="674852" y="119189"/>
                </a:lnTo>
                <a:lnTo>
                  <a:pt x="646836" y="117055"/>
                </a:lnTo>
                <a:lnTo>
                  <a:pt x="632294" y="117589"/>
                </a:lnTo>
                <a:lnTo>
                  <a:pt x="590448" y="125590"/>
                </a:lnTo>
                <a:lnTo>
                  <a:pt x="546658" y="145338"/>
                </a:lnTo>
                <a:lnTo>
                  <a:pt x="540804" y="149072"/>
                </a:lnTo>
                <a:lnTo>
                  <a:pt x="538670" y="141071"/>
                </a:lnTo>
                <a:lnTo>
                  <a:pt x="518998" y="96418"/>
                </a:lnTo>
                <a:lnTo>
                  <a:pt x="495058" y="64223"/>
                </a:lnTo>
                <a:lnTo>
                  <a:pt x="458533" y="32905"/>
                </a:lnTo>
                <a:lnTo>
                  <a:pt x="422719" y="14058"/>
                </a:lnTo>
                <a:lnTo>
                  <a:pt x="374840" y="1600"/>
                </a:lnTo>
                <a:lnTo>
                  <a:pt x="358000" y="177"/>
                </a:lnTo>
                <a:lnTo>
                  <a:pt x="34416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5277" y="2057082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6323E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9"/>
          <p:cNvGrpSpPr/>
          <p:nvPr/>
        </p:nvGrpSpPr>
        <p:grpSpPr>
          <a:xfrm>
            <a:off x="-26276" y="91150"/>
            <a:ext cx="6431074" cy="1526621"/>
            <a:chOff x="-195374" y="-232491"/>
            <a:chExt cx="6431074" cy="1526621"/>
          </a:xfrm>
        </p:grpSpPr>
        <p:sp>
          <p:nvSpPr>
            <p:cNvPr id="40" name="object 40"/>
            <p:cNvSpPr/>
            <p:nvPr/>
          </p:nvSpPr>
          <p:spPr>
            <a:xfrm>
              <a:off x="0" y="0"/>
              <a:ext cx="6235700" cy="1294130"/>
            </a:xfrm>
            <a:custGeom>
              <a:avLst/>
              <a:gdLst/>
              <a:ahLst/>
              <a:cxnLst/>
              <a:rect l="l" t="t" r="r" b="b"/>
              <a:pathLst>
                <a:path w="6235700" h="1294130">
                  <a:moveTo>
                    <a:pt x="0" y="1293812"/>
                  </a:moveTo>
                  <a:lnTo>
                    <a:pt x="6235700" y="1293812"/>
                  </a:lnTo>
                  <a:lnTo>
                    <a:pt x="6235700" y="0"/>
                  </a:lnTo>
                  <a:lnTo>
                    <a:pt x="0" y="0"/>
                  </a:lnTo>
                  <a:lnTo>
                    <a:pt x="0" y="12938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95374" y="-232491"/>
              <a:ext cx="985227" cy="995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11472" y="345552"/>
            <a:ext cx="17230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b="1"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A48364-E00D-E944-9BE0-DD20DF11FD54}"/>
              </a:ext>
            </a:extLst>
          </p:cNvPr>
          <p:cNvSpPr txBox="1"/>
          <p:nvPr/>
        </p:nvSpPr>
        <p:spPr>
          <a:xfrm>
            <a:off x="523657" y="1354911"/>
            <a:ext cx="3743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 today’s globalized world, airplanes are playing an increasingly essential roles as major transportation for human and commercial goods.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This advanced transportation technology brings the convenience of trade and boosts mobility of people.</a:t>
            </a:r>
            <a:endParaRPr kumimoji="1"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BC221A9-1B4A-D34A-8739-F51147217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62150"/>
            <a:ext cx="4114800" cy="2569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3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" y="4297362"/>
            <a:ext cx="9136380" cy="846455"/>
          </a:xfrm>
          <a:custGeom>
            <a:avLst/>
            <a:gdLst/>
            <a:ahLst/>
            <a:cxnLst/>
            <a:rect l="l" t="t" r="r" b="b"/>
            <a:pathLst>
              <a:path w="9136380" h="846454">
                <a:moveTo>
                  <a:pt x="418731" y="425469"/>
                </a:moveTo>
                <a:lnTo>
                  <a:pt x="369895" y="428302"/>
                </a:lnTo>
                <a:lnTo>
                  <a:pt x="322714" y="436590"/>
                </a:lnTo>
                <a:lnTo>
                  <a:pt x="277502" y="450018"/>
                </a:lnTo>
                <a:lnTo>
                  <a:pt x="234573" y="468269"/>
                </a:lnTo>
                <a:lnTo>
                  <a:pt x="194241" y="491027"/>
                </a:lnTo>
                <a:lnTo>
                  <a:pt x="156821" y="517978"/>
                </a:lnTo>
                <a:lnTo>
                  <a:pt x="122626" y="548804"/>
                </a:lnTo>
                <a:lnTo>
                  <a:pt x="91971" y="583189"/>
                </a:lnTo>
                <a:lnTo>
                  <a:pt x="65170" y="620818"/>
                </a:lnTo>
                <a:lnTo>
                  <a:pt x="42538" y="661375"/>
                </a:lnTo>
                <a:lnTo>
                  <a:pt x="24388" y="704544"/>
                </a:lnTo>
                <a:lnTo>
                  <a:pt x="11035" y="750009"/>
                </a:lnTo>
                <a:lnTo>
                  <a:pt x="2792" y="797453"/>
                </a:lnTo>
                <a:lnTo>
                  <a:pt x="0" y="846137"/>
                </a:lnTo>
                <a:lnTo>
                  <a:pt x="9136191" y="846137"/>
                </a:lnTo>
                <a:lnTo>
                  <a:pt x="9121531" y="772278"/>
                </a:lnTo>
                <a:lnTo>
                  <a:pt x="9105252" y="727549"/>
                </a:lnTo>
                <a:lnTo>
                  <a:pt x="9084865" y="684991"/>
                </a:lnTo>
                <a:lnTo>
                  <a:pt x="9060615" y="644850"/>
                </a:lnTo>
                <a:lnTo>
                  <a:pt x="9032744" y="607371"/>
                </a:lnTo>
                <a:lnTo>
                  <a:pt x="7922921" y="605402"/>
                </a:lnTo>
                <a:lnTo>
                  <a:pt x="7924686" y="596633"/>
                </a:lnTo>
                <a:lnTo>
                  <a:pt x="7921191" y="548730"/>
                </a:lnTo>
                <a:lnTo>
                  <a:pt x="7911038" y="503010"/>
                </a:lnTo>
                <a:lnTo>
                  <a:pt x="7895978" y="463276"/>
                </a:lnTo>
                <a:lnTo>
                  <a:pt x="590371" y="463276"/>
                </a:lnTo>
                <a:lnTo>
                  <a:pt x="581729" y="458560"/>
                </a:lnTo>
                <a:lnTo>
                  <a:pt x="543256" y="444400"/>
                </a:lnTo>
                <a:lnTo>
                  <a:pt x="503125" y="434024"/>
                </a:lnTo>
                <a:lnTo>
                  <a:pt x="461546" y="427643"/>
                </a:lnTo>
                <a:lnTo>
                  <a:pt x="418731" y="425469"/>
                </a:lnTo>
                <a:close/>
              </a:path>
              <a:path w="9136380" h="846454">
                <a:moveTo>
                  <a:pt x="8128775" y="569890"/>
                </a:moveTo>
                <a:lnTo>
                  <a:pt x="8059594" y="573403"/>
                </a:lnTo>
                <a:lnTo>
                  <a:pt x="7992403" y="583714"/>
                </a:lnTo>
                <a:lnTo>
                  <a:pt x="7922921" y="605402"/>
                </a:lnTo>
                <a:lnTo>
                  <a:pt x="9030965" y="605402"/>
                </a:lnTo>
                <a:lnTo>
                  <a:pt x="9020959" y="594332"/>
                </a:lnTo>
                <a:lnTo>
                  <a:pt x="8299146" y="594332"/>
                </a:lnTo>
                <a:lnTo>
                  <a:pt x="8265135" y="583714"/>
                </a:lnTo>
                <a:lnTo>
                  <a:pt x="8231811" y="577730"/>
                </a:lnTo>
                <a:lnTo>
                  <a:pt x="8197951" y="573403"/>
                </a:lnTo>
                <a:lnTo>
                  <a:pt x="8163592" y="570776"/>
                </a:lnTo>
                <a:lnTo>
                  <a:pt x="8128775" y="569890"/>
                </a:lnTo>
                <a:close/>
              </a:path>
              <a:path w="9136380" h="846454">
                <a:moveTo>
                  <a:pt x="8659153" y="430203"/>
                </a:moveTo>
                <a:lnTo>
                  <a:pt x="8609652" y="432717"/>
                </a:lnTo>
                <a:lnTo>
                  <a:pt x="8561581" y="440094"/>
                </a:lnTo>
                <a:lnTo>
                  <a:pt x="8515184" y="452091"/>
                </a:lnTo>
                <a:lnTo>
                  <a:pt x="8470703" y="468462"/>
                </a:lnTo>
                <a:lnTo>
                  <a:pt x="8428383" y="488963"/>
                </a:lnTo>
                <a:lnTo>
                  <a:pt x="8388465" y="513349"/>
                </a:lnTo>
                <a:lnTo>
                  <a:pt x="8351194" y="541376"/>
                </a:lnTo>
                <a:lnTo>
                  <a:pt x="8316811" y="572799"/>
                </a:lnTo>
                <a:lnTo>
                  <a:pt x="8299146" y="594332"/>
                </a:lnTo>
                <a:lnTo>
                  <a:pt x="9020959" y="594332"/>
                </a:lnTo>
                <a:lnTo>
                  <a:pt x="8967115" y="541376"/>
                </a:lnTo>
                <a:lnTo>
                  <a:pt x="8929843" y="513349"/>
                </a:lnTo>
                <a:lnTo>
                  <a:pt x="8889925" y="488963"/>
                </a:lnTo>
                <a:lnTo>
                  <a:pt x="8847603" y="468462"/>
                </a:lnTo>
                <a:lnTo>
                  <a:pt x="8803122" y="452091"/>
                </a:lnTo>
                <a:lnTo>
                  <a:pt x="8756724" y="440094"/>
                </a:lnTo>
                <a:lnTo>
                  <a:pt x="8708653" y="432717"/>
                </a:lnTo>
                <a:lnTo>
                  <a:pt x="8659153" y="430203"/>
                </a:lnTo>
                <a:close/>
              </a:path>
              <a:path w="9136380" h="846454">
                <a:moveTo>
                  <a:pt x="1028994" y="32584"/>
                </a:moveTo>
                <a:lnTo>
                  <a:pt x="980621" y="35229"/>
                </a:lnTo>
                <a:lnTo>
                  <a:pt x="933774" y="42977"/>
                </a:lnTo>
                <a:lnTo>
                  <a:pt x="888730" y="55553"/>
                </a:lnTo>
                <a:lnTo>
                  <a:pt x="845764" y="72678"/>
                </a:lnTo>
                <a:lnTo>
                  <a:pt x="805152" y="94073"/>
                </a:lnTo>
                <a:lnTo>
                  <a:pt x="767171" y="119463"/>
                </a:lnTo>
                <a:lnTo>
                  <a:pt x="732096" y="148569"/>
                </a:lnTo>
                <a:lnTo>
                  <a:pt x="700204" y="181113"/>
                </a:lnTo>
                <a:lnTo>
                  <a:pt x="671771" y="216817"/>
                </a:lnTo>
                <a:lnTo>
                  <a:pt x="647073" y="255405"/>
                </a:lnTo>
                <a:lnTo>
                  <a:pt x="626386" y="296599"/>
                </a:lnTo>
                <a:lnTo>
                  <a:pt x="609986" y="340120"/>
                </a:lnTo>
                <a:lnTo>
                  <a:pt x="598149" y="385692"/>
                </a:lnTo>
                <a:lnTo>
                  <a:pt x="590371" y="463276"/>
                </a:lnTo>
                <a:lnTo>
                  <a:pt x="7895978" y="463276"/>
                </a:lnTo>
                <a:lnTo>
                  <a:pt x="7894726" y="459973"/>
                </a:lnTo>
                <a:lnTo>
                  <a:pt x="7883387" y="439409"/>
                </a:lnTo>
                <a:lnTo>
                  <a:pt x="6799225" y="439409"/>
                </a:lnTo>
                <a:lnTo>
                  <a:pt x="6776830" y="412115"/>
                </a:lnTo>
                <a:lnTo>
                  <a:pt x="5293640" y="412115"/>
                </a:lnTo>
                <a:lnTo>
                  <a:pt x="5279810" y="400636"/>
                </a:lnTo>
                <a:lnTo>
                  <a:pt x="5273756" y="397137"/>
                </a:lnTo>
                <a:lnTo>
                  <a:pt x="4925746" y="397137"/>
                </a:lnTo>
                <a:lnTo>
                  <a:pt x="4867669" y="354558"/>
                </a:lnTo>
                <a:lnTo>
                  <a:pt x="4831792" y="334679"/>
                </a:lnTo>
                <a:lnTo>
                  <a:pt x="4794146" y="317844"/>
                </a:lnTo>
                <a:lnTo>
                  <a:pt x="4754894" y="304219"/>
                </a:lnTo>
                <a:lnTo>
                  <a:pt x="4714202" y="293966"/>
                </a:lnTo>
                <a:lnTo>
                  <a:pt x="4652773" y="287738"/>
                </a:lnTo>
                <a:lnTo>
                  <a:pt x="4646828" y="258126"/>
                </a:lnTo>
                <a:lnTo>
                  <a:pt x="2420671" y="258126"/>
                </a:lnTo>
                <a:lnTo>
                  <a:pt x="2409950" y="249229"/>
                </a:lnTo>
                <a:lnTo>
                  <a:pt x="1856893" y="249229"/>
                </a:lnTo>
                <a:lnTo>
                  <a:pt x="1802677" y="219636"/>
                </a:lnTo>
                <a:lnTo>
                  <a:pt x="1753170" y="200854"/>
                </a:lnTo>
                <a:lnTo>
                  <a:pt x="1722722" y="191997"/>
                </a:lnTo>
                <a:lnTo>
                  <a:pt x="1364489" y="191997"/>
                </a:lnTo>
                <a:lnTo>
                  <a:pt x="1339965" y="162111"/>
                </a:lnTo>
                <a:lnTo>
                  <a:pt x="1304053" y="129738"/>
                </a:lnTo>
                <a:lnTo>
                  <a:pt x="1264754" y="101434"/>
                </a:lnTo>
                <a:lnTo>
                  <a:pt x="1222397" y="77533"/>
                </a:lnTo>
                <a:lnTo>
                  <a:pt x="1177313" y="58365"/>
                </a:lnTo>
                <a:lnTo>
                  <a:pt x="1129831" y="44264"/>
                </a:lnTo>
                <a:lnTo>
                  <a:pt x="1080281" y="35559"/>
                </a:lnTo>
                <a:lnTo>
                  <a:pt x="1028994" y="32584"/>
                </a:lnTo>
                <a:close/>
              </a:path>
              <a:path w="9136380" h="846454">
                <a:moveTo>
                  <a:pt x="7063601" y="359710"/>
                </a:moveTo>
                <a:lnTo>
                  <a:pt x="7014102" y="362224"/>
                </a:lnTo>
                <a:lnTo>
                  <a:pt x="6966032" y="369601"/>
                </a:lnTo>
                <a:lnTo>
                  <a:pt x="6919635" y="381597"/>
                </a:lnTo>
                <a:lnTo>
                  <a:pt x="6875158" y="397968"/>
                </a:lnTo>
                <a:lnTo>
                  <a:pt x="6799225" y="439409"/>
                </a:lnTo>
                <a:lnTo>
                  <a:pt x="7883387" y="439409"/>
                </a:lnTo>
                <a:lnTo>
                  <a:pt x="7882007" y="436906"/>
                </a:lnTo>
                <a:lnTo>
                  <a:pt x="7323392" y="436906"/>
                </a:lnTo>
                <a:lnTo>
                  <a:pt x="7252056" y="397968"/>
                </a:lnTo>
                <a:lnTo>
                  <a:pt x="7207574" y="381597"/>
                </a:lnTo>
                <a:lnTo>
                  <a:pt x="7161177" y="369601"/>
                </a:lnTo>
                <a:lnTo>
                  <a:pt x="7113105" y="362224"/>
                </a:lnTo>
                <a:lnTo>
                  <a:pt x="7063601" y="359710"/>
                </a:lnTo>
                <a:close/>
              </a:path>
              <a:path w="9136380" h="846454">
                <a:moveTo>
                  <a:pt x="7602322" y="272468"/>
                </a:moveTo>
                <a:lnTo>
                  <a:pt x="7547907" y="277067"/>
                </a:lnTo>
                <a:lnTo>
                  <a:pt x="7496438" y="290360"/>
                </a:lnTo>
                <a:lnTo>
                  <a:pt x="7448665" y="311593"/>
                </a:lnTo>
                <a:lnTo>
                  <a:pt x="7405337" y="340012"/>
                </a:lnTo>
                <a:lnTo>
                  <a:pt x="7367203" y="374862"/>
                </a:lnTo>
                <a:lnTo>
                  <a:pt x="7335013" y="415390"/>
                </a:lnTo>
                <a:lnTo>
                  <a:pt x="7323392" y="436906"/>
                </a:lnTo>
                <a:lnTo>
                  <a:pt x="7882007" y="436906"/>
                </a:lnTo>
                <a:lnTo>
                  <a:pt x="7845617" y="383957"/>
                </a:lnTo>
                <a:lnTo>
                  <a:pt x="7813819" y="351980"/>
                </a:lnTo>
                <a:lnTo>
                  <a:pt x="7777855" y="324693"/>
                </a:lnTo>
                <a:lnTo>
                  <a:pt x="7738225" y="302597"/>
                </a:lnTo>
                <a:lnTo>
                  <a:pt x="7695427" y="286193"/>
                </a:lnTo>
                <a:lnTo>
                  <a:pt x="7649960" y="275983"/>
                </a:lnTo>
                <a:lnTo>
                  <a:pt x="7602322" y="272468"/>
                </a:lnTo>
                <a:close/>
              </a:path>
              <a:path w="9136380" h="846454">
                <a:moveTo>
                  <a:pt x="5504523" y="331330"/>
                </a:moveTo>
                <a:lnTo>
                  <a:pt x="5455430" y="335065"/>
                </a:lnTo>
                <a:lnTo>
                  <a:pt x="5408661" y="345903"/>
                </a:lnTo>
                <a:lnTo>
                  <a:pt x="5364763" y="363296"/>
                </a:lnTo>
                <a:lnTo>
                  <a:pt x="5324285" y="386692"/>
                </a:lnTo>
                <a:lnTo>
                  <a:pt x="5293640" y="412115"/>
                </a:lnTo>
                <a:lnTo>
                  <a:pt x="6776830" y="412115"/>
                </a:lnTo>
                <a:lnTo>
                  <a:pt x="6774120" y="408811"/>
                </a:lnTo>
                <a:lnTo>
                  <a:pt x="5711419" y="408811"/>
                </a:lnTo>
                <a:lnTo>
                  <a:pt x="5684762" y="386692"/>
                </a:lnTo>
                <a:lnTo>
                  <a:pt x="5644278" y="363296"/>
                </a:lnTo>
                <a:lnTo>
                  <a:pt x="5600381" y="345903"/>
                </a:lnTo>
                <a:lnTo>
                  <a:pt x="5553615" y="335065"/>
                </a:lnTo>
                <a:lnTo>
                  <a:pt x="5504523" y="331330"/>
                </a:lnTo>
                <a:close/>
              </a:path>
              <a:path w="9136380" h="846454">
                <a:moveTo>
                  <a:pt x="6242774" y="145040"/>
                </a:moveTo>
                <a:lnTo>
                  <a:pt x="6192278" y="146906"/>
                </a:lnTo>
                <a:lnTo>
                  <a:pt x="6142789" y="152417"/>
                </a:lnTo>
                <a:lnTo>
                  <a:pt x="6094439" y="161441"/>
                </a:lnTo>
                <a:lnTo>
                  <a:pt x="6047359" y="173847"/>
                </a:lnTo>
                <a:lnTo>
                  <a:pt x="6001679" y="189503"/>
                </a:lnTo>
                <a:lnTo>
                  <a:pt x="5957530" y="208277"/>
                </a:lnTo>
                <a:lnTo>
                  <a:pt x="5915043" y="230039"/>
                </a:lnTo>
                <a:lnTo>
                  <a:pt x="5874348" y="254655"/>
                </a:lnTo>
                <a:lnTo>
                  <a:pt x="5835577" y="281996"/>
                </a:lnTo>
                <a:lnTo>
                  <a:pt x="5798860" y="311928"/>
                </a:lnTo>
                <a:lnTo>
                  <a:pt x="5764327" y="344322"/>
                </a:lnTo>
                <a:lnTo>
                  <a:pt x="5711419" y="408811"/>
                </a:lnTo>
                <a:lnTo>
                  <a:pt x="6774120" y="408811"/>
                </a:lnTo>
                <a:lnTo>
                  <a:pt x="6721209" y="344322"/>
                </a:lnTo>
                <a:lnTo>
                  <a:pt x="6686680" y="311928"/>
                </a:lnTo>
                <a:lnTo>
                  <a:pt x="6649965" y="281996"/>
                </a:lnTo>
                <a:lnTo>
                  <a:pt x="6611196" y="254655"/>
                </a:lnTo>
                <a:lnTo>
                  <a:pt x="6570503" y="230039"/>
                </a:lnTo>
                <a:lnTo>
                  <a:pt x="6528017" y="208277"/>
                </a:lnTo>
                <a:lnTo>
                  <a:pt x="6483869" y="189503"/>
                </a:lnTo>
                <a:lnTo>
                  <a:pt x="6438189" y="173847"/>
                </a:lnTo>
                <a:lnTo>
                  <a:pt x="6391109" y="161441"/>
                </a:lnTo>
                <a:lnTo>
                  <a:pt x="6342760" y="152417"/>
                </a:lnTo>
                <a:lnTo>
                  <a:pt x="6293271" y="146906"/>
                </a:lnTo>
                <a:lnTo>
                  <a:pt x="6242774" y="145040"/>
                </a:lnTo>
                <a:close/>
              </a:path>
              <a:path w="9136380" h="846454">
                <a:moveTo>
                  <a:pt x="5099571" y="345274"/>
                </a:moveTo>
                <a:lnTo>
                  <a:pt x="5034604" y="351860"/>
                </a:lnTo>
                <a:lnTo>
                  <a:pt x="4974095" y="370748"/>
                </a:lnTo>
                <a:lnTo>
                  <a:pt x="4925746" y="397137"/>
                </a:lnTo>
                <a:lnTo>
                  <a:pt x="5273756" y="397137"/>
                </a:lnTo>
                <a:lnTo>
                  <a:pt x="5239332" y="377240"/>
                </a:lnTo>
                <a:lnTo>
                  <a:pt x="5195433" y="359848"/>
                </a:lnTo>
                <a:lnTo>
                  <a:pt x="5148665" y="349009"/>
                </a:lnTo>
                <a:lnTo>
                  <a:pt x="5099571" y="345274"/>
                </a:lnTo>
                <a:close/>
              </a:path>
              <a:path w="9136380" h="846454">
                <a:moveTo>
                  <a:pt x="2939365" y="52370"/>
                </a:moveTo>
                <a:lnTo>
                  <a:pt x="2886730" y="54154"/>
                </a:lnTo>
                <a:lnTo>
                  <a:pt x="2835047" y="59428"/>
                </a:lnTo>
                <a:lnTo>
                  <a:pt x="2784431" y="68077"/>
                </a:lnTo>
                <a:lnTo>
                  <a:pt x="2734997" y="79985"/>
                </a:lnTo>
                <a:lnTo>
                  <a:pt x="2686858" y="95039"/>
                </a:lnTo>
                <a:lnTo>
                  <a:pt x="2640129" y="113122"/>
                </a:lnTo>
                <a:lnTo>
                  <a:pt x="2594925" y="134119"/>
                </a:lnTo>
                <a:lnTo>
                  <a:pt x="2551359" y="157916"/>
                </a:lnTo>
                <a:lnTo>
                  <a:pt x="2509546" y="184397"/>
                </a:lnTo>
                <a:lnTo>
                  <a:pt x="2420671" y="258126"/>
                </a:lnTo>
                <a:lnTo>
                  <a:pt x="4646828" y="258126"/>
                </a:lnTo>
                <a:lnTo>
                  <a:pt x="4640190" y="225057"/>
                </a:lnTo>
                <a:lnTo>
                  <a:pt x="3418206" y="225057"/>
                </a:lnTo>
                <a:lnTo>
                  <a:pt x="3369196" y="184397"/>
                </a:lnTo>
                <a:lnTo>
                  <a:pt x="3327383" y="157916"/>
                </a:lnTo>
                <a:lnTo>
                  <a:pt x="3283816" y="134119"/>
                </a:lnTo>
                <a:lnTo>
                  <a:pt x="3238610" y="113122"/>
                </a:lnTo>
                <a:lnTo>
                  <a:pt x="3191879" y="95039"/>
                </a:lnTo>
                <a:lnTo>
                  <a:pt x="3143738" y="79985"/>
                </a:lnTo>
                <a:lnTo>
                  <a:pt x="3094301" y="68077"/>
                </a:lnTo>
                <a:lnTo>
                  <a:pt x="3043684" y="59428"/>
                </a:lnTo>
                <a:lnTo>
                  <a:pt x="2992000" y="54154"/>
                </a:lnTo>
                <a:lnTo>
                  <a:pt x="2939365" y="52370"/>
                </a:lnTo>
                <a:close/>
              </a:path>
              <a:path w="9136380" h="846454">
                <a:moveTo>
                  <a:pt x="2133423" y="142138"/>
                </a:moveTo>
                <a:lnTo>
                  <a:pt x="2082186" y="145258"/>
                </a:lnTo>
                <a:lnTo>
                  <a:pt x="2032791" y="154376"/>
                </a:lnTo>
                <a:lnTo>
                  <a:pt x="1985602" y="169125"/>
                </a:lnTo>
                <a:lnTo>
                  <a:pt x="1940983" y="189140"/>
                </a:lnTo>
                <a:lnTo>
                  <a:pt x="1899298" y="214054"/>
                </a:lnTo>
                <a:lnTo>
                  <a:pt x="1856893" y="249229"/>
                </a:lnTo>
                <a:lnTo>
                  <a:pt x="2409950" y="249229"/>
                </a:lnTo>
                <a:lnTo>
                  <a:pt x="2367560" y="214054"/>
                </a:lnTo>
                <a:lnTo>
                  <a:pt x="2325869" y="189140"/>
                </a:lnTo>
                <a:lnTo>
                  <a:pt x="2281246" y="169125"/>
                </a:lnTo>
                <a:lnTo>
                  <a:pt x="2234056" y="154376"/>
                </a:lnTo>
                <a:lnTo>
                  <a:pt x="2184660" y="145258"/>
                </a:lnTo>
                <a:lnTo>
                  <a:pt x="2133423" y="142138"/>
                </a:lnTo>
                <a:close/>
              </a:path>
              <a:path w="9136380" h="846454">
                <a:moveTo>
                  <a:pt x="3825279" y="0"/>
                </a:moveTo>
                <a:lnTo>
                  <a:pt x="3775780" y="2513"/>
                </a:lnTo>
                <a:lnTo>
                  <a:pt x="3727711" y="9891"/>
                </a:lnTo>
                <a:lnTo>
                  <a:pt x="3681314" y="21887"/>
                </a:lnTo>
                <a:lnTo>
                  <a:pt x="3636833" y="38259"/>
                </a:lnTo>
                <a:lnTo>
                  <a:pt x="3594512" y="58760"/>
                </a:lnTo>
                <a:lnTo>
                  <a:pt x="3554593" y="83146"/>
                </a:lnTo>
                <a:lnTo>
                  <a:pt x="3517321" y="111172"/>
                </a:lnTo>
                <a:lnTo>
                  <a:pt x="3482939" y="142595"/>
                </a:lnTo>
                <a:lnTo>
                  <a:pt x="3451679" y="177183"/>
                </a:lnTo>
                <a:lnTo>
                  <a:pt x="3423819" y="214647"/>
                </a:lnTo>
                <a:lnTo>
                  <a:pt x="3418206" y="225057"/>
                </a:lnTo>
                <a:lnTo>
                  <a:pt x="4640190" y="225057"/>
                </a:lnTo>
                <a:lnTo>
                  <a:pt x="4617643" y="177168"/>
                </a:lnTo>
                <a:lnTo>
                  <a:pt x="4590709" y="139076"/>
                </a:lnTo>
                <a:lnTo>
                  <a:pt x="4560374" y="107081"/>
                </a:lnTo>
                <a:lnTo>
                  <a:pt x="4124821" y="107081"/>
                </a:lnTo>
                <a:lnTo>
                  <a:pt x="4095979" y="83145"/>
                </a:lnTo>
                <a:lnTo>
                  <a:pt x="4056058" y="58759"/>
                </a:lnTo>
                <a:lnTo>
                  <a:pt x="4013735" y="38258"/>
                </a:lnTo>
                <a:lnTo>
                  <a:pt x="3969254" y="21887"/>
                </a:lnTo>
                <a:lnTo>
                  <a:pt x="3922856" y="9890"/>
                </a:lnTo>
                <a:lnTo>
                  <a:pt x="3874783" y="2513"/>
                </a:lnTo>
                <a:lnTo>
                  <a:pt x="3825279" y="0"/>
                </a:lnTo>
                <a:close/>
              </a:path>
              <a:path w="9136380" h="846454">
                <a:moveTo>
                  <a:pt x="1539317" y="166168"/>
                </a:moveTo>
                <a:lnTo>
                  <a:pt x="1470135" y="169680"/>
                </a:lnTo>
                <a:lnTo>
                  <a:pt x="1402944" y="179990"/>
                </a:lnTo>
                <a:lnTo>
                  <a:pt x="1364489" y="191997"/>
                </a:lnTo>
                <a:lnTo>
                  <a:pt x="1722722" y="191997"/>
                </a:lnTo>
                <a:lnTo>
                  <a:pt x="1701905" y="185941"/>
                </a:lnTo>
                <a:lnTo>
                  <a:pt x="1649058" y="175073"/>
                </a:lnTo>
                <a:lnTo>
                  <a:pt x="1594804" y="168423"/>
                </a:lnTo>
                <a:lnTo>
                  <a:pt x="1539317" y="166168"/>
                </a:lnTo>
                <a:close/>
              </a:path>
              <a:path w="9136380" h="846454">
                <a:moveTo>
                  <a:pt x="4341953" y="21109"/>
                </a:moveTo>
                <a:lnTo>
                  <a:pt x="4292859" y="24845"/>
                </a:lnTo>
                <a:lnTo>
                  <a:pt x="4246089" y="35683"/>
                </a:lnTo>
                <a:lnTo>
                  <a:pt x="4202191" y="53076"/>
                </a:lnTo>
                <a:lnTo>
                  <a:pt x="4161714" y="76472"/>
                </a:lnTo>
                <a:lnTo>
                  <a:pt x="4124821" y="107081"/>
                </a:lnTo>
                <a:lnTo>
                  <a:pt x="4560374" y="107081"/>
                </a:lnTo>
                <a:lnTo>
                  <a:pt x="4522190" y="76471"/>
                </a:lnTo>
                <a:lnTo>
                  <a:pt x="4481710" y="53075"/>
                </a:lnTo>
                <a:lnTo>
                  <a:pt x="4437813" y="35683"/>
                </a:lnTo>
                <a:lnTo>
                  <a:pt x="4391044" y="24844"/>
                </a:lnTo>
                <a:lnTo>
                  <a:pt x="4341953" y="211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102" y="2141220"/>
            <a:ext cx="282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DATA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INTRODUCTION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579687" y="2038350"/>
            <a:ext cx="948055" cy="522605"/>
          </a:xfrm>
          <a:custGeom>
            <a:avLst/>
            <a:gdLst/>
            <a:ahLst/>
            <a:cxnLst/>
            <a:rect l="l" t="t" r="r" b="b"/>
            <a:pathLst>
              <a:path w="948054" h="522605">
                <a:moveTo>
                  <a:pt x="344169" y="0"/>
                </a:moveTo>
                <a:lnTo>
                  <a:pt x="299834" y="6045"/>
                </a:lnTo>
                <a:lnTo>
                  <a:pt x="263664" y="19570"/>
                </a:lnTo>
                <a:lnTo>
                  <a:pt x="231038" y="39319"/>
                </a:lnTo>
                <a:lnTo>
                  <a:pt x="202844" y="65112"/>
                </a:lnTo>
                <a:lnTo>
                  <a:pt x="175361" y="103886"/>
                </a:lnTo>
                <a:lnTo>
                  <a:pt x="160464" y="139471"/>
                </a:lnTo>
                <a:lnTo>
                  <a:pt x="152488" y="178244"/>
                </a:lnTo>
                <a:lnTo>
                  <a:pt x="151422" y="198348"/>
                </a:lnTo>
                <a:lnTo>
                  <a:pt x="151955" y="210451"/>
                </a:lnTo>
                <a:lnTo>
                  <a:pt x="153200" y="222364"/>
                </a:lnTo>
                <a:lnTo>
                  <a:pt x="149834" y="222186"/>
                </a:lnTo>
                <a:lnTo>
                  <a:pt x="98412" y="231254"/>
                </a:lnTo>
                <a:lnTo>
                  <a:pt x="60109" y="251891"/>
                </a:lnTo>
                <a:lnTo>
                  <a:pt x="25704" y="288366"/>
                </a:lnTo>
                <a:lnTo>
                  <a:pt x="6743" y="327494"/>
                </a:lnTo>
                <a:lnTo>
                  <a:pt x="0" y="372148"/>
                </a:lnTo>
                <a:lnTo>
                  <a:pt x="888" y="387095"/>
                </a:lnTo>
                <a:lnTo>
                  <a:pt x="11175" y="428891"/>
                </a:lnTo>
                <a:lnTo>
                  <a:pt x="36880" y="470522"/>
                </a:lnTo>
                <a:lnTo>
                  <a:pt x="68262" y="497916"/>
                </a:lnTo>
                <a:lnTo>
                  <a:pt x="106565" y="515708"/>
                </a:lnTo>
                <a:lnTo>
                  <a:pt x="142201" y="521931"/>
                </a:lnTo>
                <a:lnTo>
                  <a:pt x="142201" y="522287"/>
                </a:lnTo>
                <a:lnTo>
                  <a:pt x="830173" y="522287"/>
                </a:lnTo>
                <a:lnTo>
                  <a:pt x="830173" y="521754"/>
                </a:lnTo>
                <a:lnTo>
                  <a:pt x="834428" y="522287"/>
                </a:lnTo>
                <a:lnTo>
                  <a:pt x="840460" y="522287"/>
                </a:lnTo>
                <a:lnTo>
                  <a:pt x="846137" y="521754"/>
                </a:lnTo>
                <a:lnTo>
                  <a:pt x="883729" y="511086"/>
                </a:lnTo>
                <a:lnTo>
                  <a:pt x="918298" y="485114"/>
                </a:lnTo>
                <a:lnTo>
                  <a:pt x="938872" y="452907"/>
                </a:lnTo>
                <a:lnTo>
                  <a:pt x="947559" y="414489"/>
                </a:lnTo>
                <a:lnTo>
                  <a:pt x="947737" y="408622"/>
                </a:lnTo>
                <a:lnTo>
                  <a:pt x="947559" y="402920"/>
                </a:lnTo>
                <a:lnTo>
                  <a:pt x="936917" y="360413"/>
                </a:lnTo>
                <a:lnTo>
                  <a:pt x="908024" y="322694"/>
                </a:lnTo>
                <a:lnTo>
                  <a:pt x="871143" y="301701"/>
                </a:lnTo>
                <a:lnTo>
                  <a:pt x="838517" y="295478"/>
                </a:lnTo>
                <a:lnTo>
                  <a:pt x="836206" y="277152"/>
                </a:lnTo>
                <a:lnTo>
                  <a:pt x="823442" y="233743"/>
                </a:lnTo>
                <a:lnTo>
                  <a:pt x="795959" y="188391"/>
                </a:lnTo>
                <a:lnTo>
                  <a:pt x="764578" y="157606"/>
                </a:lnTo>
                <a:lnTo>
                  <a:pt x="718654" y="131102"/>
                </a:lnTo>
                <a:lnTo>
                  <a:pt x="674852" y="119189"/>
                </a:lnTo>
                <a:lnTo>
                  <a:pt x="646836" y="117055"/>
                </a:lnTo>
                <a:lnTo>
                  <a:pt x="632294" y="117589"/>
                </a:lnTo>
                <a:lnTo>
                  <a:pt x="590448" y="125590"/>
                </a:lnTo>
                <a:lnTo>
                  <a:pt x="546658" y="145338"/>
                </a:lnTo>
                <a:lnTo>
                  <a:pt x="540804" y="149072"/>
                </a:lnTo>
                <a:lnTo>
                  <a:pt x="538670" y="141071"/>
                </a:lnTo>
                <a:lnTo>
                  <a:pt x="518998" y="96418"/>
                </a:lnTo>
                <a:lnTo>
                  <a:pt x="495058" y="64223"/>
                </a:lnTo>
                <a:lnTo>
                  <a:pt x="458533" y="32905"/>
                </a:lnTo>
                <a:lnTo>
                  <a:pt x="422719" y="14058"/>
                </a:lnTo>
                <a:lnTo>
                  <a:pt x="374840" y="1600"/>
                </a:lnTo>
                <a:lnTo>
                  <a:pt x="358000" y="177"/>
                </a:lnTo>
                <a:lnTo>
                  <a:pt x="34416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5277" y="2057082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6323E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B737B7A6-1D72-CE43-9784-E0FC9F2BA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868" y="260491"/>
            <a:ext cx="25217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chemeClr val="accent1">
                    <a:lumMod val="75000"/>
                  </a:schemeClr>
                </a:solidFill>
              </a:rPr>
              <a:t>DATA INTRODUCTION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36E1F66-5235-EF44-B334-33B68867A634}"/>
              </a:ext>
            </a:extLst>
          </p:cNvPr>
          <p:cNvSpPr/>
          <p:nvPr/>
        </p:nvSpPr>
        <p:spPr>
          <a:xfrm>
            <a:off x="33496" y="244455"/>
            <a:ext cx="985227" cy="995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46B2670-ED14-004C-A012-20A9F4D4E221}"/>
              </a:ext>
            </a:extLst>
          </p:cNvPr>
          <p:cNvSpPr/>
          <p:nvPr/>
        </p:nvSpPr>
        <p:spPr>
          <a:xfrm>
            <a:off x="1781661" y="961552"/>
            <a:ext cx="576580" cy="316230"/>
          </a:xfrm>
          <a:custGeom>
            <a:avLst/>
            <a:gdLst/>
            <a:ahLst/>
            <a:cxnLst/>
            <a:rect l="l" t="t" r="r" b="b"/>
            <a:pathLst>
              <a:path w="576580" h="316230">
                <a:moveTo>
                  <a:pt x="217677" y="0"/>
                </a:moveTo>
                <a:lnTo>
                  <a:pt x="206248" y="0"/>
                </a:lnTo>
                <a:lnTo>
                  <a:pt x="197192" y="749"/>
                </a:lnTo>
                <a:lnTo>
                  <a:pt x="160324" y="11722"/>
                </a:lnTo>
                <a:lnTo>
                  <a:pt x="127330" y="35077"/>
                </a:lnTo>
                <a:lnTo>
                  <a:pt x="103936" y="67894"/>
                </a:lnTo>
                <a:lnTo>
                  <a:pt x="92176" y="113830"/>
                </a:lnTo>
                <a:lnTo>
                  <a:pt x="92176" y="123621"/>
                </a:lnTo>
                <a:lnTo>
                  <a:pt x="93154" y="134391"/>
                </a:lnTo>
                <a:lnTo>
                  <a:pt x="86360" y="134391"/>
                </a:lnTo>
                <a:lnTo>
                  <a:pt x="43878" y="147408"/>
                </a:lnTo>
                <a:lnTo>
                  <a:pt x="15633" y="174307"/>
                </a:lnTo>
                <a:lnTo>
                  <a:pt x="1079" y="211315"/>
                </a:lnTo>
                <a:lnTo>
                  <a:pt x="0" y="224980"/>
                </a:lnTo>
                <a:lnTo>
                  <a:pt x="546" y="234022"/>
                </a:lnTo>
                <a:lnTo>
                  <a:pt x="12395" y="270713"/>
                </a:lnTo>
                <a:lnTo>
                  <a:pt x="48844" y="305473"/>
                </a:lnTo>
                <a:lnTo>
                  <a:pt x="86461" y="315582"/>
                </a:lnTo>
                <a:lnTo>
                  <a:pt x="86461" y="315798"/>
                </a:lnTo>
                <a:lnTo>
                  <a:pt x="504786" y="315798"/>
                </a:lnTo>
                <a:lnTo>
                  <a:pt x="504786" y="315480"/>
                </a:lnTo>
                <a:lnTo>
                  <a:pt x="507364" y="315798"/>
                </a:lnTo>
                <a:lnTo>
                  <a:pt x="511035" y="315798"/>
                </a:lnTo>
                <a:lnTo>
                  <a:pt x="517931" y="314934"/>
                </a:lnTo>
                <a:lnTo>
                  <a:pt x="553618" y="297941"/>
                </a:lnTo>
                <a:lnTo>
                  <a:pt x="574865" y="260921"/>
                </a:lnTo>
                <a:lnTo>
                  <a:pt x="576148" y="250596"/>
                </a:lnTo>
                <a:lnTo>
                  <a:pt x="576148" y="243598"/>
                </a:lnTo>
                <a:lnTo>
                  <a:pt x="561162" y="204215"/>
                </a:lnTo>
                <a:lnTo>
                  <a:pt x="526453" y="181305"/>
                </a:lnTo>
                <a:lnTo>
                  <a:pt x="509854" y="178612"/>
                </a:lnTo>
                <a:lnTo>
                  <a:pt x="508444" y="167525"/>
                </a:lnTo>
                <a:lnTo>
                  <a:pt x="495935" y="131483"/>
                </a:lnTo>
                <a:lnTo>
                  <a:pt x="464896" y="95224"/>
                </a:lnTo>
                <a:lnTo>
                  <a:pt x="426618" y="75526"/>
                </a:lnTo>
                <a:lnTo>
                  <a:pt x="393306" y="70688"/>
                </a:lnTo>
                <a:lnTo>
                  <a:pt x="384467" y="71005"/>
                </a:lnTo>
                <a:lnTo>
                  <a:pt x="347154" y="80149"/>
                </a:lnTo>
                <a:lnTo>
                  <a:pt x="328828" y="90055"/>
                </a:lnTo>
                <a:lnTo>
                  <a:pt x="327532" y="85216"/>
                </a:lnTo>
                <a:lnTo>
                  <a:pt x="310184" y="50139"/>
                </a:lnTo>
                <a:lnTo>
                  <a:pt x="278803" y="19786"/>
                </a:lnTo>
                <a:lnTo>
                  <a:pt x="242900" y="3759"/>
                </a:lnTo>
                <a:lnTo>
                  <a:pt x="227914" y="850"/>
                </a:lnTo>
                <a:lnTo>
                  <a:pt x="21767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135C92-2C6C-D541-9D87-A0AE4EF03A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45144"/>
            <a:ext cx="5270500" cy="1160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6A4C89-848C-A349-80CB-9374B2AB2A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5171"/>
            <a:ext cx="5270500" cy="1805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76FC7C-690F-E446-95EE-CA8F15D03A2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1" y="3904915"/>
            <a:ext cx="5270500" cy="1157605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A13A44A5-4162-C548-8780-C57D33EF07BC}"/>
              </a:ext>
            </a:extLst>
          </p:cNvPr>
          <p:cNvSpPr txBox="1"/>
          <p:nvPr/>
        </p:nvSpPr>
        <p:spPr>
          <a:xfrm>
            <a:off x="7030390" y="1136461"/>
            <a:ext cx="914400" cy="28264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en-GB" b="1" spc="-5" dirty="0">
                <a:solidFill>
                  <a:schemeClr val="accent1">
                    <a:lumMod val="75000"/>
                  </a:schemeClr>
                </a:solidFill>
                <a:latin typeface="Gothic Uralic"/>
                <a:cs typeface="Gothic Uralic"/>
              </a:rPr>
              <a:t>Airline</a:t>
            </a:r>
            <a:endParaRPr b="1" dirty="0">
              <a:solidFill>
                <a:schemeClr val="accent1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9D96201-EAC7-2240-A6F0-DAA9B75CA117}"/>
              </a:ext>
            </a:extLst>
          </p:cNvPr>
          <p:cNvSpPr txBox="1"/>
          <p:nvPr/>
        </p:nvSpPr>
        <p:spPr>
          <a:xfrm>
            <a:off x="7030390" y="2704034"/>
            <a:ext cx="914400" cy="28264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en-GB" b="1" spc="-5" dirty="0">
                <a:solidFill>
                  <a:schemeClr val="accent1">
                    <a:lumMod val="75000"/>
                  </a:schemeClr>
                </a:solidFill>
                <a:latin typeface="Gothic Uralic"/>
                <a:cs typeface="Gothic Uralic"/>
              </a:rPr>
              <a:t>Airport</a:t>
            </a:r>
            <a:endParaRPr b="1" dirty="0">
              <a:solidFill>
                <a:schemeClr val="accent1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7D706B7-C937-F045-9813-D70589066E22}"/>
              </a:ext>
            </a:extLst>
          </p:cNvPr>
          <p:cNvSpPr txBox="1"/>
          <p:nvPr/>
        </p:nvSpPr>
        <p:spPr>
          <a:xfrm>
            <a:off x="7030390" y="4201076"/>
            <a:ext cx="914400" cy="28264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en-GB" b="1" spc="-5" dirty="0">
                <a:solidFill>
                  <a:schemeClr val="accent1">
                    <a:lumMod val="75000"/>
                  </a:schemeClr>
                </a:solidFill>
                <a:latin typeface="Gothic Uralic"/>
                <a:cs typeface="Gothic Uralic"/>
              </a:rPr>
              <a:t>Routine</a:t>
            </a:r>
            <a:endParaRPr b="1" dirty="0">
              <a:solidFill>
                <a:schemeClr val="accent1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35493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3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" y="4297362"/>
            <a:ext cx="9136380" cy="846455"/>
          </a:xfrm>
          <a:custGeom>
            <a:avLst/>
            <a:gdLst/>
            <a:ahLst/>
            <a:cxnLst/>
            <a:rect l="l" t="t" r="r" b="b"/>
            <a:pathLst>
              <a:path w="9136380" h="846454">
                <a:moveTo>
                  <a:pt x="418731" y="425469"/>
                </a:moveTo>
                <a:lnTo>
                  <a:pt x="369895" y="428302"/>
                </a:lnTo>
                <a:lnTo>
                  <a:pt x="322714" y="436590"/>
                </a:lnTo>
                <a:lnTo>
                  <a:pt x="277502" y="450018"/>
                </a:lnTo>
                <a:lnTo>
                  <a:pt x="234573" y="468269"/>
                </a:lnTo>
                <a:lnTo>
                  <a:pt x="194241" y="491027"/>
                </a:lnTo>
                <a:lnTo>
                  <a:pt x="156821" y="517978"/>
                </a:lnTo>
                <a:lnTo>
                  <a:pt x="122626" y="548804"/>
                </a:lnTo>
                <a:lnTo>
                  <a:pt x="91971" y="583189"/>
                </a:lnTo>
                <a:lnTo>
                  <a:pt x="65170" y="620818"/>
                </a:lnTo>
                <a:lnTo>
                  <a:pt x="42538" y="661375"/>
                </a:lnTo>
                <a:lnTo>
                  <a:pt x="24388" y="704544"/>
                </a:lnTo>
                <a:lnTo>
                  <a:pt x="11035" y="750009"/>
                </a:lnTo>
                <a:lnTo>
                  <a:pt x="2792" y="797453"/>
                </a:lnTo>
                <a:lnTo>
                  <a:pt x="0" y="846137"/>
                </a:lnTo>
                <a:lnTo>
                  <a:pt x="9136191" y="846137"/>
                </a:lnTo>
                <a:lnTo>
                  <a:pt x="9121531" y="772278"/>
                </a:lnTo>
                <a:lnTo>
                  <a:pt x="9105252" y="727549"/>
                </a:lnTo>
                <a:lnTo>
                  <a:pt x="9084865" y="684991"/>
                </a:lnTo>
                <a:lnTo>
                  <a:pt x="9060615" y="644850"/>
                </a:lnTo>
                <a:lnTo>
                  <a:pt x="9032744" y="607371"/>
                </a:lnTo>
                <a:lnTo>
                  <a:pt x="7922921" y="605402"/>
                </a:lnTo>
                <a:lnTo>
                  <a:pt x="7924686" y="596633"/>
                </a:lnTo>
                <a:lnTo>
                  <a:pt x="7921191" y="548730"/>
                </a:lnTo>
                <a:lnTo>
                  <a:pt x="7911038" y="503010"/>
                </a:lnTo>
                <a:lnTo>
                  <a:pt x="7895978" y="463276"/>
                </a:lnTo>
                <a:lnTo>
                  <a:pt x="590371" y="463276"/>
                </a:lnTo>
                <a:lnTo>
                  <a:pt x="581729" y="458560"/>
                </a:lnTo>
                <a:lnTo>
                  <a:pt x="543256" y="444400"/>
                </a:lnTo>
                <a:lnTo>
                  <a:pt x="503125" y="434024"/>
                </a:lnTo>
                <a:lnTo>
                  <a:pt x="461546" y="427643"/>
                </a:lnTo>
                <a:lnTo>
                  <a:pt x="418731" y="425469"/>
                </a:lnTo>
                <a:close/>
              </a:path>
              <a:path w="9136380" h="846454">
                <a:moveTo>
                  <a:pt x="8128775" y="569890"/>
                </a:moveTo>
                <a:lnTo>
                  <a:pt x="8059594" y="573403"/>
                </a:lnTo>
                <a:lnTo>
                  <a:pt x="7992403" y="583714"/>
                </a:lnTo>
                <a:lnTo>
                  <a:pt x="7922921" y="605402"/>
                </a:lnTo>
                <a:lnTo>
                  <a:pt x="9030965" y="605402"/>
                </a:lnTo>
                <a:lnTo>
                  <a:pt x="9020959" y="594332"/>
                </a:lnTo>
                <a:lnTo>
                  <a:pt x="8299146" y="594332"/>
                </a:lnTo>
                <a:lnTo>
                  <a:pt x="8265135" y="583714"/>
                </a:lnTo>
                <a:lnTo>
                  <a:pt x="8231811" y="577730"/>
                </a:lnTo>
                <a:lnTo>
                  <a:pt x="8197951" y="573403"/>
                </a:lnTo>
                <a:lnTo>
                  <a:pt x="8163592" y="570776"/>
                </a:lnTo>
                <a:lnTo>
                  <a:pt x="8128775" y="569890"/>
                </a:lnTo>
                <a:close/>
              </a:path>
              <a:path w="9136380" h="846454">
                <a:moveTo>
                  <a:pt x="8659153" y="430203"/>
                </a:moveTo>
                <a:lnTo>
                  <a:pt x="8609652" y="432717"/>
                </a:lnTo>
                <a:lnTo>
                  <a:pt x="8561581" y="440094"/>
                </a:lnTo>
                <a:lnTo>
                  <a:pt x="8515184" y="452091"/>
                </a:lnTo>
                <a:lnTo>
                  <a:pt x="8470703" y="468462"/>
                </a:lnTo>
                <a:lnTo>
                  <a:pt x="8428383" y="488963"/>
                </a:lnTo>
                <a:lnTo>
                  <a:pt x="8388465" y="513349"/>
                </a:lnTo>
                <a:lnTo>
                  <a:pt x="8351194" y="541376"/>
                </a:lnTo>
                <a:lnTo>
                  <a:pt x="8316811" y="572799"/>
                </a:lnTo>
                <a:lnTo>
                  <a:pt x="8299146" y="594332"/>
                </a:lnTo>
                <a:lnTo>
                  <a:pt x="9020959" y="594332"/>
                </a:lnTo>
                <a:lnTo>
                  <a:pt x="8967115" y="541376"/>
                </a:lnTo>
                <a:lnTo>
                  <a:pt x="8929843" y="513349"/>
                </a:lnTo>
                <a:lnTo>
                  <a:pt x="8889925" y="488963"/>
                </a:lnTo>
                <a:lnTo>
                  <a:pt x="8847603" y="468462"/>
                </a:lnTo>
                <a:lnTo>
                  <a:pt x="8803122" y="452091"/>
                </a:lnTo>
                <a:lnTo>
                  <a:pt x="8756724" y="440094"/>
                </a:lnTo>
                <a:lnTo>
                  <a:pt x="8708653" y="432717"/>
                </a:lnTo>
                <a:lnTo>
                  <a:pt x="8659153" y="430203"/>
                </a:lnTo>
                <a:close/>
              </a:path>
              <a:path w="9136380" h="846454">
                <a:moveTo>
                  <a:pt x="1028994" y="32584"/>
                </a:moveTo>
                <a:lnTo>
                  <a:pt x="980621" y="35229"/>
                </a:lnTo>
                <a:lnTo>
                  <a:pt x="933774" y="42977"/>
                </a:lnTo>
                <a:lnTo>
                  <a:pt x="888730" y="55553"/>
                </a:lnTo>
                <a:lnTo>
                  <a:pt x="845764" y="72678"/>
                </a:lnTo>
                <a:lnTo>
                  <a:pt x="805152" y="94073"/>
                </a:lnTo>
                <a:lnTo>
                  <a:pt x="767171" y="119463"/>
                </a:lnTo>
                <a:lnTo>
                  <a:pt x="732096" y="148569"/>
                </a:lnTo>
                <a:lnTo>
                  <a:pt x="700204" y="181113"/>
                </a:lnTo>
                <a:lnTo>
                  <a:pt x="671771" y="216817"/>
                </a:lnTo>
                <a:lnTo>
                  <a:pt x="647073" y="255405"/>
                </a:lnTo>
                <a:lnTo>
                  <a:pt x="626386" y="296599"/>
                </a:lnTo>
                <a:lnTo>
                  <a:pt x="609986" y="340120"/>
                </a:lnTo>
                <a:lnTo>
                  <a:pt x="598149" y="385692"/>
                </a:lnTo>
                <a:lnTo>
                  <a:pt x="590371" y="463276"/>
                </a:lnTo>
                <a:lnTo>
                  <a:pt x="7895978" y="463276"/>
                </a:lnTo>
                <a:lnTo>
                  <a:pt x="7894726" y="459973"/>
                </a:lnTo>
                <a:lnTo>
                  <a:pt x="7883387" y="439409"/>
                </a:lnTo>
                <a:lnTo>
                  <a:pt x="6799225" y="439409"/>
                </a:lnTo>
                <a:lnTo>
                  <a:pt x="6776830" y="412115"/>
                </a:lnTo>
                <a:lnTo>
                  <a:pt x="5293640" y="412115"/>
                </a:lnTo>
                <a:lnTo>
                  <a:pt x="5279810" y="400636"/>
                </a:lnTo>
                <a:lnTo>
                  <a:pt x="5273756" y="397137"/>
                </a:lnTo>
                <a:lnTo>
                  <a:pt x="4925746" y="397137"/>
                </a:lnTo>
                <a:lnTo>
                  <a:pt x="4867669" y="354558"/>
                </a:lnTo>
                <a:lnTo>
                  <a:pt x="4831792" y="334679"/>
                </a:lnTo>
                <a:lnTo>
                  <a:pt x="4794146" y="317844"/>
                </a:lnTo>
                <a:lnTo>
                  <a:pt x="4754894" y="304219"/>
                </a:lnTo>
                <a:lnTo>
                  <a:pt x="4714202" y="293966"/>
                </a:lnTo>
                <a:lnTo>
                  <a:pt x="4652773" y="287738"/>
                </a:lnTo>
                <a:lnTo>
                  <a:pt x="4646828" y="258126"/>
                </a:lnTo>
                <a:lnTo>
                  <a:pt x="2420671" y="258126"/>
                </a:lnTo>
                <a:lnTo>
                  <a:pt x="2409950" y="249229"/>
                </a:lnTo>
                <a:lnTo>
                  <a:pt x="1856893" y="249229"/>
                </a:lnTo>
                <a:lnTo>
                  <a:pt x="1802677" y="219636"/>
                </a:lnTo>
                <a:lnTo>
                  <a:pt x="1753170" y="200854"/>
                </a:lnTo>
                <a:lnTo>
                  <a:pt x="1722722" y="191997"/>
                </a:lnTo>
                <a:lnTo>
                  <a:pt x="1364489" y="191997"/>
                </a:lnTo>
                <a:lnTo>
                  <a:pt x="1339965" y="162111"/>
                </a:lnTo>
                <a:lnTo>
                  <a:pt x="1304053" y="129738"/>
                </a:lnTo>
                <a:lnTo>
                  <a:pt x="1264754" y="101434"/>
                </a:lnTo>
                <a:lnTo>
                  <a:pt x="1222397" y="77533"/>
                </a:lnTo>
                <a:lnTo>
                  <a:pt x="1177313" y="58365"/>
                </a:lnTo>
                <a:lnTo>
                  <a:pt x="1129831" y="44264"/>
                </a:lnTo>
                <a:lnTo>
                  <a:pt x="1080281" y="35559"/>
                </a:lnTo>
                <a:lnTo>
                  <a:pt x="1028994" y="32584"/>
                </a:lnTo>
                <a:close/>
              </a:path>
              <a:path w="9136380" h="846454">
                <a:moveTo>
                  <a:pt x="7063601" y="359710"/>
                </a:moveTo>
                <a:lnTo>
                  <a:pt x="7014102" y="362224"/>
                </a:lnTo>
                <a:lnTo>
                  <a:pt x="6966032" y="369601"/>
                </a:lnTo>
                <a:lnTo>
                  <a:pt x="6919635" y="381597"/>
                </a:lnTo>
                <a:lnTo>
                  <a:pt x="6875158" y="397968"/>
                </a:lnTo>
                <a:lnTo>
                  <a:pt x="6799225" y="439409"/>
                </a:lnTo>
                <a:lnTo>
                  <a:pt x="7883387" y="439409"/>
                </a:lnTo>
                <a:lnTo>
                  <a:pt x="7882007" y="436906"/>
                </a:lnTo>
                <a:lnTo>
                  <a:pt x="7323392" y="436906"/>
                </a:lnTo>
                <a:lnTo>
                  <a:pt x="7252056" y="397968"/>
                </a:lnTo>
                <a:lnTo>
                  <a:pt x="7207574" y="381597"/>
                </a:lnTo>
                <a:lnTo>
                  <a:pt x="7161177" y="369601"/>
                </a:lnTo>
                <a:lnTo>
                  <a:pt x="7113105" y="362224"/>
                </a:lnTo>
                <a:lnTo>
                  <a:pt x="7063601" y="359710"/>
                </a:lnTo>
                <a:close/>
              </a:path>
              <a:path w="9136380" h="846454">
                <a:moveTo>
                  <a:pt x="7602322" y="272468"/>
                </a:moveTo>
                <a:lnTo>
                  <a:pt x="7547907" y="277067"/>
                </a:lnTo>
                <a:lnTo>
                  <a:pt x="7496438" y="290360"/>
                </a:lnTo>
                <a:lnTo>
                  <a:pt x="7448665" y="311593"/>
                </a:lnTo>
                <a:lnTo>
                  <a:pt x="7405337" y="340012"/>
                </a:lnTo>
                <a:lnTo>
                  <a:pt x="7367203" y="374862"/>
                </a:lnTo>
                <a:lnTo>
                  <a:pt x="7335013" y="415390"/>
                </a:lnTo>
                <a:lnTo>
                  <a:pt x="7323392" y="436906"/>
                </a:lnTo>
                <a:lnTo>
                  <a:pt x="7882007" y="436906"/>
                </a:lnTo>
                <a:lnTo>
                  <a:pt x="7845617" y="383957"/>
                </a:lnTo>
                <a:lnTo>
                  <a:pt x="7813819" y="351980"/>
                </a:lnTo>
                <a:lnTo>
                  <a:pt x="7777855" y="324693"/>
                </a:lnTo>
                <a:lnTo>
                  <a:pt x="7738225" y="302597"/>
                </a:lnTo>
                <a:lnTo>
                  <a:pt x="7695427" y="286193"/>
                </a:lnTo>
                <a:lnTo>
                  <a:pt x="7649960" y="275983"/>
                </a:lnTo>
                <a:lnTo>
                  <a:pt x="7602322" y="272468"/>
                </a:lnTo>
                <a:close/>
              </a:path>
              <a:path w="9136380" h="846454">
                <a:moveTo>
                  <a:pt x="5504523" y="331330"/>
                </a:moveTo>
                <a:lnTo>
                  <a:pt x="5455430" y="335065"/>
                </a:lnTo>
                <a:lnTo>
                  <a:pt x="5408661" y="345903"/>
                </a:lnTo>
                <a:lnTo>
                  <a:pt x="5364763" y="363296"/>
                </a:lnTo>
                <a:lnTo>
                  <a:pt x="5324285" y="386692"/>
                </a:lnTo>
                <a:lnTo>
                  <a:pt x="5293640" y="412115"/>
                </a:lnTo>
                <a:lnTo>
                  <a:pt x="6776830" y="412115"/>
                </a:lnTo>
                <a:lnTo>
                  <a:pt x="6774120" y="408811"/>
                </a:lnTo>
                <a:lnTo>
                  <a:pt x="5711419" y="408811"/>
                </a:lnTo>
                <a:lnTo>
                  <a:pt x="5684762" y="386692"/>
                </a:lnTo>
                <a:lnTo>
                  <a:pt x="5644278" y="363296"/>
                </a:lnTo>
                <a:lnTo>
                  <a:pt x="5600381" y="345903"/>
                </a:lnTo>
                <a:lnTo>
                  <a:pt x="5553615" y="335065"/>
                </a:lnTo>
                <a:lnTo>
                  <a:pt x="5504523" y="331330"/>
                </a:lnTo>
                <a:close/>
              </a:path>
              <a:path w="9136380" h="846454">
                <a:moveTo>
                  <a:pt x="6242774" y="145040"/>
                </a:moveTo>
                <a:lnTo>
                  <a:pt x="6192278" y="146906"/>
                </a:lnTo>
                <a:lnTo>
                  <a:pt x="6142789" y="152417"/>
                </a:lnTo>
                <a:lnTo>
                  <a:pt x="6094439" y="161441"/>
                </a:lnTo>
                <a:lnTo>
                  <a:pt x="6047359" y="173847"/>
                </a:lnTo>
                <a:lnTo>
                  <a:pt x="6001679" y="189503"/>
                </a:lnTo>
                <a:lnTo>
                  <a:pt x="5957530" y="208277"/>
                </a:lnTo>
                <a:lnTo>
                  <a:pt x="5915043" y="230039"/>
                </a:lnTo>
                <a:lnTo>
                  <a:pt x="5874348" y="254655"/>
                </a:lnTo>
                <a:lnTo>
                  <a:pt x="5835577" y="281996"/>
                </a:lnTo>
                <a:lnTo>
                  <a:pt x="5798860" y="311928"/>
                </a:lnTo>
                <a:lnTo>
                  <a:pt x="5764327" y="344322"/>
                </a:lnTo>
                <a:lnTo>
                  <a:pt x="5711419" y="408811"/>
                </a:lnTo>
                <a:lnTo>
                  <a:pt x="6774120" y="408811"/>
                </a:lnTo>
                <a:lnTo>
                  <a:pt x="6721209" y="344322"/>
                </a:lnTo>
                <a:lnTo>
                  <a:pt x="6686680" y="311928"/>
                </a:lnTo>
                <a:lnTo>
                  <a:pt x="6649965" y="281996"/>
                </a:lnTo>
                <a:lnTo>
                  <a:pt x="6611196" y="254655"/>
                </a:lnTo>
                <a:lnTo>
                  <a:pt x="6570503" y="230039"/>
                </a:lnTo>
                <a:lnTo>
                  <a:pt x="6528017" y="208277"/>
                </a:lnTo>
                <a:lnTo>
                  <a:pt x="6483869" y="189503"/>
                </a:lnTo>
                <a:lnTo>
                  <a:pt x="6438189" y="173847"/>
                </a:lnTo>
                <a:lnTo>
                  <a:pt x="6391109" y="161441"/>
                </a:lnTo>
                <a:lnTo>
                  <a:pt x="6342760" y="152417"/>
                </a:lnTo>
                <a:lnTo>
                  <a:pt x="6293271" y="146906"/>
                </a:lnTo>
                <a:lnTo>
                  <a:pt x="6242774" y="145040"/>
                </a:lnTo>
                <a:close/>
              </a:path>
              <a:path w="9136380" h="846454">
                <a:moveTo>
                  <a:pt x="5099571" y="345274"/>
                </a:moveTo>
                <a:lnTo>
                  <a:pt x="5034604" y="351860"/>
                </a:lnTo>
                <a:lnTo>
                  <a:pt x="4974095" y="370748"/>
                </a:lnTo>
                <a:lnTo>
                  <a:pt x="4925746" y="397137"/>
                </a:lnTo>
                <a:lnTo>
                  <a:pt x="5273756" y="397137"/>
                </a:lnTo>
                <a:lnTo>
                  <a:pt x="5239332" y="377240"/>
                </a:lnTo>
                <a:lnTo>
                  <a:pt x="5195433" y="359848"/>
                </a:lnTo>
                <a:lnTo>
                  <a:pt x="5148665" y="349009"/>
                </a:lnTo>
                <a:lnTo>
                  <a:pt x="5099571" y="345274"/>
                </a:lnTo>
                <a:close/>
              </a:path>
              <a:path w="9136380" h="846454">
                <a:moveTo>
                  <a:pt x="2939365" y="52370"/>
                </a:moveTo>
                <a:lnTo>
                  <a:pt x="2886730" y="54154"/>
                </a:lnTo>
                <a:lnTo>
                  <a:pt x="2835047" y="59428"/>
                </a:lnTo>
                <a:lnTo>
                  <a:pt x="2784431" y="68077"/>
                </a:lnTo>
                <a:lnTo>
                  <a:pt x="2734997" y="79985"/>
                </a:lnTo>
                <a:lnTo>
                  <a:pt x="2686858" y="95039"/>
                </a:lnTo>
                <a:lnTo>
                  <a:pt x="2640129" y="113122"/>
                </a:lnTo>
                <a:lnTo>
                  <a:pt x="2594925" y="134119"/>
                </a:lnTo>
                <a:lnTo>
                  <a:pt x="2551359" y="157916"/>
                </a:lnTo>
                <a:lnTo>
                  <a:pt x="2509546" y="184397"/>
                </a:lnTo>
                <a:lnTo>
                  <a:pt x="2420671" y="258126"/>
                </a:lnTo>
                <a:lnTo>
                  <a:pt x="4646828" y="258126"/>
                </a:lnTo>
                <a:lnTo>
                  <a:pt x="4640190" y="225057"/>
                </a:lnTo>
                <a:lnTo>
                  <a:pt x="3418206" y="225057"/>
                </a:lnTo>
                <a:lnTo>
                  <a:pt x="3369196" y="184397"/>
                </a:lnTo>
                <a:lnTo>
                  <a:pt x="3327383" y="157916"/>
                </a:lnTo>
                <a:lnTo>
                  <a:pt x="3283816" y="134119"/>
                </a:lnTo>
                <a:lnTo>
                  <a:pt x="3238610" y="113122"/>
                </a:lnTo>
                <a:lnTo>
                  <a:pt x="3191879" y="95039"/>
                </a:lnTo>
                <a:lnTo>
                  <a:pt x="3143738" y="79985"/>
                </a:lnTo>
                <a:lnTo>
                  <a:pt x="3094301" y="68077"/>
                </a:lnTo>
                <a:lnTo>
                  <a:pt x="3043684" y="59428"/>
                </a:lnTo>
                <a:lnTo>
                  <a:pt x="2992000" y="54154"/>
                </a:lnTo>
                <a:lnTo>
                  <a:pt x="2939365" y="52370"/>
                </a:lnTo>
                <a:close/>
              </a:path>
              <a:path w="9136380" h="846454">
                <a:moveTo>
                  <a:pt x="2133423" y="142138"/>
                </a:moveTo>
                <a:lnTo>
                  <a:pt x="2082186" y="145258"/>
                </a:lnTo>
                <a:lnTo>
                  <a:pt x="2032791" y="154376"/>
                </a:lnTo>
                <a:lnTo>
                  <a:pt x="1985602" y="169125"/>
                </a:lnTo>
                <a:lnTo>
                  <a:pt x="1940983" y="189140"/>
                </a:lnTo>
                <a:lnTo>
                  <a:pt x="1899298" y="214054"/>
                </a:lnTo>
                <a:lnTo>
                  <a:pt x="1856893" y="249229"/>
                </a:lnTo>
                <a:lnTo>
                  <a:pt x="2409950" y="249229"/>
                </a:lnTo>
                <a:lnTo>
                  <a:pt x="2367560" y="214054"/>
                </a:lnTo>
                <a:lnTo>
                  <a:pt x="2325869" y="189140"/>
                </a:lnTo>
                <a:lnTo>
                  <a:pt x="2281246" y="169125"/>
                </a:lnTo>
                <a:lnTo>
                  <a:pt x="2234056" y="154376"/>
                </a:lnTo>
                <a:lnTo>
                  <a:pt x="2184660" y="145258"/>
                </a:lnTo>
                <a:lnTo>
                  <a:pt x="2133423" y="142138"/>
                </a:lnTo>
                <a:close/>
              </a:path>
              <a:path w="9136380" h="846454">
                <a:moveTo>
                  <a:pt x="3825279" y="0"/>
                </a:moveTo>
                <a:lnTo>
                  <a:pt x="3775780" y="2513"/>
                </a:lnTo>
                <a:lnTo>
                  <a:pt x="3727711" y="9891"/>
                </a:lnTo>
                <a:lnTo>
                  <a:pt x="3681314" y="21887"/>
                </a:lnTo>
                <a:lnTo>
                  <a:pt x="3636833" y="38259"/>
                </a:lnTo>
                <a:lnTo>
                  <a:pt x="3594512" y="58760"/>
                </a:lnTo>
                <a:lnTo>
                  <a:pt x="3554593" y="83146"/>
                </a:lnTo>
                <a:lnTo>
                  <a:pt x="3517321" y="111172"/>
                </a:lnTo>
                <a:lnTo>
                  <a:pt x="3482939" y="142595"/>
                </a:lnTo>
                <a:lnTo>
                  <a:pt x="3451679" y="177183"/>
                </a:lnTo>
                <a:lnTo>
                  <a:pt x="3423819" y="214647"/>
                </a:lnTo>
                <a:lnTo>
                  <a:pt x="3418206" y="225057"/>
                </a:lnTo>
                <a:lnTo>
                  <a:pt x="4640190" y="225057"/>
                </a:lnTo>
                <a:lnTo>
                  <a:pt x="4617643" y="177168"/>
                </a:lnTo>
                <a:lnTo>
                  <a:pt x="4590709" y="139076"/>
                </a:lnTo>
                <a:lnTo>
                  <a:pt x="4560374" y="107081"/>
                </a:lnTo>
                <a:lnTo>
                  <a:pt x="4124821" y="107081"/>
                </a:lnTo>
                <a:lnTo>
                  <a:pt x="4095979" y="83145"/>
                </a:lnTo>
                <a:lnTo>
                  <a:pt x="4056058" y="58759"/>
                </a:lnTo>
                <a:lnTo>
                  <a:pt x="4013735" y="38258"/>
                </a:lnTo>
                <a:lnTo>
                  <a:pt x="3969254" y="21887"/>
                </a:lnTo>
                <a:lnTo>
                  <a:pt x="3922856" y="9890"/>
                </a:lnTo>
                <a:lnTo>
                  <a:pt x="3874783" y="2513"/>
                </a:lnTo>
                <a:lnTo>
                  <a:pt x="3825279" y="0"/>
                </a:lnTo>
                <a:close/>
              </a:path>
              <a:path w="9136380" h="846454">
                <a:moveTo>
                  <a:pt x="1539317" y="166168"/>
                </a:moveTo>
                <a:lnTo>
                  <a:pt x="1470135" y="169680"/>
                </a:lnTo>
                <a:lnTo>
                  <a:pt x="1402944" y="179990"/>
                </a:lnTo>
                <a:lnTo>
                  <a:pt x="1364489" y="191997"/>
                </a:lnTo>
                <a:lnTo>
                  <a:pt x="1722722" y="191997"/>
                </a:lnTo>
                <a:lnTo>
                  <a:pt x="1701905" y="185941"/>
                </a:lnTo>
                <a:lnTo>
                  <a:pt x="1649058" y="175073"/>
                </a:lnTo>
                <a:lnTo>
                  <a:pt x="1594804" y="168423"/>
                </a:lnTo>
                <a:lnTo>
                  <a:pt x="1539317" y="166168"/>
                </a:lnTo>
                <a:close/>
              </a:path>
              <a:path w="9136380" h="846454">
                <a:moveTo>
                  <a:pt x="4341953" y="21109"/>
                </a:moveTo>
                <a:lnTo>
                  <a:pt x="4292859" y="24845"/>
                </a:lnTo>
                <a:lnTo>
                  <a:pt x="4246089" y="35683"/>
                </a:lnTo>
                <a:lnTo>
                  <a:pt x="4202191" y="53076"/>
                </a:lnTo>
                <a:lnTo>
                  <a:pt x="4161714" y="76472"/>
                </a:lnTo>
                <a:lnTo>
                  <a:pt x="4124821" y="107081"/>
                </a:lnTo>
                <a:lnTo>
                  <a:pt x="4560374" y="107081"/>
                </a:lnTo>
                <a:lnTo>
                  <a:pt x="4522190" y="76471"/>
                </a:lnTo>
                <a:lnTo>
                  <a:pt x="4481710" y="53075"/>
                </a:lnTo>
                <a:lnTo>
                  <a:pt x="4437813" y="35683"/>
                </a:lnTo>
                <a:lnTo>
                  <a:pt x="4391044" y="24844"/>
                </a:lnTo>
                <a:lnTo>
                  <a:pt x="4341953" y="211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102" y="2141220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RESEARCH QUESTIONS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9687" y="2038350"/>
            <a:ext cx="948055" cy="522605"/>
          </a:xfrm>
          <a:custGeom>
            <a:avLst/>
            <a:gdLst/>
            <a:ahLst/>
            <a:cxnLst/>
            <a:rect l="l" t="t" r="r" b="b"/>
            <a:pathLst>
              <a:path w="948054" h="522605">
                <a:moveTo>
                  <a:pt x="344169" y="0"/>
                </a:moveTo>
                <a:lnTo>
                  <a:pt x="299834" y="6045"/>
                </a:lnTo>
                <a:lnTo>
                  <a:pt x="263664" y="19570"/>
                </a:lnTo>
                <a:lnTo>
                  <a:pt x="231038" y="39319"/>
                </a:lnTo>
                <a:lnTo>
                  <a:pt x="202844" y="65112"/>
                </a:lnTo>
                <a:lnTo>
                  <a:pt x="175361" y="103886"/>
                </a:lnTo>
                <a:lnTo>
                  <a:pt x="160464" y="139471"/>
                </a:lnTo>
                <a:lnTo>
                  <a:pt x="152488" y="178244"/>
                </a:lnTo>
                <a:lnTo>
                  <a:pt x="151422" y="198348"/>
                </a:lnTo>
                <a:lnTo>
                  <a:pt x="151955" y="210451"/>
                </a:lnTo>
                <a:lnTo>
                  <a:pt x="153200" y="222364"/>
                </a:lnTo>
                <a:lnTo>
                  <a:pt x="149834" y="222186"/>
                </a:lnTo>
                <a:lnTo>
                  <a:pt x="98412" y="231254"/>
                </a:lnTo>
                <a:lnTo>
                  <a:pt x="60109" y="251891"/>
                </a:lnTo>
                <a:lnTo>
                  <a:pt x="25704" y="288366"/>
                </a:lnTo>
                <a:lnTo>
                  <a:pt x="6743" y="327494"/>
                </a:lnTo>
                <a:lnTo>
                  <a:pt x="0" y="372148"/>
                </a:lnTo>
                <a:lnTo>
                  <a:pt x="888" y="387095"/>
                </a:lnTo>
                <a:lnTo>
                  <a:pt x="11175" y="428891"/>
                </a:lnTo>
                <a:lnTo>
                  <a:pt x="36880" y="470522"/>
                </a:lnTo>
                <a:lnTo>
                  <a:pt x="68262" y="497916"/>
                </a:lnTo>
                <a:lnTo>
                  <a:pt x="106565" y="515708"/>
                </a:lnTo>
                <a:lnTo>
                  <a:pt x="142201" y="521931"/>
                </a:lnTo>
                <a:lnTo>
                  <a:pt x="142201" y="522287"/>
                </a:lnTo>
                <a:lnTo>
                  <a:pt x="830173" y="522287"/>
                </a:lnTo>
                <a:lnTo>
                  <a:pt x="830173" y="521754"/>
                </a:lnTo>
                <a:lnTo>
                  <a:pt x="834428" y="522287"/>
                </a:lnTo>
                <a:lnTo>
                  <a:pt x="840460" y="522287"/>
                </a:lnTo>
                <a:lnTo>
                  <a:pt x="846137" y="521754"/>
                </a:lnTo>
                <a:lnTo>
                  <a:pt x="883729" y="511086"/>
                </a:lnTo>
                <a:lnTo>
                  <a:pt x="918298" y="485114"/>
                </a:lnTo>
                <a:lnTo>
                  <a:pt x="938872" y="452907"/>
                </a:lnTo>
                <a:lnTo>
                  <a:pt x="947559" y="414489"/>
                </a:lnTo>
                <a:lnTo>
                  <a:pt x="947737" y="408622"/>
                </a:lnTo>
                <a:lnTo>
                  <a:pt x="947559" y="402920"/>
                </a:lnTo>
                <a:lnTo>
                  <a:pt x="936917" y="360413"/>
                </a:lnTo>
                <a:lnTo>
                  <a:pt x="908024" y="322694"/>
                </a:lnTo>
                <a:lnTo>
                  <a:pt x="871143" y="301701"/>
                </a:lnTo>
                <a:lnTo>
                  <a:pt x="838517" y="295478"/>
                </a:lnTo>
                <a:lnTo>
                  <a:pt x="836206" y="277152"/>
                </a:lnTo>
                <a:lnTo>
                  <a:pt x="823442" y="233743"/>
                </a:lnTo>
                <a:lnTo>
                  <a:pt x="795959" y="188391"/>
                </a:lnTo>
                <a:lnTo>
                  <a:pt x="764578" y="157606"/>
                </a:lnTo>
                <a:lnTo>
                  <a:pt x="718654" y="131102"/>
                </a:lnTo>
                <a:lnTo>
                  <a:pt x="674852" y="119189"/>
                </a:lnTo>
                <a:lnTo>
                  <a:pt x="646836" y="117055"/>
                </a:lnTo>
                <a:lnTo>
                  <a:pt x="632294" y="117589"/>
                </a:lnTo>
                <a:lnTo>
                  <a:pt x="590448" y="125590"/>
                </a:lnTo>
                <a:lnTo>
                  <a:pt x="546658" y="145338"/>
                </a:lnTo>
                <a:lnTo>
                  <a:pt x="540804" y="149072"/>
                </a:lnTo>
                <a:lnTo>
                  <a:pt x="538670" y="141071"/>
                </a:lnTo>
                <a:lnTo>
                  <a:pt x="518998" y="96418"/>
                </a:lnTo>
                <a:lnTo>
                  <a:pt x="495058" y="64223"/>
                </a:lnTo>
                <a:lnTo>
                  <a:pt x="458533" y="32905"/>
                </a:lnTo>
                <a:lnTo>
                  <a:pt x="422719" y="14058"/>
                </a:lnTo>
                <a:lnTo>
                  <a:pt x="374840" y="1600"/>
                </a:lnTo>
                <a:lnTo>
                  <a:pt x="358000" y="177"/>
                </a:lnTo>
                <a:lnTo>
                  <a:pt x="34416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5277" y="2057082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6323E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4">
            <a:extLst>
              <a:ext uri="{FF2B5EF4-FFF2-40B4-BE49-F238E27FC236}">
                <a16:creationId xmlns:a16="http://schemas.microsoft.com/office/drawing/2014/main" id="{E0FA3FAE-ED14-BD4B-8130-0DC68491E617}"/>
              </a:ext>
            </a:extLst>
          </p:cNvPr>
          <p:cNvGrpSpPr/>
          <p:nvPr/>
        </p:nvGrpSpPr>
        <p:grpSpPr>
          <a:xfrm>
            <a:off x="228600" y="375221"/>
            <a:ext cx="6196330" cy="1313180"/>
            <a:chOff x="0" y="0"/>
            <a:chExt cx="6196330" cy="1313180"/>
          </a:xfrm>
        </p:grpSpPr>
        <p:sp>
          <p:nvSpPr>
            <p:cNvPr id="5" name="object 25">
              <a:extLst>
                <a:ext uri="{FF2B5EF4-FFF2-40B4-BE49-F238E27FC236}">
                  <a16:creationId xmlns:a16="http://schemas.microsoft.com/office/drawing/2014/main" id="{032088EE-E51B-F24D-86BF-DA621CB54DF8}"/>
                </a:ext>
              </a:extLst>
            </p:cNvPr>
            <p:cNvSpPr/>
            <p:nvPr/>
          </p:nvSpPr>
          <p:spPr>
            <a:xfrm>
              <a:off x="0" y="0"/>
              <a:ext cx="6196330" cy="1313180"/>
            </a:xfrm>
            <a:custGeom>
              <a:avLst/>
              <a:gdLst/>
              <a:ahLst/>
              <a:cxnLst/>
              <a:rect l="l" t="t" r="r" b="b"/>
              <a:pathLst>
                <a:path w="6196330" h="1313180">
                  <a:moveTo>
                    <a:pt x="6196000" y="0"/>
                  </a:moveTo>
                  <a:lnTo>
                    <a:pt x="0" y="0"/>
                  </a:lnTo>
                  <a:lnTo>
                    <a:pt x="0" y="1158786"/>
                  </a:lnTo>
                  <a:lnTo>
                    <a:pt x="0" y="1312862"/>
                  </a:lnTo>
                  <a:lnTo>
                    <a:pt x="1877834" y="1312862"/>
                  </a:lnTo>
                  <a:lnTo>
                    <a:pt x="1877834" y="1158786"/>
                  </a:lnTo>
                  <a:lnTo>
                    <a:pt x="6196000" y="1158786"/>
                  </a:lnTo>
                  <a:lnTo>
                    <a:pt x="61960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E1597572-F19C-6942-A4CC-ADD9A4989F65}"/>
                </a:ext>
              </a:extLst>
            </p:cNvPr>
            <p:cNvSpPr/>
            <p:nvPr/>
          </p:nvSpPr>
          <p:spPr>
            <a:xfrm>
              <a:off x="0" y="108521"/>
              <a:ext cx="945540" cy="995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9">
            <a:extLst>
              <a:ext uri="{FF2B5EF4-FFF2-40B4-BE49-F238E27FC236}">
                <a16:creationId xmlns:a16="http://schemas.microsoft.com/office/drawing/2014/main" id="{C26E81B2-6DD5-E143-B91B-A0D5448C6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140" y="473011"/>
            <a:ext cx="2483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chemeClr val="accent1">
                    <a:lumMod val="75000"/>
                  </a:schemeClr>
                </a:solidFill>
              </a:rPr>
              <a:t>RESEARCH </a:t>
            </a:r>
            <a:r>
              <a:rPr b="1" spc="-1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spc="-5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  <a:endParaRPr b="1"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2C65A-7E10-3341-9452-51A0A4377601}"/>
              </a:ext>
            </a:extLst>
          </p:cNvPr>
          <p:cNvSpPr/>
          <p:nvPr/>
        </p:nvSpPr>
        <p:spPr>
          <a:xfrm>
            <a:off x="344214" y="1352550"/>
            <a:ext cx="5446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the distribution of global airports/airlines?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country has the most airports/airlines?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the relationship </a:t>
            </a:r>
            <a:r>
              <a:rPr lang="en-GB" altLang="zh-CN" spc="-5" dirty="0">
                <a:latin typeface="Gothic Uralic"/>
                <a:cs typeface="Gothic Uralic"/>
              </a:rPr>
              <a:t>between the number of airports and airlines</a:t>
            </a: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distribution of airlines from or to Singapore?</a:t>
            </a:r>
            <a:endParaRPr lang="en-US" altLang="zh-CN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effectLst/>
              <a:latin typeface="Inter"/>
            </a:endParaRPr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9848153C-76A2-0A4B-82AE-63D566039A21}"/>
              </a:ext>
            </a:extLst>
          </p:cNvPr>
          <p:cNvSpPr/>
          <p:nvPr/>
        </p:nvSpPr>
        <p:spPr>
          <a:xfrm>
            <a:off x="5791200" y="2419350"/>
            <a:ext cx="3008585" cy="234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04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3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" y="4297362"/>
            <a:ext cx="9136380" cy="846455"/>
          </a:xfrm>
          <a:custGeom>
            <a:avLst/>
            <a:gdLst/>
            <a:ahLst/>
            <a:cxnLst/>
            <a:rect l="l" t="t" r="r" b="b"/>
            <a:pathLst>
              <a:path w="9136380" h="846454">
                <a:moveTo>
                  <a:pt x="418731" y="425469"/>
                </a:moveTo>
                <a:lnTo>
                  <a:pt x="369895" y="428302"/>
                </a:lnTo>
                <a:lnTo>
                  <a:pt x="322714" y="436590"/>
                </a:lnTo>
                <a:lnTo>
                  <a:pt x="277502" y="450018"/>
                </a:lnTo>
                <a:lnTo>
                  <a:pt x="234573" y="468269"/>
                </a:lnTo>
                <a:lnTo>
                  <a:pt x="194241" y="491027"/>
                </a:lnTo>
                <a:lnTo>
                  <a:pt x="156821" y="517978"/>
                </a:lnTo>
                <a:lnTo>
                  <a:pt x="122626" y="548804"/>
                </a:lnTo>
                <a:lnTo>
                  <a:pt x="91971" y="583189"/>
                </a:lnTo>
                <a:lnTo>
                  <a:pt x="65170" y="620818"/>
                </a:lnTo>
                <a:lnTo>
                  <a:pt x="42538" y="661375"/>
                </a:lnTo>
                <a:lnTo>
                  <a:pt x="24388" y="704544"/>
                </a:lnTo>
                <a:lnTo>
                  <a:pt x="11035" y="750009"/>
                </a:lnTo>
                <a:lnTo>
                  <a:pt x="2792" y="797453"/>
                </a:lnTo>
                <a:lnTo>
                  <a:pt x="0" y="846137"/>
                </a:lnTo>
                <a:lnTo>
                  <a:pt x="9136191" y="846137"/>
                </a:lnTo>
                <a:lnTo>
                  <a:pt x="9121531" y="772278"/>
                </a:lnTo>
                <a:lnTo>
                  <a:pt x="9105252" y="727549"/>
                </a:lnTo>
                <a:lnTo>
                  <a:pt x="9084865" y="684991"/>
                </a:lnTo>
                <a:lnTo>
                  <a:pt x="9060615" y="644850"/>
                </a:lnTo>
                <a:lnTo>
                  <a:pt x="9032744" y="607371"/>
                </a:lnTo>
                <a:lnTo>
                  <a:pt x="7922921" y="605402"/>
                </a:lnTo>
                <a:lnTo>
                  <a:pt x="7924686" y="596633"/>
                </a:lnTo>
                <a:lnTo>
                  <a:pt x="7921191" y="548730"/>
                </a:lnTo>
                <a:lnTo>
                  <a:pt x="7911038" y="503010"/>
                </a:lnTo>
                <a:lnTo>
                  <a:pt x="7895978" y="463276"/>
                </a:lnTo>
                <a:lnTo>
                  <a:pt x="590371" y="463276"/>
                </a:lnTo>
                <a:lnTo>
                  <a:pt x="581729" y="458560"/>
                </a:lnTo>
                <a:lnTo>
                  <a:pt x="543256" y="444400"/>
                </a:lnTo>
                <a:lnTo>
                  <a:pt x="503125" y="434024"/>
                </a:lnTo>
                <a:lnTo>
                  <a:pt x="461546" y="427643"/>
                </a:lnTo>
                <a:lnTo>
                  <a:pt x="418731" y="425469"/>
                </a:lnTo>
                <a:close/>
              </a:path>
              <a:path w="9136380" h="846454">
                <a:moveTo>
                  <a:pt x="8128775" y="569890"/>
                </a:moveTo>
                <a:lnTo>
                  <a:pt x="8059594" y="573403"/>
                </a:lnTo>
                <a:lnTo>
                  <a:pt x="7992403" y="583714"/>
                </a:lnTo>
                <a:lnTo>
                  <a:pt x="7922921" y="605402"/>
                </a:lnTo>
                <a:lnTo>
                  <a:pt x="9030965" y="605402"/>
                </a:lnTo>
                <a:lnTo>
                  <a:pt x="9020959" y="594332"/>
                </a:lnTo>
                <a:lnTo>
                  <a:pt x="8299146" y="594332"/>
                </a:lnTo>
                <a:lnTo>
                  <a:pt x="8265135" y="583714"/>
                </a:lnTo>
                <a:lnTo>
                  <a:pt x="8231811" y="577730"/>
                </a:lnTo>
                <a:lnTo>
                  <a:pt x="8197951" y="573403"/>
                </a:lnTo>
                <a:lnTo>
                  <a:pt x="8163592" y="570776"/>
                </a:lnTo>
                <a:lnTo>
                  <a:pt x="8128775" y="569890"/>
                </a:lnTo>
                <a:close/>
              </a:path>
              <a:path w="9136380" h="846454">
                <a:moveTo>
                  <a:pt x="8659153" y="430203"/>
                </a:moveTo>
                <a:lnTo>
                  <a:pt x="8609652" y="432717"/>
                </a:lnTo>
                <a:lnTo>
                  <a:pt x="8561581" y="440094"/>
                </a:lnTo>
                <a:lnTo>
                  <a:pt x="8515184" y="452091"/>
                </a:lnTo>
                <a:lnTo>
                  <a:pt x="8470703" y="468462"/>
                </a:lnTo>
                <a:lnTo>
                  <a:pt x="8428383" y="488963"/>
                </a:lnTo>
                <a:lnTo>
                  <a:pt x="8388465" y="513349"/>
                </a:lnTo>
                <a:lnTo>
                  <a:pt x="8351194" y="541376"/>
                </a:lnTo>
                <a:lnTo>
                  <a:pt x="8316811" y="572799"/>
                </a:lnTo>
                <a:lnTo>
                  <a:pt x="8299146" y="594332"/>
                </a:lnTo>
                <a:lnTo>
                  <a:pt x="9020959" y="594332"/>
                </a:lnTo>
                <a:lnTo>
                  <a:pt x="8967115" y="541376"/>
                </a:lnTo>
                <a:lnTo>
                  <a:pt x="8929843" y="513349"/>
                </a:lnTo>
                <a:lnTo>
                  <a:pt x="8889925" y="488963"/>
                </a:lnTo>
                <a:lnTo>
                  <a:pt x="8847603" y="468462"/>
                </a:lnTo>
                <a:lnTo>
                  <a:pt x="8803122" y="452091"/>
                </a:lnTo>
                <a:lnTo>
                  <a:pt x="8756724" y="440094"/>
                </a:lnTo>
                <a:lnTo>
                  <a:pt x="8708653" y="432717"/>
                </a:lnTo>
                <a:lnTo>
                  <a:pt x="8659153" y="430203"/>
                </a:lnTo>
                <a:close/>
              </a:path>
              <a:path w="9136380" h="846454">
                <a:moveTo>
                  <a:pt x="1028994" y="32584"/>
                </a:moveTo>
                <a:lnTo>
                  <a:pt x="980621" y="35229"/>
                </a:lnTo>
                <a:lnTo>
                  <a:pt x="933774" y="42977"/>
                </a:lnTo>
                <a:lnTo>
                  <a:pt x="888730" y="55553"/>
                </a:lnTo>
                <a:lnTo>
                  <a:pt x="845764" y="72678"/>
                </a:lnTo>
                <a:lnTo>
                  <a:pt x="805152" y="94073"/>
                </a:lnTo>
                <a:lnTo>
                  <a:pt x="767171" y="119463"/>
                </a:lnTo>
                <a:lnTo>
                  <a:pt x="732096" y="148569"/>
                </a:lnTo>
                <a:lnTo>
                  <a:pt x="700204" y="181113"/>
                </a:lnTo>
                <a:lnTo>
                  <a:pt x="671771" y="216817"/>
                </a:lnTo>
                <a:lnTo>
                  <a:pt x="647073" y="255405"/>
                </a:lnTo>
                <a:lnTo>
                  <a:pt x="626386" y="296599"/>
                </a:lnTo>
                <a:lnTo>
                  <a:pt x="609986" y="340120"/>
                </a:lnTo>
                <a:lnTo>
                  <a:pt x="598149" y="385692"/>
                </a:lnTo>
                <a:lnTo>
                  <a:pt x="590371" y="463276"/>
                </a:lnTo>
                <a:lnTo>
                  <a:pt x="7895978" y="463276"/>
                </a:lnTo>
                <a:lnTo>
                  <a:pt x="7894726" y="459973"/>
                </a:lnTo>
                <a:lnTo>
                  <a:pt x="7883387" y="439409"/>
                </a:lnTo>
                <a:lnTo>
                  <a:pt x="6799225" y="439409"/>
                </a:lnTo>
                <a:lnTo>
                  <a:pt x="6776830" y="412115"/>
                </a:lnTo>
                <a:lnTo>
                  <a:pt x="5293640" y="412115"/>
                </a:lnTo>
                <a:lnTo>
                  <a:pt x="5279810" y="400636"/>
                </a:lnTo>
                <a:lnTo>
                  <a:pt x="5273756" y="397137"/>
                </a:lnTo>
                <a:lnTo>
                  <a:pt x="4925746" y="397137"/>
                </a:lnTo>
                <a:lnTo>
                  <a:pt x="4867669" y="354558"/>
                </a:lnTo>
                <a:lnTo>
                  <a:pt x="4831792" y="334679"/>
                </a:lnTo>
                <a:lnTo>
                  <a:pt x="4794146" y="317844"/>
                </a:lnTo>
                <a:lnTo>
                  <a:pt x="4754894" y="304219"/>
                </a:lnTo>
                <a:lnTo>
                  <a:pt x="4714202" y="293966"/>
                </a:lnTo>
                <a:lnTo>
                  <a:pt x="4652773" y="287738"/>
                </a:lnTo>
                <a:lnTo>
                  <a:pt x="4646828" y="258126"/>
                </a:lnTo>
                <a:lnTo>
                  <a:pt x="2420671" y="258126"/>
                </a:lnTo>
                <a:lnTo>
                  <a:pt x="2409950" y="249229"/>
                </a:lnTo>
                <a:lnTo>
                  <a:pt x="1856893" y="249229"/>
                </a:lnTo>
                <a:lnTo>
                  <a:pt x="1802677" y="219636"/>
                </a:lnTo>
                <a:lnTo>
                  <a:pt x="1753170" y="200854"/>
                </a:lnTo>
                <a:lnTo>
                  <a:pt x="1722722" y="191997"/>
                </a:lnTo>
                <a:lnTo>
                  <a:pt x="1364489" y="191997"/>
                </a:lnTo>
                <a:lnTo>
                  <a:pt x="1339965" y="162111"/>
                </a:lnTo>
                <a:lnTo>
                  <a:pt x="1304053" y="129738"/>
                </a:lnTo>
                <a:lnTo>
                  <a:pt x="1264754" y="101434"/>
                </a:lnTo>
                <a:lnTo>
                  <a:pt x="1222397" y="77533"/>
                </a:lnTo>
                <a:lnTo>
                  <a:pt x="1177313" y="58365"/>
                </a:lnTo>
                <a:lnTo>
                  <a:pt x="1129831" y="44264"/>
                </a:lnTo>
                <a:lnTo>
                  <a:pt x="1080281" y="35559"/>
                </a:lnTo>
                <a:lnTo>
                  <a:pt x="1028994" y="32584"/>
                </a:lnTo>
                <a:close/>
              </a:path>
              <a:path w="9136380" h="846454">
                <a:moveTo>
                  <a:pt x="7063601" y="359710"/>
                </a:moveTo>
                <a:lnTo>
                  <a:pt x="7014102" y="362224"/>
                </a:lnTo>
                <a:lnTo>
                  <a:pt x="6966032" y="369601"/>
                </a:lnTo>
                <a:lnTo>
                  <a:pt x="6919635" y="381597"/>
                </a:lnTo>
                <a:lnTo>
                  <a:pt x="6875158" y="397968"/>
                </a:lnTo>
                <a:lnTo>
                  <a:pt x="6799225" y="439409"/>
                </a:lnTo>
                <a:lnTo>
                  <a:pt x="7883387" y="439409"/>
                </a:lnTo>
                <a:lnTo>
                  <a:pt x="7882007" y="436906"/>
                </a:lnTo>
                <a:lnTo>
                  <a:pt x="7323392" y="436906"/>
                </a:lnTo>
                <a:lnTo>
                  <a:pt x="7252056" y="397968"/>
                </a:lnTo>
                <a:lnTo>
                  <a:pt x="7207574" y="381597"/>
                </a:lnTo>
                <a:lnTo>
                  <a:pt x="7161177" y="369601"/>
                </a:lnTo>
                <a:lnTo>
                  <a:pt x="7113105" y="362224"/>
                </a:lnTo>
                <a:lnTo>
                  <a:pt x="7063601" y="359710"/>
                </a:lnTo>
                <a:close/>
              </a:path>
              <a:path w="9136380" h="846454">
                <a:moveTo>
                  <a:pt x="7602322" y="272468"/>
                </a:moveTo>
                <a:lnTo>
                  <a:pt x="7547907" y="277067"/>
                </a:lnTo>
                <a:lnTo>
                  <a:pt x="7496438" y="290360"/>
                </a:lnTo>
                <a:lnTo>
                  <a:pt x="7448665" y="311593"/>
                </a:lnTo>
                <a:lnTo>
                  <a:pt x="7405337" y="340012"/>
                </a:lnTo>
                <a:lnTo>
                  <a:pt x="7367203" y="374862"/>
                </a:lnTo>
                <a:lnTo>
                  <a:pt x="7335013" y="415390"/>
                </a:lnTo>
                <a:lnTo>
                  <a:pt x="7323392" y="436906"/>
                </a:lnTo>
                <a:lnTo>
                  <a:pt x="7882007" y="436906"/>
                </a:lnTo>
                <a:lnTo>
                  <a:pt x="7845617" y="383957"/>
                </a:lnTo>
                <a:lnTo>
                  <a:pt x="7813819" y="351980"/>
                </a:lnTo>
                <a:lnTo>
                  <a:pt x="7777855" y="324693"/>
                </a:lnTo>
                <a:lnTo>
                  <a:pt x="7738225" y="302597"/>
                </a:lnTo>
                <a:lnTo>
                  <a:pt x="7695427" y="286193"/>
                </a:lnTo>
                <a:lnTo>
                  <a:pt x="7649960" y="275983"/>
                </a:lnTo>
                <a:lnTo>
                  <a:pt x="7602322" y="272468"/>
                </a:lnTo>
                <a:close/>
              </a:path>
              <a:path w="9136380" h="846454">
                <a:moveTo>
                  <a:pt x="5504523" y="331330"/>
                </a:moveTo>
                <a:lnTo>
                  <a:pt x="5455430" y="335065"/>
                </a:lnTo>
                <a:lnTo>
                  <a:pt x="5408661" y="345903"/>
                </a:lnTo>
                <a:lnTo>
                  <a:pt x="5364763" y="363296"/>
                </a:lnTo>
                <a:lnTo>
                  <a:pt x="5324285" y="386692"/>
                </a:lnTo>
                <a:lnTo>
                  <a:pt x="5293640" y="412115"/>
                </a:lnTo>
                <a:lnTo>
                  <a:pt x="6776830" y="412115"/>
                </a:lnTo>
                <a:lnTo>
                  <a:pt x="6774120" y="408811"/>
                </a:lnTo>
                <a:lnTo>
                  <a:pt x="5711419" y="408811"/>
                </a:lnTo>
                <a:lnTo>
                  <a:pt x="5684762" y="386692"/>
                </a:lnTo>
                <a:lnTo>
                  <a:pt x="5644278" y="363296"/>
                </a:lnTo>
                <a:lnTo>
                  <a:pt x="5600381" y="345903"/>
                </a:lnTo>
                <a:lnTo>
                  <a:pt x="5553615" y="335065"/>
                </a:lnTo>
                <a:lnTo>
                  <a:pt x="5504523" y="331330"/>
                </a:lnTo>
                <a:close/>
              </a:path>
              <a:path w="9136380" h="846454">
                <a:moveTo>
                  <a:pt x="6242774" y="145040"/>
                </a:moveTo>
                <a:lnTo>
                  <a:pt x="6192278" y="146906"/>
                </a:lnTo>
                <a:lnTo>
                  <a:pt x="6142789" y="152417"/>
                </a:lnTo>
                <a:lnTo>
                  <a:pt x="6094439" y="161441"/>
                </a:lnTo>
                <a:lnTo>
                  <a:pt x="6047359" y="173847"/>
                </a:lnTo>
                <a:lnTo>
                  <a:pt x="6001679" y="189503"/>
                </a:lnTo>
                <a:lnTo>
                  <a:pt x="5957530" y="208277"/>
                </a:lnTo>
                <a:lnTo>
                  <a:pt x="5915043" y="230039"/>
                </a:lnTo>
                <a:lnTo>
                  <a:pt x="5874348" y="254655"/>
                </a:lnTo>
                <a:lnTo>
                  <a:pt x="5835577" y="281996"/>
                </a:lnTo>
                <a:lnTo>
                  <a:pt x="5798860" y="311928"/>
                </a:lnTo>
                <a:lnTo>
                  <a:pt x="5764327" y="344322"/>
                </a:lnTo>
                <a:lnTo>
                  <a:pt x="5711419" y="408811"/>
                </a:lnTo>
                <a:lnTo>
                  <a:pt x="6774120" y="408811"/>
                </a:lnTo>
                <a:lnTo>
                  <a:pt x="6721209" y="344322"/>
                </a:lnTo>
                <a:lnTo>
                  <a:pt x="6686680" y="311928"/>
                </a:lnTo>
                <a:lnTo>
                  <a:pt x="6649965" y="281996"/>
                </a:lnTo>
                <a:lnTo>
                  <a:pt x="6611196" y="254655"/>
                </a:lnTo>
                <a:lnTo>
                  <a:pt x="6570503" y="230039"/>
                </a:lnTo>
                <a:lnTo>
                  <a:pt x="6528017" y="208277"/>
                </a:lnTo>
                <a:lnTo>
                  <a:pt x="6483869" y="189503"/>
                </a:lnTo>
                <a:lnTo>
                  <a:pt x="6438189" y="173847"/>
                </a:lnTo>
                <a:lnTo>
                  <a:pt x="6391109" y="161441"/>
                </a:lnTo>
                <a:lnTo>
                  <a:pt x="6342760" y="152417"/>
                </a:lnTo>
                <a:lnTo>
                  <a:pt x="6293271" y="146906"/>
                </a:lnTo>
                <a:lnTo>
                  <a:pt x="6242774" y="145040"/>
                </a:lnTo>
                <a:close/>
              </a:path>
              <a:path w="9136380" h="846454">
                <a:moveTo>
                  <a:pt x="5099571" y="345274"/>
                </a:moveTo>
                <a:lnTo>
                  <a:pt x="5034604" y="351860"/>
                </a:lnTo>
                <a:lnTo>
                  <a:pt x="4974095" y="370748"/>
                </a:lnTo>
                <a:lnTo>
                  <a:pt x="4925746" y="397137"/>
                </a:lnTo>
                <a:lnTo>
                  <a:pt x="5273756" y="397137"/>
                </a:lnTo>
                <a:lnTo>
                  <a:pt x="5239332" y="377240"/>
                </a:lnTo>
                <a:lnTo>
                  <a:pt x="5195433" y="359848"/>
                </a:lnTo>
                <a:lnTo>
                  <a:pt x="5148665" y="349009"/>
                </a:lnTo>
                <a:lnTo>
                  <a:pt x="5099571" y="345274"/>
                </a:lnTo>
                <a:close/>
              </a:path>
              <a:path w="9136380" h="846454">
                <a:moveTo>
                  <a:pt x="2939365" y="52370"/>
                </a:moveTo>
                <a:lnTo>
                  <a:pt x="2886730" y="54154"/>
                </a:lnTo>
                <a:lnTo>
                  <a:pt x="2835047" y="59428"/>
                </a:lnTo>
                <a:lnTo>
                  <a:pt x="2784431" y="68077"/>
                </a:lnTo>
                <a:lnTo>
                  <a:pt x="2734997" y="79985"/>
                </a:lnTo>
                <a:lnTo>
                  <a:pt x="2686858" y="95039"/>
                </a:lnTo>
                <a:lnTo>
                  <a:pt x="2640129" y="113122"/>
                </a:lnTo>
                <a:lnTo>
                  <a:pt x="2594925" y="134119"/>
                </a:lnTo>
                <a:lnTo>
                  <a:pt x="2551359" y="157916"/>
                </a:lnTo>
                <a:lnTo>
                  <a:pt x="2509546" y="184397"/>
                </a:lnTo>
                <a:lnTo>
                  <a:pt x="2420671" y="258126"/>
                </a:lnTo>
                <a:lnTo>
                  <a:pt x="4646828" y="258126"/>
                </a:lnTo>
                <a:lnTo>
                  <a:pt x="4640190" y="225057"/>
                </a:lnTo>
                <a:lnTo>
                  <a:pt x="3418206" y="225057"/>
                </a:lnTo>
                <a:lnTo>
                  <a:pt x="3369196" y="184397"/>
                </a:lnTo>
                <a:lnTo>
                  <a:pt x="3327383" y="157916"/>
                </a:lnTo>
                <a:lnTo>
                  <a:pt x="3283816" y="134119"/>
                </a:lnTo>
                <a:lnTo>
                  <a:pt x="3238610" y="113122"/>
                </a:lnTo>
                <a:lnTo>
                  <a:pt x="3191879" y="95039"/>
                </a:lnTo>
                <a:lnTo>
                  <a:pt x="3143738" y="79985"/>
                </a:lnTo>
                <a:lnTo>
                  <a:pt x="3094301" y="68077"/>
                </a:lnTo>
                <a:lnTo>
                  <a:pt x="3043684" y="59428"/>
                </a:lnTo>
                <a:lnTo>
                  <a:pt x="2992000" y="54154"/>
                </a:lnTo>
                <a:lnTo>
                  <a:pt x="2939365" y="52370"/>
                </a:lnTo>
                <a:close/>
              </a:path>
              <a:path w="9136380" h="846454">
                <a:moveTo>
                  <a:pt x="2133423" y="142138"/>
                </a:moveTo>
                <a:lnTo>
                  <a:pt x="2082186" y="145258"/>
                </a:lnTo>
                <a:lnTo>
                  <a:pt x="2032791" y="154376"/>
                </a:lnTo>
                <a:lnTo>
                  <a:pt x="1985602" y="169125"/>
                </a:lnTo>
                <a:lnTo>
                  <a:pt x="1940983" y="189140"/>
                </a:lnTo>
                <a:lnTo>
                  <a:pt x="1899298" y="214054"/>
                </a:lnTo>
                <a:lnTo>
                  <a:pt x="1856893" y="249229"/>
                </a:lnTo>
                <a:lnTo>
                  <a:pt x="2409950" y="249229"/>
                </a:lnTo>
                <a:lnTo>
                  <a:pt x="2367560" y="214054"/>
                </a:lnTo>
                <a:lnTo>
                  <a:pt x="2325869" y="189140"/>
                </a:lnTo>
                <a:lnTo>
                  <a:pt x="2281246" y="169125"/>
                </a:lnTo>
                <a:lnTo>
                  <a:pt x="2234056" y="154376"/>
                </a:lnTo>
                <a:lnTo>
                  <a:pt x="2184660" y="145258"/>
                </a:lnTo>
                <a:lnTo>
                  <a:pt x="2133423" y="142138"/>
                </a:lnTo>
                <a:close/>
              </a:path>
              <a:path w="9136380" h="846454">
                <a:moveTo>
                  <a:pt x="3825279" y="0"/>
                </a:moveTo>
                <a:lnTo>
                  <a:pt x="3775780" y="2513"/>
                </a:lnTo>
                <a:lnTo>
                  <a:pt x="3727711" y="9891"/>
                </a:lnTo>
                <a:lnTo>
                  <a:pt x="3681314" y="21887"/>
                </a:lnTo>
                <a:lnTo>
                  <a:pt x="3636833" y="38259"/>
                </a:lnTo>
                <a:lnTo>
                  <a:pt x="3594512" y="58760"/>
                </a:lnTo>
                <a:lnTo>
                  <a:pt x="3554593" y="83146"/>
                </a:lnTo>
                <a:lnTo>
                  <a:pt x="3517321" y="111172"/>
                </a:lnTo>
                <a:lnTo>
                  <a:pt x="3482939" y="142595"/>
                </a:lnTo>
                <a:lnTo>
                  <a:pt x="3451679" y="177183"/>
                </a:lnTo>
                <a:lnTo>
                  <a:pt x="3423819" y="214647"/>
                </a:lnTo>
                <a:lnTo>
                  <a:pt x="3418206" y="225057"/>
                </a:lnTo>
                <a:lnTo>
                  <a:pt x="4640190" y="225057"/>
                </a:lnTo>
                <a:lnTo>
                  <a:pt x="4617643" y="177168"/>
                </a:lnTo>
                <a:lnTo>
                  <a:pt x="4590709" y="139076"/>
                </a:lnTo>
                <a:lnTo>
                  <a:pt x="4560374" y="107081"/>
                </a:lnTo>
                <a:lnTo>
                  <a:pt x="4124821" y="107081"/>
                </a:lnTo>
                <a:lnTo>
                  <a:pt x="4095979" y="83145"/>
                </a:lnTo>
                <a:lnTo>
                  <a:pt x="4056058" y="58759"/>
                </a:lnTo>
                <a:lnTo>
                  <a:pt x="4013735" y="38258"/>
                </a:lnTo>
                <a:lnTo>
                  <a:pt x="3969254" y="21887"/>
                </a:lnTo>
                <a:lnTo>
                  <a:pt x="3922856" y="9890"/>
                </a:lnTo>
                <a:lnTo>
                  <a:pt x="3874783" y="2513"/>
                </a:lnTo>
                <a:lnTo>
                  <a:pt x="3825279" y="0"/>
                </a:lnTo>
                <a:close/>
              </a:path>
              <a:path w="9136380" h="846454">
                <a:moveTo>
                  <a:pt x="1539317" y="166168"/>
                </a:moveTo>
                <a:lnTo>
                  <a:pt x="1470135" y="169680"/>
                </a:lnTo>
                <a:lnTo>
                  <a:pt x="1402944" y="179990"/>
                </a:lnTo>
                <a:lnTo>
                  <a:pt x="1364489" y="191997"/>
                </a:lnTo>
                <a:lnTo>
                  <a:pt x="1722722" y="191997"/>
                </a:lnTo>
                <a:lnTo>
                  <a:pt x="1701905" y="185941"/>
                </a:lnTo>
                <a:lnTo>
                  <a:pt x="1649058" y="175073"/>
                </a:lnTo>
                <a:lnTo>
                  <a:pt x="1594804" y="168423"/>
                </a:lnTo>
                <a:lnTo>
                  <a:pt x="1539317" y="166168"/>
                </a:lnTo>
                <a:close/>
              </a:path>
              <a:path w="9136380" h="846454">
                <a:moveTo>
                  <a:pt x="4341953" y="21109"/>
                </a:moveTo>
                <a:lnTo>
                  <a:pt x="4292859" y="24845"/>
                </a:lnTo>
                <a:lnTo>
                  <a:pt x="4246089" y="35683"/>
                </a:lnTo>
                <a:lnTo>
                  <a:pt x="4202191" y="53076"/>
                </a:lnTo>
                <a:lnTo>
                  <a:pt x="4161714" y="76472"/>
                </a:lnTo>
                <a:lnTo>
                  <a:pt x="4124821" y="107081"/>
                </a:lnTo>
                <a:lnTo>
                  <a:pt x="4560374" y="107081"/>
                </a:lnTo>
                <a:lnTo>
                  <a:pt x="4522190" y="76471"/>
                </a:lnTo>
                <a:lnTo>
                  <a:pt x="4481710" y="53075"/>
                </a:lnTo>
                <a:lnTo>
                  <a:pt x="4437813" y="35683"/>
                </a:lnTo>
                <a:lnTo>
                  <a:pt x="4391044" y="24844"/>
                </a:lnTo>
                <a:lnTo>
                  <a:pt x="4341953" y="211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102" y="2141220"/>
            <a:ext cx="3773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NETWORK</a:t>
            </a:r>
            <a:r>
              <a:rPr lang="en-US" altLang="zh-CN" sz="2400" spc="-5" dirty="0">
                <a:solidFill>
                  <a:srgbClr val="FFFFFF"/>
                </a:solidFill>
              </a:rPr>
              <a:t> ANALYSIS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579687" y="2038350"/>
            <a:ext cx="948055" cy="522605"/>
          </a:xfrm>
          <a:custGeom>
            <a:avLst/>
            <a:gdLst/>
            <a:ahLst/>
            <a:cxnLst/>
            <a:rect l="l" t="t" r="r" b="b"/>
            <a:pathLst>
              <a:path w="948054" h="522605">
                <a:moveTo>
                  <a:pt x="344169" y="0"/>
                </a:moveTo>
                <a:lnTo>
                  <a:pt x="299834" y="6045"/>
                </a:lnTo>
                <a:lnTo>
                  <a:pt x="263664" y="19570"/>
                </a:lnTo>
                <a:lnTo>
                  <a:pt x="231038" y="39319"/>
                </a:lnTo>
                <a:lnTo>
                  <a:pt x="202844" y="65112"/>
                </a:lnTo>
                <a:lnTo>
                  <a:pt x="175361" y="103886"/>
                </a:lnTo>
                <a:lnTo>
                  <a:pt x="160464" y="139471"/>
                </a:lnTo>
                <a:lnTo>
                  <a:pt x="152488" y="178244"/>
                </a:lnTo>
                <a:lnTo>
                  <a:pt x="151422" y="198348"/>
                </a:lnTo>
                <a:lnTo>
                  <a:pt x="151955" y="210451"/>
                </a:lnTo>
                <a:lnTo>
                  <a:pt x="153200" y="222364"/>
                </a:lnTo>
                <a:lnTo>
                  <a:pt x="149834" y="222186"/>
                </a:lnTo>
                <a:lnTo>
                  <a:pt x="98412" y="231254"/>
                </a:lnTo>
                <a:lnTo>
                  <a:pt x="60109" y="251891"/>
                </a:lnTo>
                <a:lnTo>
                  <a:pt x="25704" y="288366"/>
                </a:lnTo>
                <a:lnTo>
                  <a:pt x="6743" y="327494"/>
                </a:lnTo>
                <a:lnTo>
                  <a:pt x="0" y="372148"/>
                </a:lnTo>
                <a:lnTo>
                  <a:pt x="888" y="387095"/>
                </a:lnTo>
                <a:lnTo>
                  <a:pt x="11175" y="428891"/>
                </a:lnTo>
                <a:lnTo>
                  <a:pt x="36880" y="470522"/>
                </a:lnTo>
                <a:lnTo>
                  <a:pt x="68262" y="497916"/>
                </a:lnTo>
                <a:lnTo>
                  <a:pt x="106565" y="515708"/>
                </a:lnTo>
                <a:lnTo>
                  <a:pt x="142201" y="521931"/>
                </a:lnTo>
                <a:lnTo>
                  <a:pt x="142201" y="522287"/>
                </a:lnTo>
                <a:lnTo>
                  <a:pt x="830173" y="522287"/>
                </a:lnTo>
                <a:lnTo>
                  <a:pt x="830173" y="521754"/>
                </a:lnTo>
                <a:lnTo>
                  <a:pt x="834428" y="522287"/>
                </a:lnTo>
                <a:lnTo>
                  <a:pt x="840460" y="522287"/>
                </a:lnTo>
                <a:lnTo>
                  <a:pt x="846137" y="521754"/>
                </a:lnTo>
                <a:lnTo>
                  <a:pt x="883729" y="511086"/>
                </a:lnTo>
                <a:lnTo>
                  <a:pt x="918298" y="485114"/>
                </a:lnTo>
                <a:lnTo>
                  <a:pt x="938872" y="452907"/>
                </a:lnTo>
                <a:lnTo>
                  <a:pt x="947559" y="414489"/>
                </a:lnTo>
                <a:lnTo>
                  <a:pt x="947737" y="408622"/>
                </a:lnTo>
                <a:lnTo>
                  <a:pt x="947559" y="402920"/>
                </a:lnTo>
                <a:lnTo>
                  <a:pt x="936917" y="360413"/>
                </a:lnTo>
                <a:lnTo>
                  <a:pt x="908011" y="322694"/>
                </a:lnTo>
                <a:lnTo>
                  <a:pt x="871131" y="301701"/>
                </a:lnTo>
                <a:lnTo>
                  <a:pt x="838517" y="295478"/>
                </a:lnTo>
                <a:lnTo>
                  <a:pt x="836206" y="277152"/>
                </a:lnTo>
                <a:lnTo>
                  <a:pt x="823442" y="233743"/>
                </a:lnTo>
                <a:lnTo>
                  <a:pt x="801281" y="195325"/>
                </a:lnTo>
                <a:lnTo>
                  <a:pt x="771309" y="163131"/>
                </a:lnTo>
                <a:lnTo>
                  <a:pt x="734783" y="138404"/>
                </a:lnTo>
                <a:lnTo>
                  <a:pt x="692759" y="122567"/>
                </a:lnTo>
                <a:lnTo>
                  <a:pt x="646836" y="117055"/>
                </a:lnTo>
                <a:lnTo>
                  <a:pt x="632294" y="117589"/>
                </a:lnTo>
                <a:lnTo>
                  <a:pt x="590448" y="125590"/>
                </a:lnTo>
                <a:lnTo>
                  <a:pt x="546658" y="145338"/>
                </a:lnTo>
                <a:lnTo>
                  <a:pt x="540804" y="149072"/>
                </a:lnTo>
                <a:lnTo>
                  <a:pt x="538670" y="141071"/>
                </a:lnTo>
                <a:lnTo>
                  <a:pt x="518998" y="96418"/>
                </a:lnTo>
                <a:lnTo>
                  <a:pt x="495058" y="64223"/>
                </a:lnTo>
                <a:lnTo>
                  <a:pt x="458533" y="32905"/>
                </a:lnTo>
                <a:lnTo>
                  <a:pt x="422719" y="14058"/>
                </a:lnTo>
                <a:lnTo>
                  <a:pt x="374840" y="1600"/>
                </a:lnTo>
                <a:lnTo>
                  <a:pt x="358000" y="177"/>
                </a:lnTo>
                <a:lnTo>
                  <a:pt x="34416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5277" y="2057082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6323E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321</Words>
  <Application>Microsoft Macintosh PowerPoint</Application>
  <PresentationFormat>全屏显示(16:9)</PresentationFormat>
  <Paragraphs>70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Gothic Uralic</vt:lpstr>
      <vt:lpstr>Inter</vt:lpstr>
      <vt:lpstr>Arial</vt:lpstr>
      <vt:lpstr>Calibri</vt:lpstr>
      <vt:lpstr>Times New Roman</vt:lpstr>
      <vt:lpstr>Wingdings</vt:lpstr>
      <vt:lpstr>Office Theme</vt:lpstr>
      <vt:lpstr>Global Airline Network Analysis</vt:lpstr>
      <vt:lpstr>PowerPoint 演示文稿</vt:lpstr>
      <vt:lpstr>BACKGROUND</vt:lpstr>
      <vt:lpstr>BACKGROUND</vt:lpstr>
      <vt:lpstr>DATA INTRODUCTION</vt:lpstr>
      <vt:lpstr>DATA INTRODUCTION</vt:lpstr>
      <vt:lpstr>RESEARCH QUESTIONS</vt:lpstr>
      <vt:lpstr>RESEARCH  QUESTIONS</vt:lpstr>
      <vt:lpstr>NETWORK ANALYSIS</vt:lpstr>
      <vt:lpstr>Global Airports Distribution </vt:lpstr>
      <vt:lpstr>Airports Located Over 10,000 Feet Altitude Distribution</vt:lpstr>
      <vt:lpstr>PowerPoint 演示文稿</vt:lpstr>
      <vt:lpstr>PowerPoint 演示文稿</vt:lpstr>
      <vt:lpstr>PowerPoint 演示文稿</vt:lpstr>
      <vt:lpstr>Relationship between Airports and Airlines</vt:lpstr>
      <vt:lpstr>Flight engaging Singapore (Focus on Singapore)</vt:lpstr>
      <vt:lpstr>Tree map of the frequency of the flights between one country and Singapore.</vt:lpstr>
      <vt:lpstr>Asia flight network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Airline Network Analysis</dc:title>
  <dc:creator>Yuqun Tang</dc:creator>
  <cp:lastModifiedBy>#CAI XUE#</cp:lastModifiedBy>
  <cp:revision>28</cp:revision>
  <dcterms:created xsi:type="dcterms:W3CDTF">2020-01-30T12:02:26Z</dcterms:created>
  <dcterms:modified xsi:type="dcterms:W3CDTF">2020-01-31T07:10:50Z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2020-01-30T00:00:00Z</vt:filetime>
  </property>
</Properties>
</file>