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/>
  <p:sldSz cy="5143500" cx="9144000"/>
  <p:notesSz cx="6858000" cy="9144000"/>
  <p:embeddedFontLst>
    <p:embeddedFont>
      <p:font typeface="Lato"/>
      <p:regular r:id="rId6"/>
      <p:bold r:id="rId7"/>
      <p:italic r:id="rId8"/>
      <p:boldItalic r:id="rId9"/>
    </p:embeddedFont>
    <p:embeddedFont>
      <p:font typeface="Lato Ligh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Light-bold.fntdata"/><Relationship Id="rId10" Type="http://schemas.openxmlformats.org/officeDocument/2006/relationships/font" Target="fonts/LatoLight-regular.fntdata"/><Relationship Id="rId13" Type="http://schemas.openxmlformats.org/officeDocument/2006/relationships/font" Target="fonts/LatoLight-boldItalic.fntdata"/><Relationship Id="rId12" Type="http://schemas.openxmlformats.org/officeDocument/2006/relationships/font" Target="fonts/Lat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font" Target="fonts/Lato-regular.fntdata"/><Relationship Id="rId7" Type="http://schemas.openxmlformats.org/officeDocument/2006/relationships/font" Target="fonts/Lato-bold.fntdata"/><Relationship Id="rId8" Type="http://schemas.openxmlformats.org/officeDocument/2006/relationships/font" Target="fonts/La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9233E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420729" y="176363"/>
            <a:ext cx="4411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400"/>
              <a:buFont typeface="Lato Light"/>
              <a:buNone/>
              <a:defRPr sz="44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7888" y="76188"/>
            <a:ext cx="296227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240175" y="2870525"/>
            <a:ext cx="55794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5C7EBD"/>
              </a:buClr>
              <a:buSzPts val="2600"/>
              <a:buFont typeface="Lato Light"/>
              <a:buNone/>
              <a:defRPr sz="2600">
                <a:solidFill>
                  <a:srgbClr val="5C7EBD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19233E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388" y="76188"/>
            <a:ext cx="296227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4605625" y="825575"/>
            <a:ext cx="4016100" cy="15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000"/>
              <a:buFont typeface="Lato Light"/>
              <a:buNone/>
              <a:defRPr sz="4000">
                <a:latin typeface="Lato Light"/>
                <a:ea typeface="Lato Light"/>
                <a:cs typeface="Lato Light"/>
                <a:sym typeface="La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042400" y="2870550"/>
            <a:ext cx="55794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 Light"/>
              <a:buNone/>
              <a:defRPr sz="2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3043925" y="3484625"/>
            <a:ext cx="55794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ato Light"/>
              <a:buNone/>
              <a:defRPr sz="2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4454350" y="2336425"/>
            <a:ext cx="4689600" cy="0"/>
          </a:xfrm>
          <a:prstGeom prst="straightConnector1">
            <a:avLst/>
          </a:prstGeom>
          <a:noFill/>
          <a:ln cap="flat" cmpd="sng" w="9525">
            <a:solidFill>
              <a:srgbClr val="5C7EB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4162875" y="-125"/>
            <a:ext cx="4981200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117675" y="134350"/>
            <a:ext cx="3837000" cy="123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233E"/>
              </a:buClr>
              <a:buSzPts val="3200"/>
              <a:buFont typeface="Lato Light"/>
              <a:buNone/>
              <a:defRPr sz="3200">
                <a:solidFill>
                  <a:srgbClr val="19233E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17675" y="1542450"/>
            <a:ext cx="3837000" cy="25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 Light"/>
              <a:buNone/>
              <a:defRPr sz="21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675" y="4288975"/>
            <a:ext cx="1193425" cy="7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>
            <p:ph idx="2" type="pic"/>
          </p:nvPr>
        </p:nvSpPr>
        <p:spPr>
          <a:xfrm>
            <a:off x="4447441" y="788900"/>
            <a:ext cx="4556700" cy="3242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74075" y="843375"/>
            <a:ext cx="8745300" cy="7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213275" y="238350"/>
            <a:ext cx="5846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233E"/>
              </a:buClr>
              <a:buSzPts val="2800"/>
              <a:buFont typeface="Lato"/>
              <a:buNone/>
              <a:defRPr>
                <a:solidFill>
                  <a:srgbClr val="19233E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233E"/>
              </a:buClr>
              <a:buSzPts val="2800"/>
              <a:buFont typeface="Lato"/>
              <a:buNone/>
              <a:defRPr>
                <a:solidFill>
                  <a:srgbClr val="19233E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233E"/>
              </a:buClr>
              <a:buSzPts val="2800"/>
              <a:buFont typeface="Lato"/>
              <a:buNone/>
              <a:defRPr>
                <a:solidFill>
                  <a:srgbClr val="19233E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233E"/>
              </a:buClr>
              <a:buSzPts val="2800"/>
              <a:buFont typeface="Lato"/>
              <a:buNone/>
              <a:defRPr>
                <a:solidFill>
                  <a:srgbClr val="19233E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233E"/>
              </a:buClr>
              <a:buSzPts val="2800"/>
              <a:buFont typeface="Lato"/>
              <a:buNone/>
              <a:defRPr>
                <a:solidFill>
                  <a:srgbClr val="19233E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233E"/>
              </a:buClr>
              <a:buSzPts val="2800"/>
              <a:buFont typeface="Lato"/>
              <a:buNone/>
              <a:defRPr>
                <a:solidFill>
                  <a:srgbClr val="19233E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233E"/>
              </a:buClr>
              <a:buSzPts val="2800"/>
              <a:buFont typeface="Lato"/>
              <a:buNone/>
              <a:defRPr>
                <a:solidFill>
                  <a:srgbClr val="19233E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233E"/>
              </a:buClr>
              <a:buSzPts val="2800"/>
              <a:buFont typeface="Lato"/>
              <a:buNone/>
              <a:defRPr>
                <a:solidFill>
                  <a:srgbClr val="19233E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233E"/>
              </a:buClr>
              <a:buSzPts val="2800"/>
              <a:buFont typeface="Lato"/>
              <a:buNone/>
              <a:defRPr>
                <a:solidFill>
                  <a:srgbClr val="19233E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" name="Google Shape;34;p6"/>
          <p:cNvSpPr/>
          <p:nvPr>
            <p:ph idx="2" type="pic"/>
          </p:nvPr>
        </p:nvSpPr>
        <p:spPr>
          <a:xfrm>
            <a:off x="274075" y="1772425"/>
            <a:ext cx="8745300" cy="3195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EDF8FB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