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f71d3dc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f71d3dc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f9f9fcbc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f9f9fcb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f9f9fcbc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f9f9fcbc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f9f9fcbc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f9f9fcbc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f9f9fcbc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f9f9fcb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f9f9fcbc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f9f9fcbc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f9f9fcbc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f9f9fcbc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f9f9fcbc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f9f9fcbc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f9f9fcbc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f9f9fcbc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f9f9fcbc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f9f9fcbc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f9f9fcbc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f9f9fcbc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f71d3dcd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f71d3dcd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f9f9fcbc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f9f9fcbc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f9f9fcbc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f9f9fcbc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f9f9fcbc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f9f9fcbc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f9f9fcbc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f9f9fcbc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f9f9fcbc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f9f9fcbc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f9f9fcbc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f9f9fcbc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f9f9fcbc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f9f9fcbc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f9f9fcbc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f9f9fcbc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f9f9fcbc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f9f9fcbc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f9f9fcbc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f9f9fcbc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f71d3dcd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f71d3dcd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f9f9fcbc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df9f9fcbc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f9f9fcbc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f9f9fcbc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f9f9fcbc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f9f9fcbc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f9f9fcbc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f9f9fcbc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f9f9fcbc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df9f9fcbc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f9f9fcbc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f9f9fcbc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f9f9fcbc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f9f9fcbc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f9f9fcbc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f9f9fcbc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f9f9fcbc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f9f9fcbc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f9f9fcbc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f9f9fcbc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f9f9fcb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f9f9fcb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f9f9fcbc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f9f9fcbc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f9f9fcbc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f9f9fcbc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f9f9fcbc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f9f9fcbc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f9f9fcbc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f9f9fcbc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f9f9fcbc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f9f9fcbc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f9f9fcbc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f9f9fcbc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f9f9fcbc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df9f9fcbc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f9f9fcbc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df9f9fcbc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f9f9fcbc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df9f9fcbc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f9f9fcbc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f9f9fcbc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df9f9fcbc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df9f9fcbc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df9f9fcbc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df9f9fcbc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8f71d3dc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8f71d3dc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8f71d3dc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8f71d3dc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f71d3dcd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8f71d3dc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8f71d3dc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8f71d3dc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f71d3dc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f71d3dc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8f71d3dc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8f71d3dc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8f71d3dcd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8f71d3dc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f71d3dcd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f71d3dcd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f9f9fcb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f9f9fcb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8f71d3dcd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8f71d3dc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8f71d3dc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8f71d3dc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8f71d3dc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8f71d3dc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f9f9fcb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f9f9fcb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f9f9fcb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f9f9fcb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f9f9fcb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f9f9fcb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ws.amazon.com/console/" TargetMode="External"/><Relationship Id="rId4" Type="http://schemas.openxmlformats.org/officeDocument/2006/relationships/hyperlink" Target="https://www.mysql.com/products/workbench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6.png"/><Relationship Id="rId4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Relationship Id="rId4" Type="http://schemas.openxmlformats.org/officeDocument/2006/relationships/hyperlink" Target="https://www.mysql.com/products/workbench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Relationship Id="rId4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4.png"/><Relationship Id="rId4" Type="http://schemas.openxmlformats.org/officeDocument/2006/relationships/image" Target="../media/image5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16200" y="1544250"/>
            <a:ext cx="61116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Dataprojektin Pilvitietokantadokumentti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AWS + MySQL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5675"/>
            <a:ext cx="8839203" cy="349547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795600" y="339950"/>
            <a:ext cx="755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Seuraavaksi valittiin oikeudet käyttäjälle. Tässä projektissa käytettiin “Admins” -ryhmää, jossa rajattomat käyttöoikeudet AWS:lle.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6550"/>
            <a:ext cx="8839202" cy="3693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/>
        </p:nvSpPr>
        <p:spPr>
          <a:xfrm>
            <a:off x="415050" y="273450"/>
            <a:ext cx="83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tarkistetaan vielä, että asetukset ovat haluttuja ja käyttäjä luodaan “Create user” -painikkeella.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99000"/>
            <a:ext cx="8839199" cy="24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/>
        </p:nvSpPr>
        <p:spPr>
          <a:xfrm>
            <a:off x="304200" y="376875"/>
            <a:ext cx="853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Kun käyttäjä on luotu, niin AWS ohjaa seuraavalle sivulle, jossa kirjautumislinkki konsoliin, käyttäjänimi ja salasana.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Huomiona: AWS muistuttaa vielä, että salasanaa ei ole katsottu, joten tämän pop-upin voi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sivuuttaa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tai voit tarkistaa salasanasi “Show” -linkin kautta.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Tämä jälkeen voidaan kirjautua käyttäjällä esim. kopioimalla Console sign-in URLin selaimen hakupalkiin.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5" y="1384425"/>
            <a:ext cx="2968775" cy="375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344875" y="0"/>
            <a:ext cx="425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Kirjauduttiin käyttämällä luotua IAM-käyttäjää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Account ID = juurikäyttäjä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IAM user name = luotu IAM-käyttäjä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Password = luotu mukautettu salasana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750" y="2308700"/>
            <a:ext cx="4667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4963375" y="554225"/>
            <a:ext cx="312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Käyttäjä ja data centterin alue näkyvät konsolissa oikealla ylhäällä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858450" y="1729300"/>
            <a:ext cx="74271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	 		 			</a:t>
            </a:r>
            <a:br>
              <a:rPr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2.  VPC VIRTUAALIVERKON LUONTI</a:t>
            </a:r>
            <a:br>
              <a:rPr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 		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	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8325"/>
            <a:ext cx="8839198" cy="386509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/>
        </p:nvSpPr>
        <p:spPr>
          <a:xfrm>
            <a:off x="2443650" y="229100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AWS konsolin hakupalkista haetaan “VPC”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350" y="864625"/>
            <a:ext cx="7383425" cy="315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/>
        </p:nvSpPr>
        <p:spPr>
          <a:xfrm>
            <a:off x="665100" y="118325"/>
            <a:ext cx="78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VPC palvelun dashboardilta voidaan valita Create VPC tai vaihtoehtoisesti sivuvalikosta valita “Your VPCs”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13" y="3974725"/>
            <a:ext cx="87645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625" y="152400"/>
            <a:ext cx="298165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154" y="152400"/>
            <a:ext cx="295925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36950" y="152400"/>
            <a:ext cx="2923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luotiin oma VPC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-VPC nimi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-IPv4 CIRD Block (käytetään AWS:n oletustietoa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-IPv6 CIDR Block (ei käytetä)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-Number of Availability Zones (oletusmäärä)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-Number of public subnets (oletusmäärä)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-Number of private subnets (oletusmäärä)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-NAT gateways (ei käytetä)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-VPC endspoints (oletus)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-DNS options (oletus)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143150" y="4212350"/>
            <a:ext cx="26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projektissa käytin oletusasetuksia suurimilta osin.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8725"/>
            <a:ext cx="8839200" cy="281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2443650" y="325150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vielä esikatselu miltä virtuaaliverkko näyttää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100" y="152400"/>
            <a:ext cx="521748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450800" y="2371650"/>
            <a:ext cx="27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AWS VPC workflow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78150" y="593850"/>
            <a:ext cx="83877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Tässä dokumentissa käyn läpi kohdat, jonka mukaan loin ja ylläpidän dataprojektimme tietokantaa Amazonin Amazon Web Service -pilvipalvelussa.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Huomiona, että ennen dokumentin luontia on luotu jo AWS juurikäyttäjä sekä admins käyttäjäryhmä.  Näitä asioita ei dokumentissa käydä läpi. Dokumentissa käytetään myös oletusarvoisia ja AWS:n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suosittelemia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IP-osoitteita, aliosoitteita ja sekä muita oletusasetuksia. Kaikki dokumentissa käytettävät palvelut sisältyvät AWS:n Free Tier -ohjelmaa, joten tätä dokumenttia seuraamalla pystyt rakentamaan vastaavan projektin ilmaiseksi.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78150" y="3603350"/>
            <a:ext cx="5408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Käytettävät ohjelmat ja alustat: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https://aws.amazon.com/console/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https://www.mysql.com/products/workbench/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5400"/>
            <a:ext cx="8839200" cy="462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2628450" y="0"/>
            <a:ext cx="38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Tältä näyttää lopulliset asetukset luodulle VPC:lle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/>
        </p:nvSpPr>
        <p:spPr>
          <a:xfrm>
            <a:off x="3270150" y="509900"/>
            <a:ext cx="26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vielä kuva VPC listauksesta.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4800"/>
            <a:ext cx="8839200" cy="134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/>
        </p:nvSpPr>
        <p:spPr>
          <a:xfrm>
            <a:off x="1936200" y="1925250"/>
            <a:ext cx="533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3.  EC2 virtuaalikoneen luonti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850"/>
            <a:ext cx="8839202" cy="371354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3341550" y="317750"/>
            <a:ext cx="24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AWS konsolin hakupalkista EC2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0" y="876625"/>
            <a:ext cx="8839199" cy="308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79556"/>
            <a:ext cx="8839198" cy="6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6"/>
          <p:cNvSpPr txBox="1"/>
          <p:nvPr/>
        </p:nvSpPr>
        <p:spPr>
          <a:xfrm>
            <a:off x="348600" y="188625"/>
            <a:ext cx="844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EC2 dashboardilta valitaan, joko “Launch instance” tai vaihtoehtoisesti voidaan valita sivuvalikosta “Instances” ja käynnistää EC2 virtuaalikone sitä kautta. Alempi kuva.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25" y="1778225"/>
            <a:ext cx="4137149" cy="31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100" y="835075"/>
            <a:ext cx="4311225" cy="40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7"/>
          <p:cNvSpPr txBox="1"/>
          <p:nvPr/>
        </p:nvSpPr>
        <p:spPr>
          <a:xfrm>
            <a:off x="196725" y="206925"/>
            <a:ext cx="408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-Annettiin instansille nimi “dataprojekti-ec2”.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-Käyttöjärjestelmänä käyttiin Amazon Linux 2023 AMI.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-Instanssi tyyppi t3.micro Free tier ohjelman mukaan.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5" y="2899225"/>
            <a:ext cx="4854325" cy="15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700" y="640725"/>
            <a:ext cx="3714225" cy="386205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 txBox="1"/>
          <p:nvPr/>
        </p:nvSpPr>
        <p:spPr>
          <a:xfrm>
            <a:off x="480775" y="1145475"/>
            <a:ext cx="462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Luotiin avainpari “demokey” ssh yhteyden luonti varten. Käytettävä .pem formaattia ja ED25519 kryptausta, sillä EC2 yhdistetään myöhemmin MySQL Workbenchin kanssa.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3" y="1379150"/>
            <a:ext cx="7458075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9"/>
          <p:cNvSpPr txBox="1"/>
          <p:nvPr/>
        </p:nvSpPr>
        <p:spPr>
          <a:xfrm>
            <a:off x="226663" y="280850"/>
            <a:ext cx="86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Mukautetaan oletus verkkoasetuksia siten, että voitiin valita aiemmin luomamme VPC:n sekä aliverkon. Auto-assign public IP tuli sallia.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50" y="2357450"/>
            <a:ext cx="5066201" cy="26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551" y="152400"/>
            <a:ext cx="217476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889700" y="982875"/>
            <a:ext cx="425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Käytettiin Free tierin sallimaa kovalevysasetuksia.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vielä yhteenveto EC2 instanssista -&gt;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4425"/>
            <a:ext cx="8839197" cy="80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1747"/>
            <a:ext cx="8839200" cy="303491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1"/>
          <p:cNvSpPr txBox="1"/>
          <p:nvPr/>
        </p:nvSpPr>
        <p:spPr>
          <a:xfrm>
            <a:off x="152400" y="192150"/>
            <a:ext cx="88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vielä vilkaisu “Instance” välilehden osalta. Tämä kautta voidaan hallinnoida EC2 instanssia ja yhdistää itse instassiin “Connect” napin kautta. Tästä myöhemmin. Alla tärkeitä IP-tietoja Workbencin yhdistämisen silmällä pitäen.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607400" y="1544250"/>
            <a:ext cx="59292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800"/>
              <a:t>IAM Käyttäjän luonti 			</a:t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800"/>
              <a:t>VPC virtuaaliverkon luonti 		</a:t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800"/>
              <a:t>EC2 virtuaalikoneen luonti 		</a:t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800"/>
              <a:t>RDS tietokantapalvelun luonti	</a:t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800"/>
              <a:t>MySQL Workbench, tietokannan luonti ja hallinta	</a:t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800"/>
              <a:t>MySQL käyttö Linux CLI </a:t>
            </a:r>
            <a:endParaRPr sz="1800"/>
          </a:p>
        </p:txBody>
      </p:sp>
      <p:sp>
        <p:nvSpPr>
          <p:cNvPr id="66" name="Google Shape;66;p15"/>
          <p:cNvSpPr txBox="1"/>
          <p:nvPr/>
        </p:nvSpPr>
        <p:spPr>
          <a:xfrm>
            <a:off x="3854550" y="317800"/>
            <a:ext cx="143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Sisältö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/>
        </p:nvSpPr>
        <p:spPr>
          <a:xfrm>
            <a:off x="1889400" y="1925250"/>
            <a:ext cx="536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4.  RDS tietokantapalvelun luonti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7300"/>
            <a:ext cx="8839201" cy="256066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3"/>
          <p:cNvSpPr txBox="1"/>
          <p:nvPr/>
        </p:nvSpPr>
        <p:spPr>
          <a:xfrm>
            <a:off x="3289800" y="465575"/>
            <a:ext cx="25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konsolin hakupalkista RDS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663" y="1093425"/>
            <a:ext cx="6886674" cy="383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4"/>
          <p:cNvSpPr txBox="1"/>
          <p:nvPr/>
        </p:nvSpPr>
        <p:spPr>
          <a:xfrm>
            <a:off x="370800" y="229100"/>
            <a:ext cx="840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RDS dashboardilta voidaan valita suoraa “Create database” tai vaihtoehtoisesti sivuvalikosta valita “Databases” ja sitä kautta valita “Create database”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0" y="189350"/>
            <a:ext cx="512603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125" y="3352700"/>
            <a:ext cx="3962699" cy="16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5"/>
          <p:cNvSpPr txBox="1"/>
          <p:nvPr/>
        </p:nvSpPr>
        <p:spPr>
          <a:xfrm>
            <a:off x="5350400" y="968100"/>
            <a:ext cx="372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-RDS luotiin “Easy create” konfiguraation mukaan.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-Valittiin MySQL ohjelmisto.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-Free tierin t3.micro instanssi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975" y="152400"/>
            <a:ext cx="603520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6"/>
          <p:cNvSpPr txBox="1"/>
          <p:nvPr/>
        </p:nvSpPr>
        <p:spPr>
          <a:xfrm>
            <a:off x="73875" y="583825"/>
            <a:ext cx="288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-Annettiin tietokantainstanssille nimi “demoprojekti-database”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-Pääkäyttäjäksi Admin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-Hallitaan itse pääsyä RDSään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-Luotiin salasana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450" y="152400"/>
            <a:ext cx="653790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7"/>
          <p:cNvSpPr txBox="1"/>
          <p:nvPr/>
        </p:nvSpPr>
        <p:spPr>
          <a:xfrm>
            <a:off x="177350" y="376925"/>
            <a:ext cx="195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Liitettiin RDS:n luonnissa RDS kiinni jo aiemmin luotuun “dataprojekti-ec2”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EC2 instanssiin.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7"/>
          <p:cNvSpPr txBox="1"/>
          <p:nvPr/>
        </p:nvSpPr>
        <p:spPr>
          <a:xfrm>
            <a:off x="177350" y="2357425"/>
            <a:ext cx="215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Tämä luo valmiiksi jotain security grouppeja jotta EC2 instanssilla on pääsy RDSään.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8"/>
          <p:cNvPicPr preferRelativeResize="0"/>
          <p:nvPr/>
        </p:nvPicPr>
        <p:blipFill rotWithShape="1">
          <a:blip r:embed="rId3">
            <a:alphaModFix/>
          </a:blip>
          <a:srcRect b="-32460" l="-9969" r="9969" t="32460"/>
          <a:stretch/>
        </p:blipFill>
        <p:spPr>
          <a:xfrm>
            <a:off x="3743975" y="189325"/>
            <a:ext cx="5042825" cy="15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8"/>
          <p:cNvSpPr txBox="1"/>
          <p:nvPr/>
        </p:nvSpPr>
        <p:spPr>
          <a:xfrm>
            <a:off x="81275" y="347350"/>
            <a:ext cx="425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vielä kuvat database-listauksesta ja tarkempia tietoja RDS:tä. Tärkeä endpoint-osoite, jotta pääsemme käsiksi RDS-instanssiin Workbenchillä ja CLI:lla.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600" y="1352025"/>
            <a:ext cx="7001199" cy="36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/>
        </p:nvSpPr>
        <p:spPr>
          <a:xfrm>
            <a:off x="1539000" y="1573500"/>
            <a:ext cx="6066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5. MySQL Workbench, tietokannan luonti ja hallinta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1549125"/>
            <a:ext cx="51911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0"/>
          <p:cNvSpPr txBox="1"/>
          <p:nvPr/>
        </p:nvSpPr>
        <p:spPr>
          <a:xfrm>
            <a:off x="1508255" y="169950"/>
            <a:ext cx="612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Valittiin tietokantaohjelmaksi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MySQL Workbench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Tässä tehtiin ensi testi, että yhteys meidän pilvipalvelimelle toimii. MySQL Workbenchin valikosta “Database” ja valikosta “Manage Connections”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599" y="0"/>
            <a:ext cx="5390400" cy="38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1"/>
          <p:cNvSpPr txBox="1"/>
          <p:nvPr/>
        </p:nvSpPr>
        <p:spPr>
          <a:xfrm>
            <a:off x="2076625" y="295600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1" name="Google Shape;291;p51"/>
          <p:cNvSpPr txBox="1"/>
          <p:nvPr/>
        </p:nvSpPr>
        <p:spPr>
          <a:xfrm>
            <a:off x="0" y="0"/>
            <a:ext cx="3709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Haluttiin luoda oma yhteys, joten ensin valittiin “New” tämän jälkeen nimettiin yhteys “demo”.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-Connection Method on Standard TCP/IP over SSH. Tarvitaan, jotta voimme yhdistää Workbenchin EC2 instanssiimme.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-SSH Hostname tähän käytettiin “dataprojekti-ec2” instanssin julkista IP:tä.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-SSH Username on ec2-user. Tämä on AWS:n oletuskäyttäjä EC2 instanssissa.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-SSH Key Filena käytettiin aiemmin luota .pem tiedosto EC2 instanssin luonnin yhteydessä.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-MySQL Hostname tämä saadaa AWS:ltä aiemmin mainitsemani RDS endpoint-osoite.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-MySQL Server Port on 3306, tämä on vakioportti jota käytetään MySQL:ssä.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-Username on RDS instanssi pääkäyttäjä eli admin.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51"/>
          <p:cNvSpPr txBox="1"/>
          <p:nvPr/>
        </p:nvSpPr>
        <p:spPr>
          <a:xfrm>
            <a:off x="4626225" y="4116275"/>
            <a:ext cx="374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Kun testaamme yhteyttä “Test connection” kautta, niin MySQL kysyy salasanaa, joka on RDS:lle luotu salasana.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956600" y="2194450"/>
            <a:ext cx="52308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</a:pPr>
            <a:r>
              <a:rPr lang="en" sz="3000">
                <a:solidFill>
                  <a:srgbClr val="000000"/>
                </a:solidFill>
              </a:rPr>
              <a:t>IAM KÄYTTÄJÄN LUONTI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1541750"/>
            <a:ext cx="35433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2"/>
          <p:cNvSpPr txBox="1"/>
          <p:nvPr/>
        </p:nvSpPr>
        <p:spPr>
          <a:xfrm>
            <a:off x="1811850" y="406450"/>
            <a:ext cx="55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Kaikki tehtiin oikein ja saatiin onnistunut yhteys meidän pilvipalvelimeen.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75" y="2258575"/>
            <a:ext cx="3867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850" y="1423500"/>
            <a:ext cx="4819650" cy="345466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3"/>
          <p:cNvSpPr txBox="1"/>
          <p:nvPr/>
        </p:nvSpPr>
        <p:spPr>
          <a:xfrm>
            <a:off x="60300" y="369500"/>
            <a:ext cx="90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Kun yhteys pilvipalvelimeen onnistui, niin seuraavaksi meidän tuli yhdistää Workbenchimme paikalliseen tietokantapalvelimeen. Se onnistui oletusasetuksilla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25" y="715975"/>
            <a:ext cx="7422448" cy="442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4"/>
          <p:cNvSpPr txBox="1"/>
          <p:nvPr/>
        </p:nvSpPr>
        <p:spPr>
          <a:xfrm>
            <a:off x="1282050" y="125625"/>
            <a:ext cx="65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on meidän paikallinen tietokantapalvelin. Meillä on olemassa useampi tietokanta.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5"/>
          <p:cNvPicPr preferRelativeResize="0"/>
          <p:nvPr/>
        </p:nvPicPr>
        <p:blipFill rotWithShape="1">
          <a:blip r:embed="rId3">
            <a:alphaModFix/>
          </a:blip>
          <a:srcRect b="-9415" l="-2086" r="-9471" t="-2141"/>
          <a:stretch/>
        </p:blipFill>
        <p:spPr>
          <a:xfrm>
            <a:off x="122775" y="1453149"/>
            <a:ext cx="4868749" cy="36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5"/>
          <p:cNvSpPr txBox="1"/>
          <p:nvPr/>
        </p:nvSpPr>
        <p:spPr>
          <a:xfrm>
            <a:off x="66500" y="406450"/>
            <a:ext cx="369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Seuraavaksi tuli luoda paikalliselle tietokantapalvelimelle meidän popup_myynti-tietokanta. Tämä onnistui käyttämällä Workbenchin Data Import -työkalua.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475" y="1955600"/>
            <a:ext cx="4288824" cy="19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0" y="847075"/>
            <a:ext cx="2438400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850" y="2081225"/>
            <a:ext cx="6529026" cy="25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6"/>
          <p:cNvSpPr txBox="1"/>
          <p:nvPr/>
        </p:nvSpPr>
        <p:spPr>
          <a:xfrm>
            <a:off x="3517675" y="847075"/>
            <a:ext cx="41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tein testin, että data on luotu paikalliselle tietokantapalvelimelle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/>
        </p:nvSpPr>
        <p:spPr>
          <a:xfrm>
            <a:off x="214325" y="162600"/>
            <a:ext cx="6008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Halusimme pilkkoa popup_myynti tietokannan datan siten, että asiakasdatasta tunnistettavat tiedot jäävät paikalliselle palvelimelle ja muu data voidaan säilyttää pilvessä paikallisen datan rinnalla.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tein ratkaisuksi, että luodaan nykyisestä asiakas-taulusta väliaikainen asiakas_temp-taulu, jossa tunnistettava asiakasdata muutetaan NULL-arvoon.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 TABLE asiakas_temp 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SELECT asiakas_id, NULL AS puhelinnumero, NULL AS sähköposti, ikä, sukupuoli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FROM asiakas;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Tämän jälkeen poistettiin alkuperäinen asiakas-taulu ja muutettiin asiakas_temp-taulu uudeksi asiakas-tauluksi.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DROP TABLE IF EXISTS asiakas;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RENAME TABLE asiakas_temp TO asiakas;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0" y="108075"/>
            <a:ext cx="6949474" cy="31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00" y="1093725"/>
            <a:ext cx="6796449" cy="306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8"/>
          <p:cNvPicPr preferRelativeResize="0"/>
          <p:nvPr/>
        </p:nvPicPr>
        <p:blipFill rotWithShape="1">
          <a:blip r:embed="rId5">
            <a:alphaModFix/>
          </a:blip>
          <a:srcRect b="-3450" l="-9880" r="9879" t="3449"/>
          <a:stretch/>
        </p:blipFill>
        <p:spPr>
          <a:xfrm>
            <a:off x="2081786" y="1866875"/>
            <a:ext cx="6754314" cy="306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725" y="433225"/>
            <a:ext cx="541020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9"/>
          <p:cNvSpPr txBox="1"/>
          <p:nvPr/>
        </p:nvSpPr>
        <p:spPr>
          <a:xfrm>
            <a:off x="214300" y="1729250"/>
            <a:ext cx="322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Tämä jälkeen tein Workbenchin Data export -työkalulla päivitetystä popup_myynti datasta dump-tiedoston, joka sitten siirretään pilvipalvelimelle.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5350"/>
            <a:ext cx="8839201" cy="402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5" y="438475"/>
            <a:ext cx="8839201" cy="426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8400"/>
            <a:ext cx="8839199" cy="365509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152400" y="236525"/>
            <a:ext cx="32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Aloitetaan AWS konsolin dashboardilta: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63" y="465913"/>
            <a:ext cx="5857875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2"/>
          <p:cNvSpPr txBox="1"/>
          <p:nvPr/>
        </p:nvSpPr>
        <p:spPr>
          <a:xfrm>
            <a:off x="2691150" y="0"/>
            <a:ext cx="3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popup_myynti tietokanta pilvipalvelimella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3"/>
          <p:cNvSpPr txBox="1"/>
          <p:nvPr/>
        </p:nvSpPr>
        <p:spPr>
          <a:xfrm>
            <a:off x="2111100" y="2248500"/>
            <a:ext cx="492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6.  MySQL käyttö Linux CLI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6900"/>
            <a:ext cx="8839197" cy="156426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64"/>
          <p:cNvSpPr txBox="1"/>
          <p:nvPr/>
        </p:nvSpPr>
        <p:spPr>
          <a:xfrm>
            <a:off x="592500" y="206925"/>
            <a:ext cx="795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Tässä testattiin MySQL:n käyttöä Linux CLI kautta. Alla “Connect” -painikkeella päästiin käsiksi EC2 pyörivaan käyttöjärjestelmään.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Huomiona, että EC2 instanssi on ollut käynnissä koko ajan.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825" y="152400"/>
            <a:ext cx="53334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5"/>
          <p:cNvSpPr txBox="1"/>
          <p:nvPr/>
        </p:nvSpPr>
        <p:spPr>
          <a:xfrm>
            <a:off x="147800" y="2048400"/>
            <a:ext cx="351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Yhteydenotto instanssiin ei onnistunutkaan, kun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unohdettiin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sallia portti 22 EC2 instanssin region IP security groupiin.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Onneksi AWS ohjaa suoraa oikealla security groupille.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7500"/>
            <a:ext cx="8839203" cy="361298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6"/>
          <p:cNvSpPr txBox="1"/>
          <p:nvPr/>
        </p:nvSpPr>
        <p:spPr>
          <a:xfrm>
            <a:off x="1697250" y="236500"/>
            <a:ext cx="57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Tällä sivulla pääsemme muokkaamaan security groupia “Edit inbound rules”.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72875"/>
            <a:ext cx="8839199" cy="17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7"/>
          <p:cNvSpPr txBox="1"/>
          <p:nvPr/>
        </p:nvSpPr>
        <p:spPr>
          <a:xfrm>
            <a:off x="502500" y="332550"/>
            <a:ext cx="42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 rule ja lisätään tyypiksi SSH ja lisätään IP-osoite Source kenttään.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AWS kertoo EC2 instanssin yhteydenoton yhteydessä tarjoamasta huomautuksessa tarvittavan IP:n joka tulee lisätä.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825" y="652213"/>
            <a:ext cx="3934926" cy="8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750" y="152400"/>
            <a:ext cx="602117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8"/>
          <p:cNvSpPr txBox="1"/>
          <p:nvPr/>
        </p:nvSpPr>
        <p:spPr>
          <a:xfrm>
            <a:off x="81250" y="1869700"/>
            <a:ext cx="293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Kun security group on korjattu, niin saatiin yhteys EC2:lla asennettuun Amazon Linux 2023 käyttöjärjestelmään.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8" y="433375"/>
            <a:ext cx="63722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0"/>
          <p:cNvSpPr txBox="1"/>
          <p:nvPr/>
        </p:nvSpPr>
        <p:spPr>
          <a:xfrm>
            <a:off x="221725" y="169975"/>
            <a:ext cx="625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Tietysti kun käyttöjärjestelmä käynnistettiin ensimmäisen kerran, niin meiltä puuttuu tarvittava MySQL-ohjelma, joten se asennettiin seuraavasti.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Dokumentin selkeyden vuoksi lisään tähän ainoastaan ajamani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komennot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jolla sain asennettua MySQL:n Linuxille.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70"/>
          <p:cNvSpPr txBox="1"/>
          <p:nvPr/>
        </p:nvSpPr>
        <p:spPr>
          <a:xfrm>
            <a:off x="221725" y="2061850"/>
            <a:ext cx="8047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sudo wget https://dev.mysql.com/get/mysql80-community-release-el9-1.noarch.rpm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ls -lrt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sudo dnf install mysql80-community-release-el9-1.noarch.rpm -y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sudo rpm --import https://repo.mysql.com/RPM-GPG-KEY-mysql-2023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sudo dnf install mysql-community-server -y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sudo systemctl start mysqld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sudo nano /etc/my.cnf --&gt; Kirjaa: skip-grant-tables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sudo systemctl restart mysqld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 tällä komennolla otin yhteyden RDS instanssilla pyörivään tietokantapalvelimeen.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mysql -h rds-endpoint -u username -p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1"/>
          <p:cNvSpPr txBox="1"/>
          <p:nvPr/>
        </p:nvSpPr>
        <p:spPr>
          <a:xfrm>
            <a:off x="1046263" y="310375"/>
            <a:ext cx="31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Tältä näyttää sitten MySQL Linux CLI:llä.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75" y="923650"/>
            <a:ext cx="4152485" cy="39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71"/>
          <p:cNvSpPr txBox="1"/>
          <p:nvPr/>
        </p:nvSpPr>
        <p:spPr>
          <a:xfrm>
            <a:off x="5195225" y="1463225"/>
            <a:ext cx="3650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Tähän on ajattu komento “show databases;” näyttää RDS:llä olevat tietokannat.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Tämän jälkeen otettu yhteys popup_myynti tietokantaan komennolla “\r popup_myynti”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Vielä ajettu komento “show tables;”, joka näyttää popup_myynti tietokannan taulut.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700" y="755651"/>
            <a:ext cx="7484025" cy="40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569025" y="140400"/>
            <a:ext cx="8210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AWS konsolin etusivulta haetiin IAM palvelu kirjoittamalla haku kenttään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“IAM”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6550"/>
            <a:ext cx="8839202" cy="369181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72"/>
          <p:cNvSpPr txBox="1"/>
          <p:nvPr/>
        </p:nvSpPr>
        <p:spPr>
          <a:xfrm>
            <a:off x="246300" y="88650"/>
            <a:ext cx="865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on tehty pari SQL-kyselyä. Ensin on haettu vain asiakas-taulusta 10 riviä dataa perinteisellä SELECT * FROM asiakas; -kyselyllä.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Alempana hieman isompi kysely, jossa testataan taulujen yhteyksiä. Kyselyn on luonut Maarit.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72"/>
          <p:cNvSpPr txBox="1"/>
          <p:nvPr/>
        </p:nvSpPr>
        <p:spPr>
          <a:xfrm>
            <a:off x="280800" y="845300"/>
            <a:ext cx="8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Kyselyiden tarkoitus on vain testata pilvitietokannan toimivuutta.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5" y="455400"/>
            <a:ext cx="8839200" cy="4656593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73"/>
          <p:cNvSpPr txBox="1"/>
          <p:nvPr/>
        </p:nvSpPr>
        <p:spPr>
          <a:xfrm>
            <a:off x="943500" y="55200"/>
            <a:ext cx="72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vielä sama kysely MySQL:n puolella. Kyseessä on sama pilvitietokanta, mutta Workbencillä.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4"/>
          <p:cNvSpPr txBox="1"/>
          <p:nvPr/>
        </p:nvSpPr>
        <p:spPr>
          <a:xfrm>
            <a:off x="2436300" y="2340900"/>
            <a:ext cx="42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Dokumentin luonut Kari-Matti Sillanpää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50" y="812900"/>
            <a:ext cx="7322500" cy="40747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3251700" y="121100"/>
            <a:ext cx="26406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IAM Dashboardilta valittiin “Users”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1660950" y="502525"/>
            <a:ext cx="58221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Tämä ohjaa Users -välilehdelle, jossa on listattu käyttäjät. Käyttäjän luonti onnistui “Create user” painikkeella.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4425"/>
            <a:ext cx="8839198" cy="240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00" y="984900"/>
            <a:ext cx="7654001" cy="397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585000" y="162575"/>
            <a:ext cx="797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Tässä luodaan IAM-käyttäjän nimi ja luodaan salasana. Valittiin“I want to create an IAM user”. Käytettiin mukautettua salasanaa ja ei pyydetty salasanan vaihtoa kirjautumisen yhteydessä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