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66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B9801-5407-4492-8ADF-EBC2B88A7C9D}" v="12" dt="2024-08-21T22:49:51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70099" autoAdjust="0"/>
  </p:normalViewPr>
  <p:slideViewPr>
    <p:cSldViewPr snapToGrid="0">
      <p:cViewPr varScale="1">
        <p:scale>
          <a:sx n="131" d="100"/>
          <a:sy n="131" d="100"/>
        </p:scale>
        <p:origin x="16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ance Fung" userId="c0fd9f7b1a0e2d7f" providerId="LiveId" clId="{8E0CA182-C905-45D0-99B0-E54C27C3BCDE}"/>
    <pc:docChg chg="undo custSel addSld delSld modSld">
      <pc:chgData name="Lawrance Fung" userId="c0fd9f7b1a0e2d7f" providerId="LiveId" clId="{8E0CA182-C905-45D0-99B0-E54C27C3BCDE}" dt="2024-08-22T19:00:22.939" v="1317" actId="20577"/>
      <pc:docMkLst>
        <pc:docMk/>
      </pc:docMkLst>
      <pc:sldChg chg="addSp delSp modSp mod">
        <pc:chgData name="Lawrance Fung" userId="c0fd9f7b1a0e2d7f" providerId="LiveId" clId="{8E0CA182-C905-45D0-99B0-E54C27C3BCDE}" dt="2024-08-21T21:36:05.802" v="1208" actId="167"/>
        <pc:sldMkLst>
          <pc:docMk/>
          <pc:sldMk cId="1378035637" sldId="256"/>
        </pc:sldMkLst>
        <pc:spChg chg="mod">
          <ac:chgData name="Lawrance Fung" userId="c0fd9f7b1a0e2d7f" providerId="LiveId" clId="{8E0CA182-C905-45D0-99B0-E54C27C3BCDE}" dt="2024-08-21T21:12:59.058" v="1031" actId="1076"/>
          <ac:spMkLst>
            <pc:docMk/>
            <pc:sldMk cId="1378035637" sldId="256"/>
            <ac:spMk id="2" creationId="{1A87BA42-038D-F5C2-F44F-00E456CCD332}"/>
          </ac:spMkLst>
        </pc:spChg>
        <pc:spChg chg="add del">
          <ac:chgData name="Lawrance Fung" userId="c0fd9f7b1a0e2d7f" providerId="LiveId" clId="{8E0CA182-C905-45D0-99B0-E54C27C3BCDE}" dt="2024-08-21T19:51:16.989" v="691" actId="22"/>
          <ac:spMkLst>
            <pc:docMk/>
            <pc:sldMk cId="1378035637" sldId="256"/>
            <ac:spMk id="5" creationId="{C2C6A33A-F561-543A-FBBB-2468824A46FD}"/>
          </ac:spMkLst>
        </pc:spChg>
        <pc:picChg chg="add mod ord">
          <ac:chgData name="Lawrance Fung" userId="c0fd9f7b1a0e2d7f" providerId="LiveId" clId="{8E0CA182-C905-45D0-99B0-E54C27C3BCDE}" dt="2024-08-21T21:36:05.802" v="1208" actId="167"/>
          <ac:picMkLst>
            <pc:docMk/>
            <pc:sldMk cId="1378035637" sldId="256"/>
            <ac:picMk id="5" creationId="{4547DFB4-184A-55DD-78BA-D30E913F3365}"/>
          </ac:picMkLst>
        </pc:picChg>
        <pc:picChg chg="add del mod">
          <ac:chgData name="Lawrance Fung" userId="c0fd9f7b1a0e2d7f" providerId="LiveId" clId="{8E0CA182-C905-45D0-99B0-E54C27C3BCDE}" dt="2024-08-21T21:14:14.821" v="1041" actId="21"/>
          <ac:picMkLst>
            <pc:docMk/>
            <pc:sldMk cId="1378035637" sldId="256"/>
            <ac:picMk id="7" creationId="{DB3C956B-AD77-A25D-64CF-B5A3FD3770A1}"/>
          </ac:picMkLst>
        </pc:picChg>
        <pc:picChg chg="add del mod ord">
          <ac:chgData name="Lawrance Fung" userId="c0fd9f7b1a0e2d7f" providerId="LiveId" clId="{8E0CA182-C905-45D0-99B0-E54C27C3BCDE}" dt="2024-08-21T21:35:37.319" v="1201" actId="478"/>
          <ac:picMkLst>
            <pc:docMk/>
            <pc:sldMk cId="1378035637" sldId="256"/>
            <ac:picMk id="9" creationId="{083DC654-77E7-4A95-F03D-53B42D9C59F4}"/>
          </ac:picMkLst>
        </pc:picChg>
        <pc:picChg chg="add del mod">
          <ac:chgData name="Lawrance Fung" userId="c0fd9f7b1a0e2d7f" providerId="LiveId" clId="{8E0CA182-C905-45D0-99B0-E54C27C3BCDE}" dt="2024-08-21T21:35:37.991" v="1202" actId="478"/>
          <ac:picMkLst>
            <pc:docMk/>
            <pc:sldMk cId="1378035637" sldId="256"/>
            <ac:picMk id="11" creationId="{33AC4E52-AD3D-FA62-CA38-4A2B1F15B334}"/>
          </ac:picMkLst>
        </pc:picChg>
        <pc:picChg chg="add mod">
          <ac:chgData name="Lawrance Fung" userId="c0fd9f7b1a0e2d7f" providerId="LiveId" clId="{8E0CA182-C905-45D0-99B0-E54C27C3BCDE}" dt="2024-08-21T21:35:49.823" v="1205" actId="1076"/>
          <ac:picMkLst>
            <pc:docMk/>
            <pc:sldMk cId="1378035637" sldId="256"/>
            <ac:picMk id="13" creationId="{2B9333B8-808E-F7D3-F250-F7242F218747}"/>
          </ac:picMkLst>
        </pc:picChg>
      </pc:sldChg>
      <pc:sldChg chg="addSp modSp mod modNotesTx">
        <pc:chgData name="Lawrance Fung" userId="c0fd9f7b1a0e2d7f" providerId="LiveId" clId="{8E0CA182-C905-45D0-99B0-E54C27C3BCDE}" dt="2024-08-21T21:16:06.988" v="1050" actId="167"/>
        <pc:sldMkLst>
          <pc:docMk/>
          <pc:sldMk cId="6255715" sldId="257"/>
        </pc:sldMkLst>
        <pc:spChg chg="mod">
          <ac:chgData name="Lawrance Fung" userId="c0fd9f7b1a0e2d7f" providerId="LiveId" clId="{8E0CA182-C905-45D0-99B0-E54C27C3BCDE}" dt="2024-08-21T21:05:48.675" v="911" actId="114"/>
          <ac:spMkLst>
            <pc:docMk/>
            <pc:sldMk cId="6255715" sldId="257"/>
            <ac:spMk id="3" creationId="{8D778B2C-2692-3E20-833D-C11315377413}"/>
          </ac:spMkLst>
        </pc:spChg>
        <pc:picChg chg="add mod">
          <ac:chgData name="Lawrance Fung" userId="c0fd9f7b1a0e2d7f" providerId="LiveId" clId="{8E0CA182-C905-45D0-99B0-E54C27C3BCDE}" dt="2024-08-21T19:53:24.570" v="704" actId="1076"/>
          <ac:picMkLst>
            <pc:docMk/>
            <pc:sldMk cId="6255715" sldId="257"/>
            <ac:picMk id="5" creationId="{E7F7FCBB-224A-E14A-714E-32C6D696A926}"/>
          </ac:picMkLst>
        </pc:picChg>
        <pc:picChg chg="add mod ord">
          <ac:chgData name="Lawrance Fung" userId="c0fd9f7b1a0e2d7f" providerId="LiveId" clId="{8E0CA182-C905-45D0-99B0-E54C27C3BCDE}" dt="2024-08-21T21:16:06.988" v="1050" actId="167"/>
          <ac:picMkLst>
            <pc:docMk/>
            <pc:sldMk cId="6255715" sldId="257"/>
            <ac:picMk id="7" creationId="{91F58386-1C8E-6FE2-E82B-DC05316AB43B}"/>
          </ac:picMkLst>
        </pc:picChg>
      </pc:sldChg>
      <pc:sldChg chg="del">
        <pc:chgData name="Lawrance Fung" userId="c0fd9f7b1a0e2d7f" providerId="LiveId" clId="{8E0CA182-C905-45D0-99B0-E54C27C3BCDE}" dt="2024-08-12T00:03:54.290" v="0" actId="47"/>
        <pc:sldMkLst>
          <pc:docMk/>
          <pc:sldMk cId="1874885606" sldId="259"/>
        </pc:sldMkLst>
      </pc:sldChg>
      <pc:sldChg chg="addSp modSp mod modNotesTx">
        <pc:chgData name="Lawrance Fung" userId="c0fd9f7b1a0e2d7f" providerId="LiveId" clId="{8E0CA182-C905-45D0-99B0-E54C27C3BCDE}" dt="2024-08-21T21:23:26.999" v="1098" actId="20577"/>
        <pc:sldMkLst>
          <pc:docMk/>
          <pc:sldMk cId="3078449461" sldId="260"/>
        </pc:sldMkLst>
        <pc:spChg chg="mod">
          <ac:chgData name="Lawrance Fung" userId="c0fd9f7b1a0e2d7f" providerId="LiveId" clId="{8E0CA182-C905-45D0-99B0-E54C27C3BCDE}" dt="2024-08-21T21:23:26.999" v="1098" actId="20577"/>
          <ac:spMkLst>
            <pc:docMk/>
            <pc:sldMk cId="3078449461" sldId="260"/>
            <ac:spMk id="3" creationId="{34B26425-2936-709E-2250-C54B66989E4B}"/>
          </ac:spMkLst>
        </pc:spChg>
        <pc:picChg chg="add mod">
          <ac:chgData name="Lawrance Fung" userId="c0fd9f7b1a0e2d7f" providerId="LiveId" clId="{8E0CA182-C905-45D0-99B0-E54C27C3BCDE}" dt="2024-08-21T21:22:56.719" v="1058" actId="1076"/>
          <ac:picMkLst>
            <pc:docMk/>
            <pc:sldMk cId="3078449461" sldId="260"/>
            <ac:picMk id="5" creationId="{22B548BD-99F7-AAE5-1F41-45A0EA1C1882}"/>
          </ac:picMkLst>
        </pc:picChg>
      </pc:sldChg>
      <pc:sldChg chg="addSp modSp mod modNotesTx">
        <pc:chgData name="Lawrance Fung" userId="c0fd9f7b1a0e2d7f" providerId="LiveId" clId="{8E0CA182-C905-45D0-99B0-E54C27C3BCDE}" dt="2024-08-22T19:00:22.939" v="1317" actId="20577"/>
        <pc:sldMkLst>
          <pc:docMk/>
          <pc:sldMk cId="3091985962" sldId="261"/>
        </pc:sldMkLst>
        <pc:spChg chg="mod">
          <ac:chgData name="Lawrance Fung" userId="c0fd9f7b1a0e2d7f" providerId="LiveId" clId="{8E0CA182-C905-45D0-99B0-E54C27C3BCDE}" dt="2024-08-21T21:33:02.997" v="1200" actId="14100"/>
          <ac:spMkLst>
            <pc:docMk/>
            <pc:sldMk cId="3091985962" sldId="261"/>
            <ac:spMk id="3" creationId="{787CEE93-0B75-D349-A138-40F9885E9CE5}"/>
          </ac:spMkLst>
        </pc:spChg>
        <pc:picChg chg="add mod">
          <ac:chgData name="Lawrance Fung" userId="c0fd9f7b1a0e2d7f" providerId="LiveId" clId="{8E0CA182-C905-45D0-99B0-E54C27C3BCDE}" dt="2024-08-21T21:17:02.421" v="1054" actId="1076"/>
          <ac:picMkLst>
            <pc:docMk/>
            <pc:sldMk cId="3091985962" sldId="261"/>
            <ac:picMk id="5" creationId="{A9FA19AD-77BA-61D4-E534-08CEF4C9FA21}"/>
          </ac:picMkLst>
        </pc:picChg>
      </pc:sldChg>
      <pc:sldChg chg="addSp modSp modNotesTx">
        <pc:chgData name="Lawrance Fung" userId="c0fd9f7b1a0e2d7f" providerId="LiveId" clId="{8E0CA182-C905-45D0-99B0-E54C27C3BCDE}" dt="2024-08-21T21:29:41.580" v="1189" actId="20577"/>
        <pc:sldMkLst>
          <pc:docMk/>
          <pc:sldMk cId="3733638338" sldId="262"/>
        </pc:sldMkLst>
        <pc:picChg chg="add mod">
          <ac:chgData name="Lawrance Fung" userId="c0fd9f7b1a0e2d7f" providerId="LiveId" clId="{8E0CA182-C905-45D0-99B0-E54C27C3BCDE}" dt="2024-08-21T21:14:17.605" v="1042"/>
          <ac:picMkLst>
            <pc:docMk/>
            <pc:sldMk cId="3733638338" sldId="262"/>
            <ac:picMk id="7" creationId="{DB3C956B-AD77-A25D-64CF-B5A3FD3770A1}"/>
          </ac:picMkLst>
        </pc:picChg>
      </pc:sldChg>
      <pc:sldChg chg="addSp modSp mod modNotesTx">
        <pc:chgData name="Lawrance Fung" userId="c0fd9f7b1a0e2d7f" providerId="LiveId" clId="{8E0CA182-C905-45D0-99B0-E54C27C3BCDE}" dt="2024-08-21T21:29:05.743" v="1124" actId="20577"/>
        <pc:sldMkLst>
          <pc:docMk/>
          <pc:sldMk cId="1053637372" sldId="263"/>
        </pc:sldMkLst>
        <pc:spChg chg="mod">
          <ac:chgData name="Lawrance Fung" userId="c0fd9f7b1a0e2d7f" providerId="LiveId" clId="{8E0CA182-C905-45D0-99B0-E54C27C3BCDE}" dt="2024-08-21T21:28:18.431" v="1108" actId="14100"/>
          <ac:spMkLst>
            <pc:docMk/>
            <pc:sldMk cId="1053637372" sldId="263"/>
            <ac:spMk id="2" creationId="{518C39AB-CD39-721B-13EA-614D82962FE1}"/>
          </ac:spMkLst>
        </pc:spChg>
        <pc:spChg chg="mod">
          <ac:chgData name="Lawrance Fung" userId="c0fd9f7b1a0e2d7f" providerId="LiveId" clId="{8E0CA182-C905-45D0-99B0-E54C27C3BCDE}" dt="2024-08-21T21:29:05.743" v="1124" actId="20577"/>
          <ac:spMkLst>
            <pc:docMk/>
            <pc:sldMk cId="1053637372" sldId="263"/>
            <ac:spMk id="3" creationId="{918B13B8-8352-8630-933B-220BA1C3802E}"/>
          </ac:spMkLst>
        </pc:spChg>
        <pc:picChg chg="add mod">
          <ac:chgData name="Lawrance Fung" userId="c0fd9f7b1a0e2d7f" providerId="LiveId" clId="{8E0CA182-C905-45D0-99B0-E54C27C3BCDE}" dt="2024-08-21T21:28:21.843" v="1109" actId="1076"/>
          <ac:picMkLst>
            <pc:docMk/>
            <pc:sldMk cId="1053637372" sldId="263"/>
            <ac:picMk id="5" creationId="{2A1EAE49-CFC0-00E4-FE80-B0A0A0EE938B}"/>
          </ac:picMkLst>
        </pc:picChg>
      </pc:sldChg>
      <pc:sldChg chg="addSp modSp new mod modNotesTx">
        <pc:chgData name="Lawrance Fung" userId="c0fd9f7b1a0e2d7f" providerId="LiveId" clId="{8E0CA182-C905-45D0-99B0-E54C27C3BCDE}" dt="2024-08-21T21:27:34.481" v="1106" actId="1076"/>
        <pc:sldMkLst>
          <pc:docMk/>
          <pc:sldMk cId="707232114" sldId="264"/>
        </pc:sldMkLst>
        <pc:spChg chg="mod">
          <ac:chgData name="Lawrance Fung" userId="c0fd9f7b1a0e2d7f" providerId="LiveId" clId="{8E0CA182-C905-45D0-99B0-E54C27C3BCDE}" dt="2024-08-12T00:09:56.105" v="161" actId="5793"/>
          <ac:spMkLst>
            <pc:docMk/>
            <pc:sldMk cId="707232114" sldId="264"/>
            <ac:spMk id="2" creationId="{1AADDC80-E028-4F5F-53AF-4FD9E53EE0A7}"/>
          </ac:spMkLst>
        </pc:spChg>
        <pc:spChg chg="mod">
          <ac:chgData name="Lawrance Fung" userId="c0fd9f7b1a0e2d7f" providerId="LiveId" clId="{8E0CA182-C905-45D0-99B0-E54C27C3BCDE}" dt="2024-08-12T00:12:23.189" v="454" actId="20577"/>
          <ac:spMkLst>
            <pc:docMk/>
            <pc:sldMk cId="707232114" sldId="264"/>
            <ac:spMk id="3" creationId="{9F386470-E7C7-F7BA-1101-5F90E07D1530}"/>
          </ac:spMkLst>
        </pc:spChg>
        <pc:picChg chg="add mod">
          <ac:chgData name="Lawrance Fung" userId="c0fd9f7b1a0e2d7f" providerId="LiveId" clId="{8E0CA182-C905-45D0-99B0-E54C27C3BCDE}" dt="2024-08-21T21:27:34.481" v="1106" actId="1076"/>
          <ac:picMkLst>
            <pc:docMk/>
            <pc:sldMk cId="707232114" sldId="264"/>
            <ac:picMk id="5" creationId="{03C532F9-9880-013C-FA3A-C8C145283B32}"/>
          </ac:picMkLst>
        </pc:picChg>
      </pc:sldChg>
      <pc:sldChg chg="addSp delSp modSp new mod modNotesTx">
        <pc:chgData name="Lawrance Fung" userId="c0fd9f7b1a0e2d7f" providerId="LiveId" clId="{8E0CA182-C905-45D0-99B0-E54C27C3BCDE}" dt="2024-08-21T21:24:59.998" v="1102" actId="14100"/>
        <pc:sldMkLst>
          <pc:docMk/>
          <pc:sldMk cId="454329255" sldId="265"/>
        </pc:sldMkLst>
        <pc:spChg chg="mod">
          <ac:chgData name="Lawrance Fung" userId="c0fd9f7b1a0e2d7f" providerId="LiveId" clId="{8E0CA182-C905-45D0-99B0-E54C27C3BCDE}" dt="2024-08-21T19:48:36.811" v="577" actId="20577"/>
          <ac:spMkLst>
            <pc:docMk/>
            <pc:sldMk cId="454329255" sldId="265"/>
            <ac:spMk id="2" creationId="{B3533F0D-6551-30F6-04FD-00D41EC37CB6}"/>
          </ac:spMkLst>
        </pc:spChg>
        <pc:spChg chg="mod">
          <ac:chgData name="Lawrance Fung" userId="c0fd9f7b1a0e2d7f" providerId="LiveId" clId="{8E0CA182-C905-45D0-99B0-E54C27C3BCDE}" dt="2024-08-21T19:49:14.484" v="599" actId="20577"/>
          <ac:spMkLst>
            <pc:docMk/>
            <pc:sldMk cId="454329255" sldId="265"/>
            <ac:spMk id="3" creationId="{71CA5546-E3D9-9F9D-B936-4A197120D5E9}"/>
          </ac:spMkLst>
        </pc:spChg>
        <pc:picChg chg="add del mod">
          <ac:chgData name="Lawrance Fung" userId="c0fd9f7b1a0e2d7f" providerId="LiveId" clId="{8E0CA182-C905-45D0-99B0-E54C27C3BCDE}" dt="2024-08-21T21:24:28.802" v="1100" actId="478"/>
          <ac:picMkLst>
            <pc:docMk/>
            <pc:sldMk cId="454329255" sldId="265"/>
            <ac:picMk id="5" creationId="{592B7B67-77B8-E571-F249-8657427750DD}"/>
          </ac:picMkLst>
        </pc:picChg>
        <pc:picChg chg="add mod">
          <ac:chgData name="Lawrance Fung" userId="c0fd9f7b1a0e2d7f" providerId="LiveId" clId="{8E0CA182-C905-45D0-99B0-E54C27C3BCDE}" dt="2024-08-21T21:24:59.998" v="1102" actId="14100"/>
          <ac:picMkLst>
            <pc:docMk/>
            <pc:sldMk cId="454329255" sldId="265"/>
            <ac:picMk id="7" creationId="{39521CF9-253B-33BA-E3FA-227E6430E770}"/>
          </ac:picMkLst>
        </pc:picChg>
      </pc:sldChg>
      <pc:sldChg chg="addSp modSp new mod modNotesTx">
        <pc:chgData name="Lawrance Fung" userId="c0fd9f7b1a0e2d7f" providerId="LiveId" clId="{8E0CA182-C905-45D0-99B0-E54C27C3BCDE}" dt="2024-08-21T21:25:53.808" v="1104" actId="1076"/>
        <pc:sldMkLst>
          <pc:docMk/>
          <pc:sldMk cId="3596665710" sldId="266"/>
        </pc:sldMkLst>
        <pc:spChg chg="mod">
          <ac:chgData name="Lawrance Fung" userId="c0fd9f7b1a0e2d7f" providerId="LiveId" clId="{8E0CA182-C905-45D0-99B0-E54C27C3BCDE}" dt="2024-08-21T19:54:01.120" v="719" actId="20577"/>
          <ac:spMkLst>
            <pc:docMk/>
            <pc:sldMk cId="3596665710" sldId="266"/>
            <ac:spMk id="2" creationId="{60F35D53-4B5C-EF49-F16B-808D68A346AD}"/>
          </ac:spMkLst>
        </pc:spChg>
        <pc:spChg chg="mod">
          <ac:chgData name="Lawrance Fung" userId="c0fd9f7b1a0e2d7f" providerId="LiveId" clId="{8E0CA182-C905-45D0-99B0-E54C27C3BCDE}" dt="2024-08-21T19:54:47.823" v="759" actId="20577"/>
          <ac:spMkLst>
            <pc:docMk/>
            <pc:sldMk cId="3596665710" sldId="266"/>
            <ac:spMk id="3" creationId="{C222AECF-9BA5-ED16-844B-4382B78C7DF0}"/>
          </ac:spMkLst>
        </pc:spChg>
        <pc:picChg chg="add mod">
          <ac:chgData name="Lawrance Fung" userId="c0fd9f7b1a0e2d7f" providerId="LiveId" clId="{8E0CA182-C905-45D0-99B0-E54C27C3BCDE}" dt="2024-08-21T21:25:53.808" v="1104" actId="1076"/>
          <ac:picMkLst>
            <pc:docMk/>
            <pc:sldMk cId="3596665710" sldId="266"/>
            <ac:picMk id="5" creationId="{E91F090C-D16C-2197-4151-C61AAB3811A3}"/>
          </ac:picMkLst>
        </pc:picChg>
      </pc:sldChg>
    </pc:docChg>
  </pc:docChgLst>
  <pc:docChgLst>
    <pc:chgData name="Lawrance Fung" userId="c0fd9f7b1a0e2d7f" providerId="Windows Live" clId="Web-{459B9801-5407-4492-8ADF-EBC2B88A7C9D}"/>
    <pc:docChg chg="modSld">
      <pc:chgData name="Lawrance Fung" userId="c0fd9f7b1a0e2d7f" providerId="Windows Live" clId="Web-{459B9801-5407-4492-8ADF-EBC2B88A7C9D}" dt="2024-08-21T22:49:51.335" v="8" actId="1076"/>
      <pc:docMkLst>
        <pc:docMk/>
      </pc:docMkLst>
      <pc:sldChg chg="addSp delSp modSp">
        <pc:chgData name="Lawrance Fung" userId="c0fd9f7b1a0e2d7f" providerId="Windows Live" clId="Web-{459B9801-5407-4492-8ADF-EBC2B88A7C9D}" dt="2024-08-21T22:49:51.335" v="8" actId="1076"/>
        <pc:sldMkLst>
          <pc:docMk/>
          <pc:sldMk cId="454329255" sldId="265"/>
        </pc:sldMkLst>
        <pc:spChg chg="add del mod">
          <ac:chgData name="Lawrance Fung" userId="c0fd9f7b1a0e2d7f" providerId="Windows Live" clId="Web-{459B9801-5407-4492-8ADF-EBC2B88A7C9D}" dt="2024-08-21T22:49:17.710" v="4"/>
          <ac:spMkLst>
            <pc:docMk/>
            <pc:sldMk cId="454329255" sldId="265"/>
            <ac:spMk id="4" creationId="{CADE2DFB-AF27-5610-2D04-8EE2F667B519}"/>
          </ac:spMkLst>
        </pc:spChg>
        <pc:picChg chg="add mod">
          <ac:chgData name="Lawrance Fung" userId="c0fd9f7b1a0e2d7f" providerId="Windows Live" clId="Web-{459B9801-5407-4492-8ADF-EBC2B88A7C9D}" dt="2024-08-21T22:49:51.335" v="8" actId="1076"/>
          <ac:picMkLst>
            <pc:docMk/>
            <pc:sldMk cId="454329255" sldId="265"/>
            <ac:picMk id="5" creationId="{0F35F0F3-8167-9D43-30E2-38086EB2AD43}"/>
          </ac:picMkLst>
        </pc:picChg>
        <pc:picChg chg="del">
          <ac:chgData name="Lawrance Fung" userId="c0fd9f7b1a0e2d7f" providerId="Windows Live" clId="Web-{459B9801-5407-4492-8ADF-EBC2B88A7C9D}" dt="2024-08-21T22:49:10.694" v="0"/>
          <ac:picMkLst>
            <pc:docMk/>
            <pc:sldMk cId="454329255" sldId="265"/>
            <ac:picMk id="7" creationId="{39521CF9-253B-33BA-E3FA-227E6430E7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B9692-AA3D-4D62-AFBD-68675E932FF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C200-3B59-4FBB-B908-36ADD948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brain is plastic, it’s not just how you’re naturally wired but also what wiring you’ve cultivated for yourself</a:t>
            </a:r>
          </a:p>
          <a:p>
            <a:r>
              <a:rPr lang="en-US" dirty="0"/>
              <a:t>Software development is downstream of Math, Electrical Engineering, and Technical Product Management</a:t>
            </a:r>
          </a:p>
          <a:p>
            <a:r>
              <a:rPr lang="en-US" dirty="0"/>
              <a:t>Math, Chemistry, and Music require symbolic manipulation and/or asynchrony</a:t>
            </a:r>
          </a:p>
          <a:p>
            <a:r>
              <a:rPr lang="en-US" dirty="0"/>
              <a:t>Actuaries may be better at estimating risk/reward for greenfield or refactorizations or A/B tests</a:t>
            </a:r>
          </a:p>
          <a:p>
            <a:r>
              <a:rPr lang="en-US" dirty="0"/>
              <a:t>UI/UX and Tier 3 </a:t>
            </a:r>
            <a:r>
              <a:rPr lang="en-US" dirty="0" err="1"/>
              <a:t>splunk</a:t>
            </a:r>
            <a:r>
              <a:rPr lang="en-US" dirty="0"/>
              <a:t> monkeys have a better understanding of the </a:t>
            </a:r>
            <a:r>
              <a:rPr lang="en-US"/>
              <a:t>client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Devs are easily annoyed but rarely frustrated</a:t>
            </a:r>
          </a:p>
          <a:p>
            <a:r>
              <a:rPr lang="en-US" dirty="0"/>
              <a:t>Some </a:t>
            </a:r>
            <a:r>
              <a:rPr lang="en-US" dirty="0" err="1"/>
              <a:t>devs</a:t>
            </a:r>
            <a:r>
              <a:rPr lang="en-US" dirty="0"/>
              <a:t> are detail-oriented; others are big-picture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maybe your pet cat can walk on your keyboard if you’re a Perl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the psychology to the role</a:t>
            </a:r>
          </a:p>
          <a:p>
            <a:r>
              <a:rPr lang="en-US" dirty="0"/>
              <a:t>That’s not an excuse for siloing or refusing to adapt – the best architects code; the best staff engineers articulate the big picture impact.</a:t>
            </a:r>
          </a:p>
          <a:p>
            <a:r>
              <a:rPr lang="en-US" dirty="0"/>
              <a:t>Data Engineers accomplish clear tasks with messy data; Data Scientists complete unclear objectives with cleaned data</a:t>
            </a:r>
          </a:p>
          <a:p>
            <a:endParaRPr lang="en-US" dirty="0"/>
          </a:p>
          <a:p>
            <a:r>
              <a:rPr lang="en-US" dirty="0"/>
              <a:t>At MO Reliability Test </a:t>
            </a:r>
            <a:r>
              <a:rPr lang="en-US"/>
              <a:t>Automation Architect Peter </a:t>
            </a:r>
            <a:r>
              <a:rPr lang="en-US" dirty="0" err="1"/>
              <a:t>Foldhazi</a:t>
            </a:r>
            <a:r>
              <a:rPr lang="en-US" dirty="0"/>
              <a:t> later told me he was “very lazy”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tend to obsess on things that matter to them, like cleanliness or their career</a:t>
            </a:r>
          </a:p>
          <a:p>
            <a:r>
              <a:rPr lang="en-US" dirty="0"/>
              <a:t>With some technical knowledge they might be good pen testers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Grinding with less creativity than an SDET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positive – directed to technology because of stereotypes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BPD feels neurotic about connections so they relentlessly test them.  They may make good chaos engineers or red team hackers</a:t>
            </a:r>
          </a:p>
          <a:p>
            <a:r>
              <a:rPr lang="en-US" dirty="0"/>
              <a:t>Don’t let your baby cry it out!</a:t>
            </a:r>
          </a:p>
          <a:p>
            <a:r>
              <a:rPr lang="en-US" dirty="0"/>
              <a:t>Alcoholics might be good UAT since they are closer in mental state to </a:t>
            </a:r>
            <a:r>
              <a:rPr lang="en-US"/>
              <a:t>the average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at thinking in code and explaining it – </a:t>
            </a:r>
            <a:r>
              <a:rPr lang="en-US" dirty="0" err="1"/>
              <a:t>LeetCode</a:t>
            </a:r>
            <a:endParaRPr lang="en-US" dirty="0"/>
          </a:p>
          <a:p>
            <a:r>
              <a:rPr lang="en-US" dirty="0"/>
              <a:t>Commits to projects and fluent in production – Portfolio</a:t>
            </a:r>
          </a:p>
          <a:p>
            <a:r>
              <a:rPr lang="en-US" dirty="0"/>
              <a:t>Trained – work history</a:t>
            </a:r>
          </a:p>
          <a:p>
            <a:endParaRPr lang="en-US" dirty="0"/>
          </a:p>
          <a:p>
            <a:r>
              <a:rPr lang="en-US" dirty="0"/>
              <a:t>Portfolio, but does it look machine generated?</a:t>
            </a:r>
          </a:p>
          <a:p>
            <a:endParaRPr lang="en-US" dirty="0"/>
          </a:p>
          <a:p>
            <a:r>
              <a:rPr lang="en-US" dirty="0"/>
              <a:t>Minimum IQ - brain teasers</a:t>
            </a:r>
          </a:p>
          <a:p>
            <a:r>
              <a:rPr lang="en-US" dirty="0"/>
              <a:t>Take home – but paid</a:t>
            </a:r>
          </a:p>
          <a:p>
            <a:r>
              <a:rPr lang="en-US" dirty="0" err="1"/>
              <a:t>LeetCode</a:t>
            </a:r>
            <a:r>
              <a:rPr lang="en-US" dirty="0"/>
              <a:t> – but can they understand production systems?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C200-3B59-4FBB-B908-36ADD9484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FBF6-BBD8-41D8-C9D6-F09B670C9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47BE-8250-6247-492B-7715B395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0861-B1F4-11B8-8757-1E1D8496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F398-2039-3EB2-F239-C9A0865C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09D6-866B-1301-5F6B-A6C90BC0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FD80-2010-A26E-9CCD-0CB8BF80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3083D-276C-47FD-0282-453E4C4F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E41C-4927-D6EE-0594-DBDCD3A6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7B22-C5DB-8898-8232-91230415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22FB-5C21-F176-9FE5-0C91342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FF876-3A75-D29C-E927-42A0E7405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8D8EB-09CE-EA30-03E6-9CE4415B5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3317-E6BE-A64B-1A2C-67EFA9F9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8725-ADFA-803F-0ABE-406D0355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975E-3F9D-629B-1E7C-FB56CB9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0655-4C4C-2EC3-09AB-00AE951D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F98D-B7F3-1C74-F124-69C91D85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7A59-5ED1-0A43-A7E1-5EA634BC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798D-B261-966C-AF6F-25FF20B1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D879-EABF-F5E2-D140-F5946C10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3481-132B-E07A-3AFF-CF20D471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85AC-F4A1-E9F1-E322-F1260157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9C0C-FBE5-9AFE-DF84-329A68D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7621-72B6-FA49-5A4A-DF406D9E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5840-56A2-35FA-74D1-9303F335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6882-52F4-1B9A-9EFE-201CEC49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2E37-BF07-3C2B-AF70-FB8812B35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5EF4-3DA7-9136-EE34-3AED8FD0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F11A-DB62-1187-5F33-CEDF63E3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36E7-95F7-7F6E-856E-5D89DF6C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CF86-D1D4-FC93-D6CA-13BCFB40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F3A7-05F9-9AA5-FCEC-FB4A4DCE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E42D-F774-8891-D488-10D925FB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22353-3832-87E5-592C-09652ADE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65774-CC6D-740F-955F-42713C101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24D35-9D07-98B4-FCC8-B4D486715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C502F-9899-DAEB-648A-8F357CBB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8A012-0D3A-51CD-1509-6E5D4E8E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D15D-5632-00B2-F4D4-90BF35DC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AEA0-4F49-2033-7E93-CA3CB565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37F12-4031-ABDA-4797-D0A41397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9121-82FC-274F-5B84-97492350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16404-1EC2-5EB4-1656-D2076BB2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69341-8006-0A03-0D4B-7A081952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3B5A4-39F3-609B-7F9D-C1ED15F9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E4081-C29E-8317-F548-EB667DF8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7D6D-7D43-E050-C151-959DE204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4613-06CD-CB62-1645-CFF3A4A7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7C2F0-A59C-4728-8F5A-2799232D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09F5-1860-812E-420F-E1A12AE7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2099-1805-0373-26C4-484281E7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B285-6CD5-C21F-BB28-27B30724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4296-B63E-7BA0-D275-3974C340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8B420-E716-41DE-8CBF-C02F4E7FF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248A-D6A9-5DD4-C6D8-D6056B72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8746-6B35-9F72-BA35-EC7A8D77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5078-DFC9-07A0-A682-DB40383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4BD1D-1909-25D5-1A51-120BB4AA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9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069EE-D085-4B71-E064-14F15E1B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39082-1C70-1896-96E9-791B1932F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9CA1-0779-741C-3933-14040277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494D-8DEF-4FC3-869E-1958D0417D6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F008-CCBD-386F-C06E-37FD50F2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F35B-048E-C461-9138-28824C020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BB5E-B3D3-4408-8121-769445524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7DFB4-184A-55DD-78BA-D30E913F3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11" y="2150668"/>
            <a:ext cx="5934600" cy="4707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7BA42-038D-F5C2-F44F-00E456CCD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95" y="116334"/>
            <a:ext cx="4696359" cy="1872692"/>
          </a:xfrm>
        </p:spPr>
        <p:txBody>
          <a:bodyPr>
            <a:normAutofit/>
          </a:bodyPr>
          <a:lstStyle/>
          <a:p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1988D-00F8-C8E9-5042-48A92E6A0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9333B8-808E-F7D3-F250-F7242F218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26" y="452323"/>
            <a:ext cx="5008474" cy="50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3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39AB-CD39-721B-13EA-614D8296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26" y="365125"/>
            <a:ext cx="5084674" cy="1325563"/>
          </a:xfrm>
        </p:spPr>
        <p:txBody>
          <a:bodyPr/>
          <a:lstStyle/>
          <a:p>
            <a:r>
              <a:rPr lang="en-US" dirty="0"/>
              <a:t>Neurology aside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13B8-8352-8630-933B-220BA1C3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456" y="1825625"/>
            <a:ext cx="6562344" cy="4351338"/>
          </a:xfrm>
        </p:spPr>
        <p:txBody>
          <a:bodyPr/>
          <a:lstStyle/>
          <a:p>
            <a:r>
              <a:rPr lang="en-US" dirty="0"/>
              <a:t>EE/Math/TPM</a:t>
            </a:r>
          </a:p>
          <a:p>
            <a:r>
              <a:rPr lang="en-US" dirty="0"/>
              <a:t>Math/Chemistry/Music</a:t>
            </a:r>
          </a:p>
          <a:p>
            <a:r>
              <a:rPr lang="en-US" dirty="0"/>
              <a:t>Actuarial Science/Risk</a:t>
            </a:r>
          </a:p>
          <a:p>
            <a:r>
              <a:rPr lang="en-US" dirty="0"/>
              <a:t>UI/UX/Tier 3 Technical Support</a:t>
            </a:r>
          </a:p>
          <a:p>
            <a:endParaRPr lang="en-US" dirty="0"/>
          </a:p>
          <a:p>
            <a:r>
              <a:rPr lang="en-US" dirty="0"/>
              <a:t>Get a hobby!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EAE49-CFC0-00E4-FE80-B0A0A0EE9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9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F58386-1C8E-6FE2-E82B-DC05316AB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0447"/>
            <a:ext cx="7622438" cy="3827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8DC35-AEB2-E7E9-5AFC-3E171BDD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you hire to develop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8B2C-2692-3E20-833D-C1131537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who does their job well!</a:t>
            </a:r>
          </a:p>
          <a:p>
            <a:r>
              <a:rPr lang="en-US" dirty="0"/>
              <a:t>Diversity </a:t>
            </a:r>
            <a:r>
              <a:rPr lang="en-US" i="1" dirty="0"/>
              <a:t>is</a:t>
            </a:r>
            <a:r>
              <a:rPr lang="en-US" dirty="0"/>
              <a:t> Inclusion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7FCBB-224A-E14A-714E-32C6D696A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49" y="2317699"/>
            <a:ext cx="6810451" cy="45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C8C6-AACB-BE28-D350-33923AA7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565"/>
            <a:ext cx="10515600" cy="186625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NO!!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4D5778-8FCB-98E1-28AF-8E1089772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1311616"/>
            <a:ext cx="8551469" cy="5558455"/>
          </a:xfrm>
        </p:spPr>
      </p:pic>
    </p:spTree>
    <p:extLst>
      <p:ext uri="{BB962C8B-B14F-4D97-AF65-F5344CB8AC3E}">
        <p14:creationId xmlns:p14="http://schemas.microsoft.com/office/powerpoint/2010/main" val="386717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A90A-9C38-4493-14B8-64570DD5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piece of the puzzle has different squiggles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EE93-0B75-D349-A138-40F9885E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58" y="1825625"/>
            <a:ext cx="10892942" cy="4351338"/>
          </a:xfrm>
        </p:spPr>
        <p:txBody>
          <a:bodyPr/>
          <a:lstStyle/>
          <a:p>
            <a:r>
              <a:rPr lang="en-US" dirty="0"/>
              <a:t>Architect – Big Picture</a:t>
            </a:r>
          </a:p>
          <a:p>
            <a:r>
              <a:rPr lang="en-US" dirty="0"/>
              <a:t>Staff Engineer – Details</a:t>
            </a:r>
          </a:p>
          <a:p>
            <a:endParaRPr lang="en-US" dirty="0"/>
          </a:p>
          <a:p>
            <a:r>
              <a:rPr lang="en-US" dirty="0"/>
              <a:t>Data Engineer – Gardener with a cookbook</a:t>
            </a:r>
          </a:p>
          <a:p>
            <a:r>
              <a:rPr lang="en-US" dirty="0"/>
              <a:t>Data Scientist – Executive chef allergic to dirt</a:t>
            </a:r>
          </a:p>
          <a:p>
            <a:endParaRPr lang="en-US" dirty="0"/>
          </a:p>
          <a:p>
            <a:r>
              <a:rPr lang="en-US" dirty="0"/>
              <a:t>SDET – Lazy</a:t>
            </a:r>
          </a:p>
          <a:p>
            <a:r>
              <a:rPr lang="en-US" dirty="0"/>
              <a:t>Manual Tester – Obsessive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A19AD-77BA-61D4-E534-08CEF4C9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35" y="1420062"/>
            <a:ext cx="4563465" cy="34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8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359A-32B2-C82F-9387-33BDD819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425-2936-709E-2250-C54B6698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94" y="1825625"/>
            <a:ext cx="5918606" cy="4351338"/>
          </a:xfrm>
        </p:spPr>
        <p:txBody>
          <a:bodyPr/>
          <a:lstStyle/>
          <a:p>
            <a:r>
              <a:rPr lang="en-US" dirty="0"/>
              <a:t>Excuse me, </a:t>
            </a:r>
            <a:r>
              <a:rPr lang="en-US" dirty="0" err="1"/>
              <a:t>Womanual</a:t>
            </a:r>
            <a:r>
              <a:rPr lang="en-US" dirty="0"/>
              <a:t> Testers</a:t>
            </a:r>
          </a:p>
          <a:p>
            <a:r>
              <a:rPr lang="en-US" dirty="0"/>
              <a:t>OCD Hall Monitor Valedictorian Self-Hating Perfectionist</a:t>
            </a:r>
          </a:p>
          <a:p>
            <a:r>
              <a:rPr lang="en-US" dirty="0"/>
              <a:t>They take pride in the strangest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548BD-99F7-AAE5-1F41-45A0EA1C1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5" y="1522171"/>
            <a:ext cx="5335829" cy="53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5D53-4B5C-EF49-F16B-808D68A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3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AECF-9BA5-ED16-844B-4382B78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Polite</a:t>
            </a:r>
          </a:p>
          <a:p>
            <a:r>
              <a:rPr lang="en-US" dirty="0"/>
              <a:t>Easily addicted to video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F090C-D16C-2197-4151-C61AAB38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44" y="0"/>
            <a:ext cx="4781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6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1907-AF62-7298-0944-3AF37456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A048-E7B3-DBAF-6D5A-A7BC1EC9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Sensory Overload</a:t>
            </a:r>
          </a:p>
          <a:p>
            <a:r>
              <a:rPr lang="en-US" dirty="0"/>
              <a:t>Think in pictures</a:t>
            </a:r>
          </a:p>
          <a:p>
            <a:r>
              <a:rPr lang="en-US" dirty="0"/>
              <a:t>Special Interest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C956B-AD77-A25D-64CF-B5A3FD37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83593"/>
            <a:ext cx="7467601" cy="67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DC80-E028-4F5F-53AF-4FD9E53E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who are harder to get along with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6470-E7C7-F7BA-1101-5F90E07D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Borderline personality disorder</a:t>
            </a:r>
          </a:p>
          <a:p>
            <a:r>
              <a:rPr lang="en-US" dirty="0"/>
              <a:t>Alcoholics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532F9-9880-013C-FA3A-C8C145283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35" y="2689784"/>
            <a:ext cx="5734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3F0D-6551-30F6-04FD-00D41EC3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5546-E3D9-9F9D-B936-4A197120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Charlatan</a:t>
            </a:r>
          </a:p>
          <a:p>
            <a:r>
              <a:rPr lang="en-US" dirty="0"/>
              <a:t>Trivial pursuer</a:t>
            </a:r>
          </a:p>
          <a:p>
            <a:r>
              <a:rPr lang="en-US" dirty="0" err="1"/>
              <a:t>LeetCode</a:t>
            </a:r>
            <a:r>
              <a:rPr lang="en-US" dirty="0"/>
              <a:t> Monkey</a:t>
            </a:r>
          </a:p>
          <a:p>
            <a:r>
              <a:rPr lang="en-US" dirty="0"/>
              <a:t>Anti-social savant</a:t>
            </a:r>
          </a:p>
        </p:txBody>
      </p:sp>
      <p:pic>
        <p:nvPicPr>
          <p:cNvPr id="5" name="Picture 4" descr="A person standing at a podium holding a bottle&#10;&#10;Description automatically generated">
            <a:extLst>
              <a:ext uri="{FF2B5EF4-FFF2-40B4-BE49-F238E27FC236}">
                <a16:creationId xmlns:a16="http://schemas.microsoft.com/office/drawing/2014/main" id="{0F35F0F3-8167-9D43-30E2-38086EB2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50" y="751632"/>
            <a:ext cx="5517446" cy="60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474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Developer Psychology</vt:lpstr>
      <vt:lpstr>Who should you hire to develop software?</vt:lpstr>
      <vt:lpstr>NO!!</vt:lpstr>
      <vt:lpstr>Every piece of the puzzle has different squiggles</vt:lpstr>
      <vt:lpstr>Manual Testers</vt:lpstr>
      <vt:lpstr>Tier 3 Support</vt:lpstr>
      <vt:lpstr>Autism</vt:lpstr>
      <vt:lpstr>People who are harder to get along with …</vt:lpstr>
      <vt:lpstr>Falsy Positives</vt:lpstr>
      <vt:lpstr>Neurology aside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Psychology</dc:title>
  <dc:creator>Lawrance Fung</dc:creator>
  <cp:lastModifiedBy>Lawrance Fung</cp:lastModifiedBy>
  <cp:revision>31</cp:revision>
  <dcterms:created xsi:type="dcterms:W3CDTF">2024-08-11T21:51:33Z</dcterms:created>
  <dcterms:modified xsi:type="dcterms:W3CDTF">2024-08-22T19:00:23Z</dcterms:modified>
</cp:coreProperties>
</file>