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374ED-D3BF-4394-A096-6A7BC1DFB151}" type="datetimeFigureOut">
              <a:rPr lang="en-US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E3AB8-2776-4F45-9DBD-2E789590E7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3AB8-2776-4F45-9DBD-2E789590E77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3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3AB8-2776-4F45-9DBD-2E789590E77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3AB8-2776-4F45-9DBD-2E789590E77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3AB8-2776-4F45-9DBD-2E789590E77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9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s714428(v=vs.85).aspx" TargetMode="External"/><Relationship Id="rId3" Type="http://schemas.openxmlformats.org/officeDocument/2006/relationships/hyperlink" Target="https://github.com/VirtualEngine/Lability" TargetMode="External"/><Relationship Id="rId7" Type="http://schemas.openxmlformats.org/officeDocument/2006/relationships/hyperlink" Target="https://blog.varonis.com/basic-powershell-get-command-get-help-get-memb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lpsug/stlpsug/tree/master/events/meetups/2017/january/" TargetMode="External"/><Relationship Id="rId11" Type="http://schemas.openxmlformats.org/officeDocument/2006/relationships/hyperlink" Target="https://chocolatey.org/docs" TargetMode="External"/><Relationship Id="rId5" Type="http://schemas.openxmlformats.org/officeDocument/2006/relationships/hyperlink" Target="https://www.youtube.com/watch?v=_um8fjSWZk0" TargetMode="External"/><Relationship Id="rId10" Type="http://schemas.openxmlformats.org/officeDocument/2006/relationships/hyperlink" Target="https://chocolatey.org/" TargetMode="External"/><Relationship Id="rId4" Type="http://schemas.openxmlformats.org/officeDocument/2006/relationships/hyperlink" Target="http://www.absolutejam.co.uk/blog/lability-ultimate-hyperv-lab-tool/" TargetMode="External"/><Relationship Id="rId9" Type="http://schemas.openxmlformats.org/officeDocument/2006/relationships/hyperlink" Target="https://technet.microsoft.com/en-us/library/ee176858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St. Louis PowerShell </a:t>
            </a:r>
            <a:br>
              <a:rPr lang="EN-US"/>
            </a:br>
            <a:r>
              <a:rPr lang="EN-US">
                <a:solidFill>
                  <a:srgbClr val="FFFFFF"/>
                </a:solidFill>
                <a:latin typeface="Consolas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  <a:latin typeface="Consolas"/>
            </a:endParaRPr>
          </a:p>
          <a:p>
            <a:r>
              <a:rPr lang="EN-US">
                <a:solidFill>
                  <a:srgbClr val="FFFFFF"/>
                </a:solidFill>
                <a:latin typeface="Consolas"/>
              </a:rPr>
              <a:t>January 2017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290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             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Meet and Greet (1800-1810)</a:t>
            </a:r>
            <a:endParaRPr lang="en-US">
              <a:solidFill>
                <a:srgbClr val="FFFFFF"/>
              </a:solidFill>
              <a:latin typeface="Consolas"/>
            </a:endParaRPr>
          </a:p>
          <a:p>
            <a:r>
              <a:rPr lang="EN-US">
                <a:solidFill>
                  <a:srgbClr val="FFFFFF"/>
                </a:solidFill>
                <a:latin typeface="Consolas"/>
              </a:rPr>
              <a:t>Presentation (1815-1930) [Live Streamed]</a:t>
            </a:r>
          </a:p>
          <a:p>
            <a:r>
              <a:rPr lang="EN-US">
                <a:solidFill>
                  <a:srgbClr val="FFFFFF"/>
                </a:solidFill>
                <a:latin typeface="Consolas"/>
              </a:rPr>
              <a:t>Depends on You! (1930-2030) [Live Streamed]</a:t>
            </a:r>
          </a:p>
          <a:p>
            <a:r>
              <a:rPr lang="EN-US">
                <a:solidFill>
                  <a:srgbClr val="FFFFFF"/>
                </a:solidFill>
                <a:latin typeface="Consolas"/>
              </a:rPr>
              <a:t>User Group Steering (2030-2100)</a:t>
            </a:r>
          </a:p>
        </p:txBody>
      </p:sp>
    </p:spTree>
    <p:extLst>
      <p:ext uri="{BB962C8B-B14F-4D97-AF65-F5344CB8AC3E}">
        <p14:creationId xmlns:p14="http://schemas.microsoft.com/office/powerpoint/2010/main" val="82189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Getting Started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In the Context of a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  <a:hlinkClick r:id="rId3"/>
              </a:rPr>
              <a:t>Lability Module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nsolas"/>
                <a:hlinkClick r:id="rId4"/>
              </a:rPr>
              <a:t>Blog for Getting Started with Lability</a:t>
            </a:r>
          </a:p>
          <a:p>
            <a:r>
              <a:rPr lang="EN-US">
                <a:solidFill>
                  <a:srgbClr val="FFFFFF"/>
                </a:solidFill>
                <a:latin typeface="Consolas"/>
                <a:hlinkClick r:id="rId5"/>
              </a:rPr>
              <a:t>Presentation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nsolas"/>
                <a:hlinkClick r:id="rId6"/>
              </a:rPr>
              <a:t>Files</a:t>
            </a:r>
          </a:p>
          <a:p>
            <a:r>
              <a:rPr lang="EN-US">
                <a:solidFill>
                  <a:srgbClr val="FFFFFF"/>
                </a:solidFill>
                <a:latin typeface="Consolas"/>
                <a:hlinkClick r:id="rId7"/>
              </a:rPr>
              <a:t>Varonis' Blog: Get-Command and Get-Help</a:t>
            </a:r>
          </a:p>
          <a:p>
            <a:r>
              <a:rPr lang="EN-US">
                <a:solidFill>
                  <a:srgbClr val="FFFFFF"/>
                </a:solidFill>
                <a:latin typeface="Consolas"/>
                <a:hlinkClick r:id="rId8"/>
              </a:rPr>
              <a:t>PowerShell Approved Verbs</a:t>
            </a:r>
          </a:p>
          <a:p>
            <a:r>
              <a:rPr lang="EN-US">
                <a:solidFill>
                  <a:srgbClr val="FFFFFF"/>
                </a:solidFill>
                <a:latin typeface="Consolas"/>
                <a:hlinkClick r:id="rId9"/>
              </a:rPr>
              <a:t>Get-Service Command</a:t>
            </a:r>
          </a:p>
          <a:p>
            <a:r>
              <a:rPr lang="EN-US">
                <a:solidFill>
                  <a:srgbClr val="FFFFFF"/>
                </a:solidFill>
                <a:latin typeface="Consolas"/>
                <a:hlinkClick r:id="rId10"/>
              </a:rPr>
              <a:t>Chocolatey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nsolas"/>
                <a:hlinkClick r:id="rId11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0976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St. Louis PowerShell  User Group</vt:lpstr>
      <vt:lpstr>              Agenda</vt:lpstr>
      <vt:lpstr>Getting Started with PowerShell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PowerShell  User Group</dc:title>
  <cp:revision>1</cp:revision>
  <dcterms:modified xsi:type="dcterms:W3CDTF">2017-01-19T21:46:40Z</dcterms:modified>
</cp:coreProperties>
</file>