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uckiest Guy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F35741F-AAC2-486C-B6C8-C217A28FBAFD}">
  <a:tblStyle styleId="{6F35741F-AAC2-486C-B6C8-C217A28FBA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uckiestGuy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b8472fd1e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b8472fd1e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50a74e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50a74e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b8472fd1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b8472fd1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2a37621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2a37621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d95e2ca6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d95e2ca6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2a37621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2a37621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f2a37621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f2a37621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f2a37621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f2a37621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f1c7427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f1c7427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datosCompletos()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Estudiante estudiante = new Estudiante("Camila", "Alzate Rios", "109453264", "camila@uniquindio.edu.co",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"315635674", 18);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assertEquals("Camila", estudiante.nombres());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assertEquals("Alzate Rios", estudiante.apellidos());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assertEquals("109453264", estudiante.numeroIdentificacion());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assertEquals("camila@uniquindio.edu.co", estudiante.correo());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assertEquals("315635674", estudiante.telefono());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assertEquals(18, estudiante.edad());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nulos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datosNulos()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Estudiante(null, null, null, null, null,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vacios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datosVacios()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Estudiante("", "", "", "camila@uniquindio.edu.co", "", (byte)18));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este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edadNegativa()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Estudiante("Camila", "Alzate Rios", "109453264",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"camila@uniquindio.edu.co", "315635674", -18));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esté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correoInvalido()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() -&gt; new Estudiante("Camila", "Alzate Rios", "109453264", "cami", "315635674",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975538" y="3154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258786" y="922226"/>
            <a:ext cx="925253" cy="312587"/>
          </a:xfrm>
          <a:custGeom>
            <a:rect b="b" l="l" r="r" t="t"/>
            <a:pathLst>
              <a:path extrusionOk="0" h="7047" w="20859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9" name="Google Shape;19;p2"/>
            <p:cNvSpPr/>
            <p:nvPr/>
          </p:nvSpPr>
          <p:spPr>
            <a:xfrm>
              <a:off x="1517099" y="2761163"/>
              <a:ext cx="489751" cy="264770"/>
            </a:xfrm>
            <a:custGeom>
              <a:rect b="b" l="l" r="r" t="t"/>
              <a:pathLst>
                <a:path extrusionOk="0" h="5969" w="11041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90511" y="2501001"/>
              <a:ext cx="523419" cy="236159"/>
            </a:xfrm>
            <a:custGeom>
              <a:rect b="b" l="l" r="r" t="t"/>
              <a:pathLst>
                <a:path extrusionOk="0" h="5324" w="1180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8811" y="2328004"/>
              <a:ext cx="1183946" cy="523463"/>
            </a:xfrm>
            <a:custGeom>
              <a:rect b="b" l="l" r="r" t="t"/>
              <a:pathLst>
                <a:path extrusionOk="0" h="1180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8811" y="2328004"/>
              <a:ext cx="1183946" cy="401923"/>
            </a:xfrm>
            <a:custGeom>
              <a:rect b="b" l="l" r="r" t="t"/>
              <a:pathLst>
                <a:path extrusionOk="0" h="906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0009" y="2327472"/>
              <a:ext cx="464467" cy="321858"/>
            </a:xfrm>
            <a:custGeom>
              <a:rect b="b" l="l" r="r" t="t"/>
              <a:pathLst>
                <a:path extrusionOk="0" h="7256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1484" y="2634875"/>
              <a:ext cx="161284" cy="216598"/>
            </a:xfrm>
            <a:custGeom>
              <a:rect b="b" l="l" r="r" t="t"/>
              <a:pathLst>
                <a:path extrusionOk="0" h="4883" w="3636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13321" y="2739205"/>
              <a:ext cx="392032" cy="180712"/>
            </a:xfrm>
            <a:custGeom>
              <a:rect b="b" l="l" r="r" t="t"/>
              <a:pathLst>
                <a:path extrusionOk="0" h="4074" w="8838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23923" y="2763514"/>
              <a:ext cx="228619" cy="105881"/>
            </a:xfrm>
            <a:custGeom>
              <a:rect b="b" l="l" r="r" t="t"/>
              <a:pathLst>
                <a:path extrusionOk="0" h="2387" w="5154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3462" y="2566474"/>
              <a:ext cx="324919" cy="221654"/>
            </a:xfrm>
            <a:custGeom>
              <a:rect b="b" l="l" r="r" t="t"/>
              <a:pathLst>
                <a:path extrusionOk="0" h="4997" w="7325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85977" y="2596372"/>
              <a:ext cx="122737" cy="109652"/>
            </a:xfrm>
            <a:custGeom>
              <a:rect b="b" l="l" r="r" t="t"/>
              <a:pathLst>
                <a:path extrusionOk="0" h="2472" w="2767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726468" y="2633633"/>
              <a:ext cx="93905" cy="93905"/>
            </a:xfrm>
            <a:custGeom>
              <a:rect b="b" l="l" r="r" t="t"/>
              <a:pathLst>
                <a:path extrusionOk="0" h="2117" w="2117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0009" y="2327472"/>
              <a:ext cx="464467" cy="102865"/>
            </a:xfrm>
            <a:custGeom>
              <a:rect b="b" l="l" r="r" t="t"/>
              <a:pathLst>
                <a:path extrusionOk="0" h="2319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3446980" y="4487144"/>
            <a:ext cx="2252341" cy="246184"/>
          </a:xfrm>
          <a:custGeom>
            <a:rect b="b" l="l" r="r" t="t"/>
            <a:pathLst>
              <a:path extrusionOk="0" h="5550" w="50777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3454210" y="4316276"/>
            <a:ext cx="2245111" cy="386842"/>
          </a:xfrm>
          <a:custGeom>
            <a:rect b="b" l="l" r="r" t="t"/>
            <a:pathLst>
              <a:path extrusionOk="0" h="8721" w="50614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05760" y="4559936"/>
            <a:ext cx="98695" cy="143186"/>
          </a:xfrm>
          <a:custGeom>
            <a:rect b="b" l="l" r="r" t="t"/>
            <a:pathLst>
              <a:path extrusionOk="0" h="3228" w="2225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75535" y="4490116"/>
            <a:ext cx="246716" cy="119189"/>
          </a:xfrm>
          <a:custGeom>
            <a:rect b="b" l="l" r="r" t="t"/>
            <a:pathLst>
              <a:path extrusionOk="0" h="2687" w="5562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583963" y="4568320"/>
            <a:ext cx="148021" cy="69863"/>
          </a:xfrm>
          <a:custGeom>
            <a:rect b="b" l="l" r="r" t="t"/>
            <a:pathLst>
              <a:path extrusionOk="0" h="1575" w="3337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4587556" y="4621284"/>
            <a:ext cx="93905" cy="39744"/>
          </a:xfrm>
          <a:custGeom>
            <a:rect b="b" l="l" r="r" t="t"/>
            <a:pathLst>
              <a:path extrusionOk="0" h="896" w="2117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339556" y="4458844"/>
            <a:ext cx="345323" cy="127572"/>
          </a:xfrm>
          <a:custGeom>
            <a:rect b="b" l="l" r="r" t="t"/>
            <a:pathLst>
              <a:path extrusionOk="0" h="2876" w="7785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5542893" y="4544278"/>
            <a:ext cx="144428" cy="71016"/>
          </a:xfrm>
          <a:custGeom>
            <a:rect b="b" l="l" r="r" t="t"/>
            <a:pathLst>
              <a:path extrusionOk="0" h="1601" w="3256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480304" y="4571957"/>
            <a:ext cx="213005" cy="92663"/>
          </a:xfrm>
          <a:custGeom>
            <a:rect b="b" l="l" r="r" t="t"/>
            <a:pathLst>
              <a:path extrusionOk="0" h="2089" w="4802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5034" y="4466074"/>
            <a:ext cx="186523" cy="93905"/>
          </a:xfrm>
          <a:custGeom>
            <a:rect b="b" l="l" r="r" t="t"/>
            <a:pathLst>
              <a:path extrusionOk="0" h="2117" w="4205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459001" y="4586374"/>
            <a:ext cx="116749" cy="58995"/>
          </a:xfrm>
          <a:custGeom>
            <a:rect b="b" l="l" r="r" t="t"/>
            <a:pathLst>
              <a:path extrusionOk="0" h="1330" w="2632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461396" y="4481732"/>
            <a:ext cx="347763" cy="121540"/>
          </a:xfrm>
          <a:custGeom>
            <a:rect b="b" l="l" r="r" t="t"/>
            <a:pathLst>
              <a:path extrusionOk="0" h="2740" w="784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297632" y="4452855"/>
            <a:ext cx="222586" cy="138395"/>
          </a:xfrm>
          <a:custGeom>
            <a:rect b="b" l="l" r="r" t="t"/>
            <a:pathLst>
              <a:path extrusionOk="0" h="3120" w="501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216474" y="4071418"/>
            <a:ext cx="232256" cy="117947"/>
          </a:xfrm>
          <a:custGeom>
            <a:rect b="b" l="l" r="r" t="t"/>
            <a:pathLst>
              <a:path extrusionOk="0" h="2659" w="5236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305500" y="3136567"/>
            <a:ext cx="661770" cy="1307881"/>
          </a:xfrm>
          <a:custGeom>
            <a:rect b="b" l="l" r="r" t="t"/>
            <a:pathLst>
              <a:path extrusionOk="0" h="29485" w="14919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398164" y="4343335"/>
            <a:ext cx="268319" cy="101135"/>
          </a:xfrm>
          <a:custGeom>
            <a:rect b="b" l="l" r="r" t="t"/>
            <a:pathLst>
              <a:path extrusionOk="0" h="2280" w="6049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490783" y="3530025"/>
            <a:ext cx="476488" cy="674988"/>
          </a:xfrm>
          <a:custGeom>
            <a:rect b="b" l="l" r="r" t="t"/>
            <a:pathLst>
              <a:path extrusionOk="0" h="15217" w="10742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576217" y="3675875"/>
            <a:ext cx="441623" cy="402500"/>
          </a:xfrm>
          <a:custGeom>
            <a:rect b="b" l="l" r="r" t="t"/>
            <a:pathLst>
              <a:path extrusionOk="0" h="9074" w="9956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7695318" y="3774262"/>
            <a:ext cx="204577" cy="204577"/>
          </a:xfrm>
          <a:custGeom>
            <a:rect b="b" l="l" r="r" t="t"/>
            <a:pathLst>
              <a:path extrusionOk="0" h="4612" w="4612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757907" y="3838005"/>
            <a:ext cx="78247" cy="78247"/>
          </a:xfrm>
          <a:custGeom>
            <a:rect b="b" l="l" r="r" t="t"/>
            <a:pathLst>
              <a:path extrusionOk="0" h="1764" w="1764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715983" y="4224233"/>
            <a:ext cx="299591" cy="79444"/>
          </a:xfrm>
          <a:custGeom>
            <a:rect b="b" l="l" r="r" t="t"/>
            <a:pathLst>
              <a:path extrusionOk="0" h="1791" w="6754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819426" y="4272361"/>
            <a:ext cx="80686" cy="193754"/>
          </a:xfrm>
          <a:custGeom>
            <a:rect b="b" l="l" r="r" t="t"/>
            <a:pathLst>
              <a:path extrusionOk="0" h="4368" w="1819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26912" y="4422780"/>
            <a:ext cx="1476306" cy="292405"/>
          </a:xfrm>
          <a:custGeom>
            <a:rect b="b" l="l" r="r" t="t"/>
            <a:pathLst>
              <a:path extrusionOk="0" h="6592" w="33282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26912" y="4576748"/>
            <a:ext cx="1476306" cy="138440"/>
          </a:xfrm>
          <a:custGeom>
            <a:rect b="b" l="l" r="r" t="t"/>
            <a:pathLst>
              <a:path extrusionOk="0" h="3121" w="33282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696732" y="3876508"/>
            <a:ext cx="502925" cy="399484"/>
          </a:xfrm>
          <a:custGeom>
            <a:rect b="b" l="l" r="r" t="t"/>
            <a:pathLst>
              <a:path extrusionOk="0" h="9006" w="11338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679876" y="3771867"/>
            <a:ext cx="626860" cy="500530"/>
          </a:xfrm>
          <a:custGeom>
            <a:rect b="b" l="l" r="r" t="t"/>
            <a:pathLst>
              <a:path extrusionOk="0" h="11284" w="14132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6789351" y="3848828"/>
            <a:ext cx="120386" cy="127617"/>
          </a:xfrm>
          <a:custGeom>
            <a:rect b="b" l="l" r="r" t="t"/>
            <a:pathLst>
              <a:path extrusionOk="0" h="2877" w="2714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969844" y="3978798"/>
            <a:ext cx="336895" cy="293602"/>
          </a:xfrm>
          <a:custGeom>
            <a:rect b="b" l="l" r="r" t="t"/>
            <a:pathLst>
              <a:path extrusionOk="0" h="6619" w="7595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811731"/>
            <a:ext cx="299635" cy="300833"/>
          </a:xfrm>
          <a:custGeom>
            <a:rect b="b" l="l" r="r" t="t"/>
            <a:pathLst>
              <a:path extrusionOk="0" h="6782" w="6755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546142" y="2811731"/>
            <a:ext cx="191358" cy="222630"/>
          </a:xfrm>
          <a:custGeom>
            <a:rect b="b" l="l" r="r" t="t"/>
            <a:pathLst>
              <a:path extrusionOk="0" h="5019" w="4314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546142" y="2929636"/>
            <a:ext cx="202181" cy="182930"/>
          </a:xfrm>
          <a:custGeom>
            <a:rect b="b" l="l" r="r" t="t"/>
            <a:pathLst>
              <a:path extrusionOk="0" h="4124" w="4558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605094" y="2862255"/>
            <a:ext cx="205774" cy="231058"/>
          </a:xfrm>
          <a:custGeom>
            <a:rect b="b" l="l" r="r" t="t"/>
            <a:pathLst>
              <a:path extrusionOk="0" h="5209" w="4639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137073" y="2948887"/>
            <a:ext cx="601621" cy="647309"/>
          </a:xfrm>
          <a:custGeom>
            <a:rect b="b" l="l" r="r" t="t"/>
            <a:pathLst>
              <a:path extrusionOk="0" h="14593" w="13563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137073" y="2948887"/>
            <a:ext cx="436788" cy="512595"/>
          </a:xfrm>
          <a:custGeom>
            <a:rect b="b" l="l" r="r" t="t"/>
            <a:pathLst>
              <a:path extrusionOk="0" h="11556" w="9847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262207" y="3051133"/>
            <a:ext cx="476488" cy="545065"/>
          </a:xfrm>
          <a:custGeom>
            <a:rect b="b" l="l" r="r" t="t"/>
            <a:pathLst>
              <a:path extrusionOk="0" h="12288" w="10742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69693" y="3502346"/>
            <a:ext cx="234651" cy="170732"/>
          </a:xfrm>
          <a:custGeom>
            <a:rect b="b" l="l" r="r" t="t"/>
            <a:pathLst>
              <a:path extrusionOk="0" h="3849" w="529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039619" y="3367585"/>
            <a:ext cx="362179" cy="339335"/>
          </a:xfrm>
          <a:custGeom>
            <a:rect b="b" l="l" r="r" t="t"/>
            <a:pathLst>
              <a:path extrusionOk="0" h="7650" w="8165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39619" y="3367585"/>
            <a:ext cx="155251" cy="170909"/>
          </a:xfrm>
          <a:custGeom>
            <a:rect b="b" l="l" r="r" t="t"/>
            <a:pathLst>
              <a:path extrusionOk="0" h="3853" w="350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199618" y="3499950"/>
            <a:ext cx="166074" cy="178095"/>
          </a:xfrm>
          <a:custGeom>
            <a:rect b="b" l="l" r="r" t="t"/>
            <a:pathLst>
              <a:path extrusionOk="0" h="4015" w="3744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108196" y="3427735"/>
            <a:ext cx="137198" cy="151658"/>
          </a:xfrm>
          <a:custGeom>
            <a:rect b="b" l="l" r="r" t="t"/>
            <a:pathLst>
              <a:path extrusionOk="0" h="3419" w="3093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472730" y="2938064"/>
            <a:ext cx="276791" cy="257495"/>
          </a:xfrm>
          <a:custGeom>
            <a:rect b="b" l="l" r="r" t="t"/>
            <a:pathLst>
              <a:path extrusionOk="0" h="5805" w="624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7532923" y="2988588"/>
            <a:ext cx="102288" cy="114354"/>
          </a:xfrm>
          <a:custGeom>
            <a:rect b="b" l="l" r="r" t="t"/>
            <a:pathLst>
              <a:path extrusionOk="0" h="2578" w="2306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7613522" y="3058363"/>
            <a:ext cx="136000" cy="137198"/>
          </a:xfrm>
          <a:custGeom>
            <a:rect b="b" l="l" r="r" t="t"/>
            <a:pathLst>
              <a:path extrusionOk="0" h="3093" w="3066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051812" y="3664786"/>
            <a:ext cx="187765" cy="980567"/>
          </a:xfrm>
          <a:custGeom>
            <a:rect b="b" l="l" r="r" t="t"/>
            <a:pathLst>
              <a:path extrusionOk="0" h="22106" w="4233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46871" y="3664786"/>
            <a:ext cx="92707" cy="972183"/>
          </a:xfrm>
          <a:custGeom>
            <a:rect b="b" l="l" r="r" t="t"/>
            <a:pathLst>
              <a:path extrusionOk="0" h="21917" w="209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76945" y="4574353"/>
            <a:ext cx="60193" cy="14505"/>
          </a:xfrm>
          <a:custGeom>
            <a:rect b="b" l="l" r="r" t="t"/>
            <a:pathLst>
              <a:path extrusionOk="0" h="327" w="1357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13203" y="3718903"/>
            <a:ext cx="69819" cy="15703"/>
          </a:xfrm>
          <a:custGeom>
            <a:rect b="b" l="l" r="r" t="t"/>
            <a:pathLst>
              <a:path extrusionOk="0" h="354" w="1574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19191" y="3783888"/>
            <a:ext cx="68621" cy="14461"/>
          </a:xfrm>
          <a:custGeom>
            <a:rect b="b" l="l" r="r" t="t"/>
            <a:pathLst>
              <a:path extrusionOk="0" h="326" w="1547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24026" y="3850070"/>
            <a:ext cx="67423" cy="14461"/>
          </a:xfrm>
          <a:custGeom>
            <a:rect b="b" l="l" r="r" t="t"/>
            <a:pathLst>
              <a:path extrusionOk="0" h="326" w="152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27619" y="3916209"/>
            <a:ext cx="68621" cy="14505"/>
          </a:xfrm>
          <a:custGeom>
            <a:rect b="b" l="l" r="r" t="t"/>
            <a:pathLst>
              <a:path extrusionOk="0" h="327" w="1547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32454" y="3982391"/>
            <a:ext cx="67379" cy="13307"/>
          </a:xfrm>
          <a:custGeom>
            <a:rect b="b" l="l" r="r" t="t"/>
            <a:pathLst>
              <a:path extrusionOk="0" h="300" w="1519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38443" y="4048574"/>
            <a:ext cx="66226" cy="13263"/>
          </a:xfrm>
          <a:custGeom>
            <a:rect b="b" l="l" r="r" t="t"/>
            <a:pathLst>
              <a:path extrusionOk="0" h="299" w="1493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43278" y="4114756"/>
            <a:ext cx="63786" cy="13263"/>
          </a:xfrm>
          <a:custGeom>
            <a:rect b="b" l="l" r="r" t="t"/>
            <a:pathLst>
              <a:path extrusionOk="0" h="299" w="1438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46871" y="4179741"/>
            <a:ext cx="65028" cy="13263"/>
          </a:xfrm>
          <a:custGeom>
            <a:rect b="b" l="l" r="r" t="t"/>
            <a:pathLst>
              <a:path extrusionOk="0" h="299" w="1466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51661" y="4245879"/>
            <a:ext cx="65028" cy="13307"/>
          </a:xfrm>
          <a:custGeom>
            <a:rect b="b" l="l" r="r" t="t"/>
            <a:pathLst>
              <a:path extrusionOk="0" h="300" w="1466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57694" y="4312062"/>
            <a:ext cx="63830" cy="13263"/>
          </a:xfrm>
          <a:custGeom>
            <a:rect b="b" l="l" r="r" t="t"/>
            <a:pathLst>
              <a:path extrusionOk="0" h="299" w="1439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62529" y="4378245"/>
            <a:ext cx="61391" cy="13263"/>
          </a:xfrm>
          <a:custGeom>
            <a:rect b="b" l="l" r="r" t="t"/>
            <a:pathLst>
              <a:path extrusionOk="0" h="299" w="1384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167320" y="4441987"/>
            <a:ext cx="61391" cy="14505"/>
          </a:xfrm>
          <a:custGeom>
            <a:rect b="b" l="l" r="r" t="t"/>
            <a:pathLst>
              <a:path extrusionOk="0" h="327" w="1384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172155" y="4508170"/>
            <a:ext cx="61391" cy="14505"/>
          </a:xfrm>
          <a:custGeom>
            <a:rect b="b" l="l" r="r" t="t"/>
            <a:pathLst>
              <a:path extrusionOk="0" h="327" w="1384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3305" cy="990947"/>
          </a:xfrm>
          <a:custGeom>
            <a:rect b="b" l="l" r="r" t="t"/>
            <a:pathLst>
              <a:path extrusionOk="0" h="22340" w="3907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277993" y="3682795"/>
            <a:ext cx="146868" cy="981986"/>
          </a:xfrm>
          <a:custGeom>
            <a:rect b="b" l="l" r="r" t="t"/>
            <a:pathLst>
              <a:path extrusionOk="0" h="22138" w="3311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52753" y="3673835"/>
            <a:ext cx="172107" cy="840397"/>
          </a:xfrm>
          <a:custGeom>
            <a:rect b="b" l="l" r="r" t="t"/>
            <a:pathLst>
              <a:path extrusionOk="0" h="18946" w="388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327363" y="3682795"/>
            <a:ext cx="97498" cy="831437"/>
          </a:xfrm>
          <a:custGeom>
            <a:rect b="b" l="l" r="r" t="t"/>
            <a:pathLst>
              <a:path extrusionOk="0" h="18744" w="2198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49160" y="3767032"/>
            <a:ext cx="97498" cy="739972"/>
          </a:xfrm>
          <a:custGeom>
            <a:rect b="b" l="l" r="r" t="t"/>
            <a:pathLst>
              <a:path extrusionOk="0" h="16682" w="2198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246720" y="3742989"/>
            <a:ext cx="83082" cy="764014"/>
          </a:xfrm>
          <a:custGeom>
            <a:rect b="b" l="l" r="r" t="t"/>
            <a:pathLst>
              <a:path extrusionOk="0" h="17224" w="1873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296047" y="3753813"/>
            <a:ext cx="99937" cy="756828"/>
          </a:xfrm>
          <a:custGeom>
            <a:rect b="b" l="l" r="r" t="t"/>
            <a:pathLst>
              <a:path extrusionOk="0" h="17062" w="2253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324924" y="3675387"/>
            <a:ext cx="99937" cy="104905"/>
          </a:xfrm>
          <a:custGeom>
            <a:rect b="b" l="l" r="r" t="t"/>
            <a:pathLst>
              <a:path extrusionOk="0" h="2365" w="2253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403127" y="3682795"/>
            <a:ext cx="21735" cy="96300"/>
          </a:xfrm>
          <a:custGeom>
            <a:rect b="b" l="l" r="r" t="t"/>
            <a:pathLst>
              <a:path extrusionOk="0" h="2171" w="49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265972" y="4603984"/>
            <a:ext cx="38547" cy="63121"/>
          </a:xfrm>
          <a:custGeom>
            <a:rect b="b" l="l" r="r" t="t"/>
            <a:pathLst>
              <a:path extrusionOk="0" h="1423" w="869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18935" y="3735005"/>
            <a:ext cx="102288" cy="72968"/>
          </a:xfrm>
          <a:custGeom>
            <a:rect b="b" l="l" r="r" t="t"/>
            <a:pathLst>
              <a:path extrusionOk="0" h="1645" w="2306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403127" y="3744187"/>
            <a:ext cx="19296" cy="63786"/>
          </a:xfrm>
          <a:custGeom>
            <a:rect b="b" l="l" r="r" t="t"/>
            <a:pathLst>
              <a:path extrusionOk="0" h="1438" w="435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6338187" y="3685457"/>
            <a:ext cx="40942" cy="37127"/>
          </a:xfrm>
          <a:custGeom>
            <a:rect b="b" l="l" r="r" t="t"/>
            <a:pathLst>
              <a:path extrusionOk="0" h="837" w="923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6277993" y="4608065"/>
            <a:ext cx="25328" cy="56733"/>
          </a:xfrm>
          <a:custGeom>
            <a:rect b="b" l="l" r="r" t="t"/>
            <a:pathLst>
              <a:path extrusionOk="0" h="1279" w="571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7801" y="3674234"/>
            <a:ext cx="197391" cy="987265"/>
          </a:xfrm>
          <a:custGeom>
            <a:rect b="b" l="l" r="r" t="t"/>
            <a:pathLst>
              <a:path extrusionOk="0" h="22257" w="445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18250" y="3674234"/>
            <a:ext cx="176942" cy="977151"/>
          </a:xfrm>
          <a:custGeom>
            <a:rect b="b" l="l" r="r" t="t"/>
            <a:pathLst>
              <a:path extrusionOk="0" h="22029" w="3989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6603" y="3821193"/>
            <a:ext cx="198589" cy="840308"/>
          </a:xfrm>
          <a:custGeom>
            <a:rect b="b" l="l" r="r" t="t"/>
            <a:pathLst>
              <a:path extrusionOk="0" h="18944" w="4477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972411" y="3821193"/>
            <a:ext cx="122782" cy="830195"/>
          </a:xfrm>
          <a:custGeom>
            <a:rect b="b" l="l" r="r" t="t"/>
            <a:pathLst>
              <a:path extrusionOk="0" h="18716" w="2768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897801" y="3833214"/>
            <a:ext cx="119189" cy="737577"/>
          </a:xfrm>
          <a:custGeom>
            <a:rect b="b" l="l" r="r" t="t"/>
            <a:pathLst>
              <a:path extrusionOk="0" h="16628" w="2687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893010" y="3832016"/>
            <a:ext cx="105926" cy="760421"/>
          </a:xfrm>
          <a:custGeom>
            <a:rect b="b" l="l" r="r" t="t"/>
            <a:pathLst>
              <a:path extrusionOk="0" h="17143" w="2388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5943534" y="3828379"/>
            <a:ext cx="122782" cy="753235"/>
          </a:xfrm>
          <a:custGeom>
            <a:rect b="b" l="l" r="r" t="t"/>
            <a:pathLst>
              <a:path extrusionOk="0" h="16981" w="2768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95255" y="4555101"/>
            <a:ext cx="101135" cy="106414"/>
          </a:xfrm>
          <a:custGeom>
            <a:rect b="b" l="l" r="r" t="t"/>
            <a:pathLst>
              <a:path extrusionOk="0" h="2399" w="228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072261" y="4555101"/>
            <a:ext cx="22933" cy="96300"/>
          </a:xfrm>
          <a:custGeom>
            <a:rect b="b" l="l" r="r" t="t"/>
            <a:pathLst>
              <a:path extrusionOk="0" h="2171" w="517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5908624" y="3671927"/>
            <a:ext cx="37349" cy="62455"/>
          </a:xfrm>
          <a:custGeom>
            <a:rect b="b" l="l" r="r" t="t"/>
            <a:pathLst>
              <a:path extrusionOk="0" h="1408" w="842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5988069" y="4526224"/>
            <a:ext cx="103486" cy="74254"/>
          </a:xfrm>
          <a:custGeom>
            <a:rect b="b" l="l" r="r" t="t"/>
            <a:pathLst>
              <a:path extrusionOk="0" h="1674" w="2333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6071063" y="4526224"/>
            <a:ext cx="20493" cy="63830"/>
          </a:xfrm>
          <a:custGeom>
            <a:rect b="b" l="l" r="r" t="t"/>
            <a:pathLst>
              <a:path extrusionOk="0" h="1439" w="462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6010914" y="4613920"/>
            <a:ext cx="40942" cy="35619"/>
          </a:xfrm>
          <a:custGeom>
            <a:rect b="b" l="l" r="r" t="t"/>
            <a:pathLst>
              <a:path extrusionOk="0" h="803" w="923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919492" y="3674234"/>
            <a:ext cx="26481" cy="55536"/>
          </a:xfrm>
          <a:custGeom>
            <a:rect b="b" l="l" r="r" t="t"/>
            <a:pathLst>
              <a:path extrusionOk="0" h="1252" w="597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5971213" y="4656194"/>
            <a:ext cx="377837" cy="58995"/>
          </a:xfrm>
          <a:custGeom>
            <a:rect b="b" l="l" r="r" t="t"/>
            <a:pathLst>
              <a:path extrusionOk="0" h="1330" w="8518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/>
          <p:nvPr/>
        </p:nvSpPr>
        <p:spPr>
          <a:xfrm>
            <a:off x="5885780" y="3966777"/>
            <a:ext cx="548702" cy="696635"/>
          </a:xfrm>
          <a:custGeom>
            <a:rect b="b" l="l" r="r" t="t"/>
            <a:pathLst>
              <a:path extrusionOk="0" h="15705" w="1237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21" name="Google Shape;121;p2"/>
            <p:cNvSpPr/>
            <p:nvPr/>
          </p:nvSpPr>
          <p:spPr>
            <a:xfrm>
              <a:off x="103411" y="3898199"/>
              <a:ext cx="804956" cy="163635"/>
            </a:xfrm>
            <a:custGeom>
              <a:rect b="b" l="l" r="r" t="t"/>
              <a:pathLst>
                <a:path extrusionOk="0" h="3689" w="18147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19260" y="3896691"/>
              <a:ext cx="726753" cy="168780"/>
            </a:xfrm>
            <a:custGeom>
              <a:rect b="b" l="l" r="r" t="t"/>
              <a:pathLst>
                <a:path extrusionOk="0" h="3805" w="16384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43346" y="3907204"/>
              <a:ext cx="682218" cy="143807"/>
            </a:xfrm>
            <a:custGeom>
              <a:rect b="b" l="l" r="r" t="t"/>
              <a:pathLst>
                <a:path extrusionOk="0" h="3242" w="1538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62597" y="3940295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63795" y="3965535"/>
              <a:ext cx="150461" cy="12154"/>
            </a:xfrm>
            <a:custGeom>
              <a:rect b="b" l="l" r="r" t="t"/>
              <a:pathLst>
                <a:path extrusionOk="0" h="274" w="3392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6565" y="400044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194661" y="3930669"/>
              <a:ext cx="321281" cy="12553"/>
            </a:xfrm>
            <a:custGeom>
              <a:rect b="b" l="l" r="r" t="t"/>
              <a:pathLst>
                <a:path extrusionOk="0" h="283" w="7243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337848" y="3957151"/>
              <a:ext cx="167272" cy="9670"/>
            </a:xfrm>
            <a:custGeom>
              <a:rect b="b" l="l" r="r" t="t"/>
              <a:pathLst>
                <a:path extrusionOk="0" h="218" w="3771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407623" y="3982391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64436" y="4007675"/>
              <a:ext cx="247914" cy="12065"/>
            </a:xfrm>
            <a:custGeom>
              <a:rect b="b" l="l" r="r" t="t"/>
              <a:pathLst>
                <a:path extrusionOk="0" h="272" w="5589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39753" y="3916209"/>
              <a:ext cx="34909" cy="131209"/>
            </a:xfrm>
            <a:custGeom>
              <a:rect b="b" l="l" r="r" t="t"/>
              <a:pathLst>
                <a:path extrusionOk="0" h="2958" w="787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06598" y="3944775"/>
              <a:ext cx="347763" cy="72569"/>
            </a:xfrm>
            <a:custGeom>
              <a:rect b="b" l="l" r="r" t="t"/>
              <a:pathLst>
                <a:path extrusionOk="0" h="1636" w="784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3411" y="3899397"/>
              <a:ext cx="161240" cy="163635"/>
            </a:xfrm>
            <a:custGeom>
              <a:rect b="b" l="l" r="r" t="t"/>
              <a:pathLst>
                <a:path extrusionOk="0" h="3689" w="3635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02063" y="4061792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20351" y="405913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44393" y="4072926"/>
              <a:ext cx="682263" cy="142920"/>
            </a:xfrm>
            <a:custGeom>
              <a:rect b="b" l="l" r="r" t="t"/>
              <a:pathLst>
                <a:path extrusionOk="0" h="3222" w="15381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63645" y="4103933"/>
              <a:ext cx="187765" cy="11001"/>
            </a:xfrm>
            <a:custGeom>
              <a:rect b="b" l="l" r="r" t="t"/>
              <a:pathLst>
                <a:path extrusionOk="0" h="248" w="4233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964842" y="4129173"/>
              <a:ext cx="150461" cy="12420"/>
            </a:xfrm>
            <a:custGeom>
              <a:rect b="b" l="l" r="r" t="t"/>
              <a:pathLst>
                <a:path extrusionOk="0" h="280" w="3392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957656" y="416288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294511" y="4094174"/>
              <a:ext cx="321281" cy="13485"/>
            </a:xfrm>
            <a:custGeom>
              <a:rect b="b" l="l" r="r" t="t"/>
              <a:pathLst>
                <a:path extrusionOk="0" h="304" w="7243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40093" y="4120745"/>
              <a:ext cx="167316" cy="10912"/>
            </a:xfrm>
            <a:custGeom>
              <a:rect b="b" l="l" r="r" t="t"/>
              <a:pathLst>
                <a:path extrusionOk="0" h="246" w="3772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507473" y="4144831"/>
              <a:ext cx="98695" cy="10868"/>
            </a:xfrm>
            <a:custGeom>
              <a:rect b="b" l="l" r="r" t="t"/>
              <a:pathLst>
                <a:path extrusionOk="0" h="245" w="2225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365528" y="4171313"/>
              <a:ext cx="247870" cy="12065"/>
            </a:xfrm>
            <a:custGeom>
              <a:rect b="b" l="l" r="r" t="t"/>
              <a:pathLst>
                <a:path extrusionOk="0" h="272" w="5588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941998" y="4078649"/>
              <a:ext cx="33756" cy="131209"/>
            </a:xfrm>
            <a:custGeom>
              <a:rect b="b" l="l" r="r" t="t"/>
              <a:pathLst>
                <a:path extrusionOk="0" h="2958" w="761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7645" y="4107526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04458" y="4061792"/>
              <a:ext cx="160086" cy="163679"/>
            </a:xfrm>
            <a:custGeom>
              <a:rect b="b" l="l" r="r" t="t"/>
              <a:pathLst>
                <a:path extrusionOk="0" h="3690" w="3609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872223" y="4224233"/>
              <a:ext cx="804956" cy="163679"/>
            </a:xfrm>
            <a:custGeom>
              <a:rect b="b" l="l" r="r" t="t"/>
              <a:pathLst>
                <a:path extrusionOk="0" h="3690" w="18147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234533" y="422157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54982" y="4234169"/>
              <a:ext cx="683460" cy="144118"/>
            </a:xfrm>
            <a:custGeom>
              <a:rect b="b" l="l" r="r" t="t"/>
              <a:pathLst>
                <a:path extrusionOk="0" h="3249" w="15408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29036" y="4266329"/>
              <a:ext cx="187765" cy="11045"/>
            </a:xfrm>
            <a:custGeom>
              <a:rect b="b" l="l" r="r" t="t"/>
              <a:pathLst>
                <a:path extrusionOk="0" h="249" w="4233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65143" y="4291613"/>
              <a:ext cx="150416" cy="12376"/>
            </a:xfrm>
            <a:custGeom>
              <a:rect b="b" l="l" r="r" t="t"/>
              <a:pathLst>
                <a:path extrusionOk="0" h="279" w="3391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796415" y="4325281"/>
              <a:ext cx="127572" cy="11134"/>
            </a:xfrm>
            <a:custGeom>
              <a:rect b="b" l="l" r="r" t="t"/>
              <a:pathLst>
                <a:path extrusionOk="0" h="251" w="2876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65806" y="4256570"/>
              <a:ext cx="320084" cy="13529"/>
            </a:xfrm>
            <a:custGeom>
              <a:rect b="b" l="l" r="r" t="t"/>
              <a:pathLst>
                <a:path extrusionOk="0" h="305" w="7216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74234" y="4283185"/>
              <a:ext cx="167316" cy="10868"/>
            </a:xfrm>
            <a:custGeom>
              <a:rect b="b" l="l" r="r" t="t"/>
              <a:pathLst>
                <a:path extrusionOk="0" h="245" w="3772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4234" y="4307271"/>
              <a:ext cx="98740" cy="10868"/>
            </a:xfrm>
            <a:custGeom>
              <a:rect b="b" l="l" r="r" t="t"/>
              <a:pathLst>
                <a:path extrusionOk="0" h="245" w="2226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68245" y="4333709"/>
              <a:ext cx="249067" cy="12110"/>
            </a:xfrm>
            <a:custGeom>
              <a:rect b="b" l="l" r="r" t="t"/>
              <a:pathLst>
                <a:path extrusionOk="0" h="273" w="5615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905891" y="4241089"/>
              <a:ext cx="33756" cy="131165"/>
            </a:xfrm>
            <a:custGeom>
              <a:rect b="b" l="l" r="r" t="t"/>
              <a:pathLst>
                <a:path extrusionOk="0" h="2957" w="761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025036" y="4269966"/>
              <a:ext cx="347718" cy="72214"/>
            </a:xfrm>
            <a:custGeom>
              <a:rect b="b" l="l" r="r" t="t"/>
              <a:pathLst>
                <a:path extrusionOk="0" h="1628" w="7839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517099" y="4224233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878256" y="4550310"/>
              <a:ext cx="806153" cy="164877"/>
            </a:xfrm>
            <a:custGeom>
              <a:rect b="b" l="l" r="r" t="t"/>
              <a:pathLst>
                <a:path extrusionOk="0" h="3717" w="18174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41763" y="4550044"/>
              <a:ext cx="726753" cy="167538"/>
            </a:xfrm>
            <a:custGeom>
              <a:rect b="b" l="l" r="r" t="t"/>
              <a:pathLst>
                <a:path extrusionOk="0" h="3777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61015" y="4561444"/>
              <a:ext cx="683416" cy="142876"/>
            </a:xfrm>
            <a:custGeom>
              <a:rect b="b" l="l" r="r" t="t"/>
              <a:pathLst>
                <a:path extrusionOk="0" h="3221" w="15407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36266" y="4592406"/>
              <a:ext cx="187721" cy="11045"/>
            </a:xfrm>
            <a:custGeom>
              <a:rect b="b" l="l" r="r" t="t"/>
              <a:pathLst>
                <a:path extrusionOk="0" h="249" w="4232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72373" y="4618888"/>
              <a:ext cx="150416" cy="11222"/>
            </a:xfrm>
            <a:custGeom>
              <a:rect b="b" l="l" r="r" t="t"/>
              <a:pathLst>
                <a:path extrusionOk="0" h="253" w="3391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802448" y="4652556"/>
              <a:ext cx="127572" cy="11444"/>
            </a:xfrm>
            <a:custGeom>
              <a:rect b="b" l="l" r="r" t="t"/>
              <a:pathLst>
                <a:path extrusionOk="0" h="258" w="2876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71838" y="4583978"/>
              <a:ext cx="320084" cy="12198"/>
            </a:xfrm>
            <a:custGeom>
              <a:rect b="b" l="l" r="r" t="t"/>
              <a:pathLst>
                <a:path extrusionOk="0" h="275" w="7216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0266" y="4609263"/>
              <a:ext cx="167272" cy="10868"/>
            </a:xfrm>
            <a:custGeom>
              <a:rect b="b" l="l" r="r" t="t"/>
              <a:pathLst>
                <a:path extrusionOk="0" h="245" w="3771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82662" y="4634502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74234" y="4660984"/>
              <a:ext cx="249112" cy="12065"/>
            </a:xfrm>
            <a:custGeom>
              <a:rect b="b" l="l" r="r" t="t"/>
              <a:pathLst>
                <a:path extrusionOk="0" h="272" w="5616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11923" y="4568320"/>
              <a:ext cx="33712" cy="131209"/>
            </a:xfrm>
            <a:custGeom>
              <a:rect b="b" l="l" r="r" t="t"/>
              <a:pathLst>
                <a:path extrusionOk="0" h="2958" w="76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031024" y="4597108"/>
              <a:ext cx="347763" cy="72347"/>
            </a:xfrm>
            <a:custGeom>
              <a:rect b="b" l="l" r="r" t="t"/>
              <a:pathLst>
                <a:path extrusionOk="0" h="1631" w="784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23131" y="4552706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71176" y="4386673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33486" y="4385209"/>
              <a:ext cx="726753" cy="168736"/>
            </a:xfrm>
            <a:custGeom>
              <a:rect b="b" l="l" r="r" t="t"/>
              <a:pathLst>
                <a:path extrusionOk="0" h="3804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2737" y="4399004"/>
              <a:ext cx="683416" cy="142920"/>
            </a:xfrm>
            <a:custGeom>
              <a:rect b="b" l="l" r="r" t="t"/>
              <a:pathLst>
                <a:path extrusionOk="0" h="3222" w="15407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27988" y="4428769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4051" y="4454053"/>
              <a:ext cx="150461" cy="12376"/>
            </a:xfrm>
            <a:custGeom>
              <a:rect b="b" l="l" r="r" t="t"/>
              <a:pathLst>
                <a:path extrusionOk="0" h="279" w="3392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95368" y="4488918"/>
              <a:ext cx="128770" cy="11134"/>
            </a:xfrm>
            <a:custGeom>
              <a:rect b="b" l="l" r="r" t="t"/>
              <a:pathLst>
                <a:path extrusionOk="0" h="251" w="2903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63560" y="4420341"/>
              <a:ext cx="321281" cy="12198"/>
            </a:xfrm>
            <a:custGeom>
              <a:rect b="b" l="l" r="r" t="t"/>
              <a:pathLst>
                <a:path extrusionOk="0" h="275" w="7243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74384" y="4446822"/>
              <a:ext cx="166074" cy="10868"/>
            </a:xfrm>
            <a:custGeom>
              <a:rect b="b" l="l" r="r" t="t"/>
              <a:pathLst>
                <a:path extrusionOk="0" h="245" w="3744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74384" y="4470865"/>
              <a:ext cx="97498" cy="10912"/>
            </a:xfrm>
            <a:custGeom>
              <a:rect b="b" l="l" r="r" t="t"/>
              <a:pathLst>
                <a:path extrusionOk="0" h="246" w="2198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65956" y="4498544"/>
              <a:ext cx="249112" cy="12110"/>
            </a:xfrm>
            <a:custGeom>
              <a:rect b="b" l="l" r="r" t="t"/>
              <a:pathLst>
                <a:path extrusionOk="0" h="273" w="5616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803646" y="4404726"/>
              <a:ext cx="34909" cy="131165"/>
            </a:xfrm>
            <a:custGeom>
              <a:rect b="b" l="l" r="r" t="t"/>
              <a:pathLst>
                <a:path extrusionOk="0" h="2957" w="787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23944" y="4433604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416051" y="4387870"/>
              <a:ext cx="161284" cy="164877"/>
            </a:xfrm>
            <a:custGeom>
              <a:rect b="b" l="l" r="r" t="t"/>
              <a:pathLst>
                <a:path extrusionOk="0" h="3717" w="3636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"/>
          <p:cNvSpPr/>
          <p:nvPr/>
        </p:nvSpPr>
        <p:spPr>
          <a:xfrm>
            <a:off x="1733699" y="4239847"/>
            <a:ext cx="194951" cy="144472"/>
          </a:xfrm>
          <a:custGeom>
            <a:rect b="b" l="l" r="r" t="t"/>
            <a:pathLst>
              <a:path extrusionOk="0" h="3257" w="4395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758938" y="4064853"/>
            <a:ext cx="89070" cy="255677"/>
          </a:xfrm>
          <a:custGeom>
            <a:rect b="b" l="l" r="r" t="t"/>
            <a:pathLst>
              <a:path extrusionOk="0" h="5764" w="2008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549613" y="4255062"/>
            <a:ext cx="559481" cy="461540"/>
          </a:xfrm>
          <a:custGeom>
            <a:rect b="b" l="l" r="r" t="t"/>
            <a:pathLst>
              <a:path extrusionOk="0" h="10405" w="12613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549613" y="4255062"/>
            <a:ext cx="466863" cy="461540"/>
          </a:xfrm>
          <a:custGeom>
            <a:rect b="b" l="l" r="r" t="t"/>
            <a:pathLst>
              <a:path extrusionOk="0" h="10405" w="10525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846767" y="4636942"/>
            <a:ext cx="20493" cy="25727"/>
          </a:xfrm>
          <a:custGeom>
            <a:rect b="b" l="l" r="r" t="t"/>
            <a:pathLst>
              <a:path extrusionOk="0" h="580" w="462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744522" y="4300307"/>
            <a:ext cx="72214" cy="23820"/>
          </a:xfrm>
          <a:custGeom>
            <a:rect b="b" l="l" r="r" t="t"/>
            <a:pathLst>
              <a:path extrusionOk="0" h="537" w="1628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779742" y="4330426"/>
            <a:ext cx="38192" cy="23465"/>
          </a:xfrm>
          <a:custGeom>
            <a:rect b="b" l="l" r="r" t="t"/>
            <a:pathLst>
              <a:path extrusionOk="0" h="529" w="861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837141" y="4315655"/>
            <a:ext cx="57798" cy="26526"/>
          </a:xfrm>
          <a:custGeom>
            <a:rect b="b" l="l" r="r" t="t"/>
            <a:pathLst>
              <a:path extrusionOk="0" h="598" w="1303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872051" y="4289661"/>
            <a:ext cx="26526" cy="11178"/>
          </a:xfrm>
          <a:custGeom>
            <a:rect b="b" l="l" r="r" t="t"/>
            <a:pathLst>
              <a:path extrusionOk="0" h="252" w="598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1959880" y="4319115"/>
            <a:ext cx="78424" cy="66935"/>
          </a:xfrm>
          <a:custGeom>
            <a:rect b="b" l="l" r="r" t="t"/>
            <a:pathLst>
              <a:path extrusionOk="0" h="1509" w="1768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1988757" y="4421893"/>
            <a:ext cx="72214" cy="143230"/>
          </a:xfrm>
          <a:custGeom>
            <a:rect b="b" l="l" r="r" t="t"/>
            <a:pathLst>
              <a:path extrusionOk="0" h="3229" w="1628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295536" y="3912615"/>
            <a:ext cx="687053" cy="802826"/>
          </a:xfrm>
          <a:custGeom>
            <a:rect b="b" l="l" r="r" t="t"/>
            <a:pathLst>
              <a:path extrusionOk="0" h="18099" w="15489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538574" y="3912615"/>
            <a:ext cx="160086" cy="81840"/>
          </a:xfrm>
          <a:custGeom>
            <a:rect b="b" l="l" r="r" t="t"/>
            <a:pathLst>
              <a:path extrusionOk="0" h="1845" w="3609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488050" y="3864487"/>
            <a:ext cx="264770" cy="66226"/>
          </a:xfrm>
          <a:custGeom>
            <a:rect b="b" l="l" r="r" t="t"/>
            <a:pathLst>
              <a:path extrusionOk="0" h="1493" w="5969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355730" y="4450415"/>
            <a:ext cx="535439" cy="210609"/>
          </a:xfrm>
          <a:custGeom>
            <a:rect b="b" l="l" r="r" t="t"/>
            <a:pathLst>
              <a:path extrusionOk="0" h="4748" w="12071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355730" y="4450415"/>
            <a:ext cx="228619" cy="210609"/>
          </a:xfrm>
          <a:custGeom>
            <a:rect b="b" l="l" r="r" t="t"/>
            <a:pathLst>
              <a:path extrusionOk="0" h="4748" w="5154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720264" y="4494862"/>
            <a:ext cx="55403" cy="52031"/>
          </a:xfrm>
          <a:custGeom>
            <a:rect b="b" l="l" r="r" t="t"/>
            <a:pathLst>
              <a:path extrusionOk="0" h="1173" w="1249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787643" y="4576970"/>
            <a:ext cx="37349" cy="31316"/>
          </a:xfrm>
          <a:custGeom>
            <a:rect b="b" l="l" r="r" t="t"/>
            <a:pathLst>
              <a:path extrusionOk="0" h="706" w="842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2468799" y="4492556"/>
            <a:ext cx="81884" cy="56556"/>
          </a:xfrm>
          <a:custGeom>
            <a:rect b="b" l="l" r="r" t="t"/>
            <a:pathLst>
              <a:path extrusionOk="0" h="1275" w="1846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2574681" y="4583978"/>
            <a:ext cx="30119" cy="26526"/>
          </a:xfrm>
          <a:custGeom>
            <a:rect b="b" l="l" r="r" t="t"/>
            <a:pathLst>
              <a:path extrusionOk="0" h="598" w="679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"/>
          <p:cNvSpPr txBox="1"/>
          <p:nvPr>
            <p:ph idx="1" type="subTitle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"/>
          <p:cNvSpPr txBox="1"/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"/>
          <p:cNvSpPr txBox="1"/>
          <p:nvPr>
            <p:ph hasCustomPrompt="1" type="title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5" name="Google Shape;285;p11"/>
          <p:cNvSpPr txBox="1"/>
          <p:nvPr>
            <p:ph idx="1" type="subTitle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6" name="Google Shape;286;p11"/>
          <p:cNvSpPr txBox="1"/>
          <p:nvPr>
            <p:ph idx="2" type="subTitle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7" name="Google Shape;287;p11"/>
          <p:cNvSpPr txBox="1"/>
          <p:nvPr>
            <p:ph idx="3" type="subTitle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8" name="Google Shape;288;p11"/>
          <p:cNvSpPr txBox="1"/>
          <p:nvPr>
            <p:ph idx="4" type="subTitle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11"/>
          <p:cNvSpPr txBox="1"/>
          <p:nvPr>
            <p:ph idx="5" type="subTitle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"/>
          <p:cNvSpPr/>
          <p:nvPr/>
        </p:nvSpPr>
        <p:spPr>
          <a:xfrm>
            <a:off x="6443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"/>
          <p:cNvSpPr txBox="1"/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298" name="Google Shape;298;p13"/>
          <p:cNvSpPr txBox="1"/>
          <p:nvPr>
            <p:ph idx="1" type="subTitle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9" name="Google Shape;299;p13"/>
          <p:cNvSpPr txBox="1"/>
          <p:nvPr>
            <p:ph idx="2" type="subTitle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0" name="Google Shape;300;p13"/>
          <p:cNvSpPr txBox="1"/>
          <p:nvPr>
            <p:ph idx="3" type="subTitle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1" name="Google Shape;301;p13"/>
          <p:cNvSpPr txBox="1"/>
          <p:nvPr>
            <p:ph idx="4" type="subTitle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2" name="Google Shape;302;p13"/>
          <p:cNvSpPr txBox="1"/>
          <p:nvPr>
            <p:ph idx="5" type="subTitle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6" type="subTitle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4" name="Google Shape;304;p13"/>
          <p:cNvSpPr txBox="1"/>
          <p:nvPr>
            <p:ph idx="7" type="subTitle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idx="8" type="subTitle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08" name="Google Shape;308;p14"/>
          <p:cNvSpPr txBox="1"/>
          <p:nvPr>
            <p:ph idx="1" type="subTitle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14"/>
          <p:cNvSpPr txBox="1"/>
          <p:nvPr>
            <p:ph idx="2" type="subTitle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0" name="Google Shape;310;p14"/>
          <p:cNvSpPr txBox="1"/>
          <p:nvPr>
            <p:ph idx="3" type="subTitle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4" type="subTitle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5" type="subTitle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3" name="Google Shape;313;p14"/>
          <p:cNvSpPr txBox="1"/>
          <p:nvPr>
            <p:ph idx="6" type="subTitle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4" name="Google Shape;314;p14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- 2">
  <p:cSld name="CUSTOM_2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3400500" y="3291450"/>
            <a:ext cx="5857869" cy="2137774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5162550" y="4133854"/>
            <a:ext cx="4095633" cy="830146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29" name="Google Shape;329;p15"/>
          <p:cNvSpPr txBox="1"/>
          <p:nvPr>
            <p:ph idx="1" type="subTitle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0" name="Google Shape;330;p15"/>
          <p:cNvSpPr txBox="1"/>
          <p:nvPr>
            <p:ph idx="2" type="subTitle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1" name="Google Shape;331;p15"/>
          <p:cNvSpPr txBox="1"/>
          <p:nvPr>
            <p:ph idx="3" type="subTitle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2" name="Google Shape;332;p15"/>
          <p:cNvSpPr txBox="1"/>
          <p:nvPr>
            <p:ph idx="4" type="subTitle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3" name="Google Shape;333;p15"/>
          <p:cNvSpPr txBox="1"/>
          <p:nvPr>
            <p:ph idx="5" type="subTitle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4" name="Google Shape;334;p15"/>
          <p:cNvSpPr txBox="1"/>
          <p:nvPr>
            <p:ph idx="6" type="subTitle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5" name="Google Shape;335;p15"/>
          <p:cNvSpPr txBox="1"/>
          <p:nvPr>
            <p:ph idx="7" type="subTitle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6" name="Google Shape;336;p15"/>
          <p:cNvSpPr txBox="1"/>
          <p:nvPr>
            <p:ph idx="8" type="subTitle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37" name="Google Shape;337;p15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8169414" y="12787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 txBox="1"/>
          <p:nvPr>
            <p:ph idx="9"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"/>
          <p:cNvSpPr txBox="1"/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2" name="Google Shape;342;p16"/>
          <p:cNvSpPr txBox="1"/>
          <p:nvPr>
            <p:ph idx="1" type="subTitle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3" name="Google Shape;343;p16"/>
          <p:cNvSpPr txBox="1"/>
          <p:nvPr>
            <p:ph idx="2" type="subTitle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4" name="Google Shape;344;p16"/>
          <p:cNvSpPr txBox="1"/>
          <p:nvPr>
            <p:ph idx="3" type="subTitle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16"/>
          <p:cNvSpPr txBox="1"/>
          <p:nvPr>
            <p:ph idx="4" type="subTitle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Google Shape;346;p16"/>
          <p:cNvSpPr txBox="1"/>
          <p:nvPr>
            <p:ph idx="5" type="subTitle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7" name="Google Shape;347;p16"/>
          <p:cNvSpPr txBox="1"/>
          <p:nvPr>
            <p:ph idx="6" type="subTitle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Google Shape;348;p16"/>
          <p:cNvSpPr txBox="1"/>
          <p:nvPr>
            <p:ph idx="7" type="subTitle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2 ">
  <p:cSld name="CUSTOM_4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7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55" name="Google Shape;355;p17"/>
          <p:cNvSpPr txBox="1"/>
          <p:nvPr>
            <p:ph idx="1" type="subTitle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6" name="Google Shape;356;p17"/>
          <p:cNvSpPr txBox="1"/>
          <p:nvPr>
            <p:ph idx="2" type="subTitle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7" name="Google Shape;357;p17"/>
          <p:cNvSpPr txBox="1"/>
          <p:nvPr>
            <p:ph idx="3" type="subTitle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4" type="subTitle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Google Shape;359;p17"/>
          <p:cNvSpPr/>
          <p:nvPr/>
        </p:nvSpPr>
        <p:spPr>
          <a:xfrm flipH="1">
            <a:off x="919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"/>
          <p:cNvSpPr/>
          <p:nvPr/>
        </p:nvSpPr>
        <p:spPr>
          <a:xfrm flipH="1">
            <a:off x="2542514" y="15756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7"/>
          <p:cNvSpPr/>
          <p:nvPr/>
        </p:nvSpPr>
        <p:spPr>
          <a:xfrm flipH="1">
            <a:off x="7673637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7"/>
          <p:cNvSpPr/>
          <p:nvPr/>
        </p:nvSpPr>
        <p:spPr>
          <a:xfrm flipH="1">
            <a:off x="7480501" y="20916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5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8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5034605" y="11239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 txBox="1"/>
          <p:nvPr>
            <p:ph idx="1" type="subTitle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0" name="Google Shape;370;p18"/>
          <p:cNvSpPr txBox="1"/>
          <p:nvPr>
            <p:ph idx="2" type="subTitle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1" name="Google Shape;371;p18"/>
          <p:cNvSpPr txBox="1"/>
          <p:nvPr>
            <p:ph idx="3" type="subTitle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4" type="subTitle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5" type="subTitle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4" name="Google Shape;374;p18"/>
          <p:cNvSpPr txBox="1"/>
          <p:nvPr>
            <p:ph idx="6" type="subTitle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5" name="Google Shape;375;p18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6" name="Google Shape;376;p18"/>
          <p:cNvSpPr txBox="1"/>
          <p:nvPr>
            <p:ph idx="7" type="subTitle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7" name="Google Shape;377;p18"/>
          <p:cNvSpPr txBox="1"/>
          <p:nvPr>
            <p:ph idx="8" type="subTitle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6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9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872989" y="32860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9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9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9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9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91" name="Google Shape;391;p19"/>
          <p:cNvSpPr txBox="1"/>
          <p:nvPr>
            <p:ph idx="1" type="subTitle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2" name="Google Shape;392;p19"/>
          <p:cNvSpPr txBox="1"/>
          <p:nvPr>
            <p:ph idx="2" type="subTitle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3" name="Google Shape;393;p19"/>
          <p:cNvSpPr txBox="1"/>
          <p:nvPr>
            <p:ph idx="3" type="subTitle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4" name="Google Shape;394;p19"/>
          <p:cNvSpPr txBox="1"/>
          <p:nvPr>
            <p:ph idx="4" type="subTitle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5" name="Google Shape;395;p19"/>
          <p:cNvSpPr/>
          <p:nvPr/>
        </p:nvSpPr>
        <p:spPr>
          <a:xfrm>
            <a:off x="1305425" y="2951075"/>
            <a:ext cx="25" cy="3400"/>
          </a:xfrm>
          <a:custGeom>
            <a:rect b="b" l="l" r="r" t="t"/>
            <a:pathLst>
              <a:path extrusionOk="0" h="136" w="1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2">
  <p:cSld name="CUSTOM_7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98" name="Google Shape;398;p20"/>
          <p:cNvSpPr txBox="1"/>
          <p:nvPr>
            <p:ph idx="1" type="subTitle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9" name="Google Shape;399;p20"/>
          <p:cNvSpPr txBox="1"/>
          <p:nvPr>
            <p:ph idx="2" type="subTitle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0" name="Google Shape;400;p20"/>
          <p:cNvSpPr txBox="1"/>
          <p:nvPr>
            <p:ph idx="3" type="subTitle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1" name="Google Shape;401;p20"/>
          <p:cNvSpPr txBox="1"/>
          <p:nvPr>
            <p:ph idx="4" type="subTitle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2" name="Google Shape;402;p20"/>
          <p:cNvSpPr txBox="1"/>
          <p:nvPr>
            <p:ph idx="5" type="subTitle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3" name="Google Shape;403;p20"/>
          <p:cNvSpPr txBox="1"/>
          <p:nvPr>
            <p:ph idx="6" type="subTitle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4" name="Google Shape;404;p20"/>
          <p:cNvSpPr txBox="1"/>
          <p:nvPr>
            <p:ph idx="7" type="subTitle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5" name="Google Shape;405;p20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"/>
          <p:cNvSpPr txBox="1"/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16" name="Google Shape;2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7" name="Google Shape;217;p3"/>
          <p:cNvSpPr/>
          <p:nvPr/>
        </p:nvSpPr>
        <p:spPr>
          <a:xfrm>
            <a:off x="4673763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3">
  <p:cSld name="CUSTOM_8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"/>
          <p:cNvSpPr txBox="1"/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2" name="Google Shape;412;p21"/>
          <p:cNvSpPr txBox="1"/>
          <p:nvPr>
            <p:ph idx="1" type="subTitle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9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2"/>
          <p:cNvSpPr txBox="1"/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16" name="Google Shape;416;p22"/>
          <p:cNvSpPr txBox="1"/>
          <p:nvPr>
            <p:ph idx="1" type="subTitle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" name="Google Shape;417;p22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s-419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s-419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s-419" sz="1000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-419"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background">
  <p:cSld name="CUSTOM_11"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4"/>
          <p:cNvSpPr/>
          <p:nvPr/>
        </p:nvSpPr>
        <p:spPr>
          <a:xfrm>
            <a:off x="5542605" y="17684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4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4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6" name="Google Shape;426;p24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2 columns of text">
  <p:cSld name="CUSTOM_12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5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5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5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3" name="Google Shape;433;p25"/>
          <p:cNvSpPr txBox="1"/>
          <p:nvPr>
            <p:ph idx="1" type="subTitle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4" name="Google Shape;434;p25"/>
          <p:cNvSpPr txBox="1"/>
          <p:nvPr>
            <p:ph idx="2" type="subTitle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5" name="Google Shape;435;p25"/>
          <p:cNvSpPr txBox="1"/>
          <p:nvPr>
            <p:ph idx="3" type="subTitle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6" name="Google Shape;436;p25"/>
          <p:cNvSpPr txBox="1"/>
          <p:nvPr>
            <p:ph idx="4" type="subTitle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6"/>
          <p:cNvSpPr txBox="1"/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9" name="Google Shape;439;p26"/>
          <p:cNvSpPr txBox="1"/>
          <p:nvPr>
            <p:ph idx="1" type="subTitle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0" name="Google Shape;440;p26"/>
          <p:cNvSpPr txBox="1"/>
          <p:nvPr>
            <p:ph idx="2" type="subTitle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1" name="Google Shape;441;p26"/>
          <p:cNvSpPr txBox="1"/>
          <p:nvPr>
            <p:ph idx="3" type="subTitle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2" name="Google Shape;442;p26"/>
          <p:cNvSpPr txBox="1"/>
          <p:nvPr>
            <p:ph idx="4" type="subTitle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26"/>
          <p:cNvSpPr txBox="1"/>
          <p:nvPr>
            <p:ph idx="5" type="subTitle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4" name="Google Shape;444;p26"/>
          <p:cNvSpPr txBox="1"/>
          <p:nvPr>
            <p:ph idx="6" type="subTitle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5" name="Google Shape;445;p2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6"/>
          <p:cNvSpPr/>
          <p:nvPr/>
        </p:nvSpPr>
        <p:spPr>
          <a:xfrm>
            <a:off x="6050780" y="131397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6"/>
          <p:cNvSpPr txBox="1"/>
          <p:nvPr>
            <p:ph idx="7" type="subTitle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1" name="Google Shape;451;p26"/>
          <p:cNvSpPr txBox="1"/>
          <p:nvPr>
            <p:ph idx="8" type="subTitle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2" name="Google Shape;452;p26"/>
          <p:cNvSpPr txBox="1"/>
          <p:nvPr>
            <p:ph idx="9" type="subTitle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3" name="Google Shape;453;p26"/>
          <p:cNvSpPr txBox="1"/>
          <p:nvPr>
            <p:ph idx="13" type="subTitle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4" name="Google Shape;454;p26"/>
          <p:cNvSpPr txBox="1"/>
          <p:nvPr>
            <p:ph idx="14" type="subTitle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5" name="Google Shape;455;p26"/>
          <p:cNvSpPr txBox="1"/>
          <p:nvPr>
            <p:ph idx="15" type="subTitle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tower">
  <p:cSld name="CUSTOM_15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8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8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8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65" name="Google Shape;465;p28"/>
          <p:cNvSpPr txBox="1"/>
          <p:nvPr>
            <p:ph idx="1" type="subTitle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6" name="Google Shape;466;p28"/>
          <p:cNvSpPr txBox="1"/>
          <p:nvPr>
            <p:ph idx="2" type="subTitle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7" name="Google Shape;467;p28"/>
          <p:cNvSpPr txBox="1"/>
          <p:nvPr>
            <p:ph idx="3" type="subTitle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boxed text ">
  <p:cSld name="CUSTOM_1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/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0" name="Google Shape;470;p29"/>
          <p:cNvSpPr txBox="1"/>
          <p:nvPr>
            <p:ph idx="1" type="subTitle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1" name="Google Shape;471;p29"/>
          <p:cNvSpPr/>
          <p:nvPr/>
        </p:nvSpPr>
        <p:spPr>
          <a:xfrm>
            <a:off x="-333276" y="3658063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716638" y="289870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0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"/>
          <p:cNvSpPr txBox="1"/>
          <p:nvPr>
            <p:ph idx="1" type="subTitle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9" name="Google Shape;479;p30"/>
          <p:cNvSpPr txBox="1"/>
          <p:nvPr>
            <p:ph idx="2" type="subTitle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0" name="Google Shape;480;p30"/>
          <p:cNvSpPr txBox="1"/>
          <p:nvPr>
            <p:ph idx="3" type="subTitle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1" name="Google Shape;481;p30"/>
          <p:cNvSpPr txBox="1"/>
          <p:nvPr>
            <p:ph idx="4" type="subTitle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2" name="Google Shape;482;p3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3" name="Google Shape;483;p30"/>
          <p:cNvSpPr txBox="1"/>
          <p:nvPr>
            <p:ph idx="5" type="subTitle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4" name="Google Shape;484;p30"/>
          <p:cNvSpPr txBox="1"/>
          <p:nvPr>
            <p:ph idx="6" type="subTitle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30"/>
          <p:cNvSpPr txBox="1"/>
          <p:nvPr>
            <p:ph idx="7" type="subTitle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6" name="Google Shape;486;p30"/>
          <p:cNvSpPr txBox="1"/>
          <p:nvPr>
            <p:ph idx="8" type="subTitle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7" name="Google Shape;487;p30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0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0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0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"/>
          <p:cNvSpPr txBox="1"/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3" name="Google Shape;2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4" name="Google Shape;224;p4"/>
          <p:cNvSpPr txBox="1"/>
          <p:nvPr>
            <p:ph idx="1" type="subTitle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CUSTOM_18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/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95" name="Google Shape;495;p31"/>
          <p:cNvSpPr txBox="1"/>
          <p:nvPr>
            <p:ph idx="1" type="subTitle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6" name="Google Shape;496;p31"/>
          <p:cNvSpPr txBox="1"/>
          <p:nvPr>
            <p:ph idx="2" type="subTitle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7" name="Google Shape;497;p31"/>
          <p:cNvSpPr/>
          <p:nvPr/>
        </p:nvSpPr>
        <p:spPr>
          <a:xfrm>
            <a:off x="-111376" y="20952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/>
          <p:nvPr/>
        </p:nvSpPr>
        <p:spPr>
          <a:xfrm>
            <a:off x="3720513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9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01" name="Google Shape;501;p32"/>
          <p:cNvSpPr txBox="1"/>
          <p:nvPr>
            <p:ph idx="1" type="subTitle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Text and subtitle">
  <p:cSld name="CUSTOM_20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"/>
          <p:cNvSpPr/>
          <p:nvPr/>
        </p:nvSpPr>
        <p:spPr>
          <a:xfrm>
            <a:off x="465549" y="5915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3"/>
          <p:cNvSpPr txBox="1"/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05" name="Google Shape;505;p33"/>
          <p:cNvSpPr txBox="1"/>
          <p:nvPr>
            <p:ph idx="1" type="subTitle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6" name="Google Shape;506;p33"/>
          <p:cNvSpPr/>
          <p:nvPr/>
        </p:nvSpPr>
        <p:spPr>
          <a:xfrm>
            <a:off x="318827" y="314162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3"/>
          <p:cNvSpPr/>
          <p:nvPr/>
        </p:nvSpPr>
        <p:spPr>
          <a:xfrm>
            <a:off x="2749799" y="44992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CUSTOM_21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4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"/>
          <p:cNvSpPr/>
          <p:nvPr/>
        </p:nvSpPr>
        <p:spPr>
          <a:xfrm>
            <a:off x="3417288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4"/>
          <p:cNvSpPr txBox="1"/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15" name="Google Shape;515;p34"/>
          <p:cNvSpPr txBox="1"/>
          <p:nvPr>
            <p:ph idx="1" type="subTitle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6" name="Google Shape;516;p34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Table">
  <p:cSld name="CUSTOM_2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0" name="Google Shape;520;p35"/>
          <p:cNvSpPr/>
          <p:nvPr/>
        </p:nvSpPr>
        <p:spPr>
          <a:xfrm>
            <a:off x="7663024" y="9232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5"/>
          <p:cNvSpPr/>
          <p:nvPr/>
        </p:nvSpPr>
        <p:spPr>
          <a:xfrm>
            <a:off x="468650" y="340849"/>
            <a:ext cx="845471" cy="287553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CUSTOM_23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6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9" name="Google Shape;529;p36"/>
          <p:cNvSpPr txBox="1"/>
          <p:nvPr>
            <p:ph idx="1" type="subTitle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0" name="Google Shape;530;p36"/>
          <p:cNvSpPr txBox="1"/>
          <p:nvPr>
            <p:ph idx="2" type="subTitle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CUSTOM_24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7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8" name="Google Shape;538;p37"/>
          <p:cNvSpPr txBox="1"/>
          <p:nvPr>
            <p:ph idx="1" type="subTitle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9" name="Google Shape;539;p37"/>
          <p:cNvSpPr txBox="1"/>
          <p:nvPr>
            <p:ph idx="2" type="subTitle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0" name="Google Shape;540;p37"/>
          <p:cNvSpPr txBox="1"/>
          <p:nvPr>
            <p:ph idx="3" type="subTitle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5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8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8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8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8" name="Google Shape;548;p38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6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9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9"/>
          <p:cNvSpPr txBox="1"/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6" name="Google Shape;556;p39"/>
          <p:cNvSpPr txBox="1"/>
          <p:nvPr>
            <p:ph idx="1" type="subTitle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fmla="val 6416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36" name="Google Shape;23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7" name="Google Shape;237;p5"/>
          <p:cNvSpPr txBox="1"/>
          <p:nvPr>
            <p:ph idx="1" type="subTitle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5"/>
          <p:cNvSpPr txBox="1"/>
          <p:nvPr>
            <p:ph idx="2" type="subTitle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5"/>
          <p:cNvSpPr txBox="1"/>
          <p:nvPr>
            <p:ph idx="3" type="subTitle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0" name="Google Shape;240;p5"/>
          <p:cNvSpPr txBox="1"/>
          <p:nvPr>
            <p:ph idx="4" type="subTitle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3" name="Google Shape;2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4" name="Google Shape;244;p6"/>
          <p:cNvSpPr txBox="1"/>
          <p:nvPr>
            <p:ph idx="1" type="subTitle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/>
          <p:nvPr/>
        </p:nvSpPr>
        <p:spPr>
          <a:xfrm>
            <a:off x="5042588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7"/>
          <p:cNvSpPr txBox="1"/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8" name="Google Shape;24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9" name="Google Shape;249;p7"/>
          <p:cNvSpPr txBox="1"/>
          <p:nvPr>
            <p:ph idx="1" type="subTitle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50" name="Google Shape;250;p7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51" name="Google Shape;251;p7"/>
            <p:cNvSpPr/>
            <p:nvPr/>
          </p:nvSpPr>
          <p:spPr>
            <a:xfrm>
              <a:off x="3662548" y="4715150"/>
              <a:ext cx="5481836" cy="500522"/>
            </a:xfrm>
            <a:custGeom>
              <a:rect b="b" l="l" r="r" t="t"/>
              <a:pathLst>
                <a:path extrusionOk="0" h="9657" w="198276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662548" y="4963990"/>
              <a:ext cx="5481836" cy="248836"/>
            </a:xfrm>
            <a:custGeom>
              <a:rect b="b" l="l" r="r" t="t"/>
              <a:pathLst>
                <a:path extrusionOk="0" h="4801" w="198276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7"/>
          <p:cNvSpPr/>
          <p:nvPr/>
        </p:nvSpPr>
        <p:spPr>
          <a:xfrm>
            <a:off x="3992674" y="41027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"/>
          <p:cNvSpPr/>
          <p:nvPr/>
        </p:nvSpPr>
        <p:spPr>
          <a:xfrm>
            <a:off x="8638442" y="17010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"/>
          <p:cNvSpPr txBox="1"/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61" name="Google Shape;26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4310705" y="14305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>
            <a:off x="8357674" y="4434750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 rot="-3412155">
            <a:off x="-246034" y="4815669"/>
            <a:ext cx="1614043" cy="286375"/>
          </a:xfrm>
          <a:custGeom>
            <a:rect b="b" l="l" r="r" t="t"/>
            <a:pathLst>
              <a:path extrusionOk="0" h="11454" w="64556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1" name="Google Shape;271;p9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2" name="Google Shape;27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73" name="Google Shape;273;p9"/>
          <p:cNvSpPr txBox="1"/>
          <p:nvPr>
            <p:ph idx="2" type="subTitle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0" name="Google Shape;280;p10"/>
          <p:cNvSpPr txBox="1"/>
          <p:nvPr>
            <p:ph idx="1" type="subTitle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1" name="Google Shape;281;p10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  <a:defRPr sz="1600"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○"/>
              <a:defRPr sz="1600"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■"/>
              <a:defRPr sz="16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Seguimiento en clase</a:t>
            </a:r>
            <a:endParaRPr/>
          </a:p>
        </p:txBody>
      </p:sp>
      <p:sp>
        <p:nvSpPr>
          <p:cNvPr id="565" name="Google Shape;565;p41"/>
          <p:cNvSpPr txBox="1"/>
          <p:nvPr>
            <p:ph idx="1" type="subTitle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FF"/>
                </a:solidFill>
              </a:rPr>
              <a:t>Estudiantes: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619" name="Google Shape;619;p50"/>
          <p:cNvCxnSpPr/>
          <p:nvPr/>
        </p:nvCxnSpPr>
        <p:spPr>
          <a:xfrm>
            <a:off x="-1662725" y="2113350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620" name="Google Shape;620;p50"/>
          <p:cNvCxnSpPr/>
          <p:nvPr/>
        </p:nvCxnSpPr>
        <p:spPr>
          <a:xfrm>
            <a:off x="-1662725" y="2638675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50"/>
          <p:cNvCxnSpPr/>
          <p:nvPr/>
        </p:nvCxnSpPr>
        <p:spPr>
          <a:xfrm>
            <a:off x="-1626875" y="3202875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grpSp>
        <p:nvGrpSpPr>
          <p:cNvPr id="622" name="Google Shape;622;p50"/>
          <p:cNvGrpSpPr/>
          <p:nvPr/>
        </p:nvGrpSpPr>
        <p:grpSpPr>
          <a:xfrm>
            <a:off x="-1662725" y="92625"/>
            <a:ext cx="1456800" cy="1714200"/>
            <a:chOff x="1886125" y="829425"/>
            <a:chExt cx="1456800" cy="1714200"/>
          </a:xfrm>
        </p:grpSpPr>
        <p:sp>
          <p:nvSpPr>
            <p:cNvPr id="623" name="Google Shape;623;p50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NombreClase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9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accent1"/>
                </a:solidFill>
              </a:rPr>
              <a:t>Contexto problema: </a:t>
            </a:r>
            <a:br>
              <a:rPr lang="es-419">
                <a:solidFill>
                  <a:schemeClr val="accent1"/>
                </a:solidFill>
              </a:rPr>
            </a:br>
            <a:r>
              <a:rPr lang="es-419">
                <a:solidFill>
                  <a:schemeClr val="accent1"/>
                </a:solidFill>
              </a:rPr>
              <a:t>Guardería</a:t>
            </a:r>
            <a:endParaRPr/>
          </a:p>
        </p:txBody>
      </p:sp>
      <p:sp>
        <p:nvSpPr>
          <p:cNvPr id="571" name="Google Shape;571;p42"/>
          <p:cNvSpPr txBox="1"/>
          <p:nvPr/>
        </p:nvSpPr>
        <p:spPr>
          <a:xfrm>
            <a:off x="544350" y="1297525"/>
            <a:ext cx="7902300" cy="3323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En una guardería infantil llamada "Pequeños Gigantes", la directora, Sra. Gómez, busca implementar un sistema de gestión de niños matriculados para simplificar el registro y seguimiento de los menores que asisten diariamente.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Open Sans"/>
                <a:ea typeface="Open Sans"/>
                <a:cs typeface="Open Sans"/>
                <a:sym typeface="Open Sans"/>
              </a:rPr>
              <a:t>Para ello, este sistema almacenará la información detallada de cada niño, incluyendo nombre, edad, género, documento de identidad, alergias, nombre del acudiente y número de contacto.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funcionalidades se solicitan finalmente?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3" name="Google Shape;583;p4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solicitan finalmente?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5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45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solicitan finalmente?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2800"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s-419" sz="2800">
                <a:latin typeface="Open Sans"/>
                <a:ea typeface="Open Sans"/>
                <a:cs typeface="Open Sans"/>
                <a:sym typeface="Open Sans"/>
              </a:rPr>
              <a:t>reate - Almacenar estudiantes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2800"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s-419" sz="2800">
                <a:latin typeface="Open Sans"/>
                <a:ea typeface="Open Sans"/>
                <a:cs typeface="Open Sans"/>
                <a:sym typeface="Open Sans"/>
              </a:rPr>
              <a:t>ead - Listar/Mostrar los estudiantes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2800"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s-419" sz="2800">
                <a:latin typeface="Open Sans"/>
                <a:ea typeface="Open Sans"/>
                <a:cs typeface="Open Sans"/>
                <a:sym typeface="Open Sans"/>
              </a:rPr>
              <a:t>pdate - Actualizar estudiantes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s-419" sz="2800"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s-419" sz="2800">
                <a:latin typeface="Open Sans"/>
                <a:ea typeface="Open Sans"/>
                <a:cs typeface="Open Sans"/>
                <a:sym typeface="Open Sans"/>
              </a:rPr>
              <a:t>elete - Eliminar estudiantes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6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95" name="Google Shape;595;p46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2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7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1" name="Google Shape;601;p4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3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7" name="Google Shape;607;p48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 startAt="4"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9"/>
          <p:cNvSpPr txBox="1"/>
          <p:nvPr>
            <p:ph idx="4294967295"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Diseñar las pruebas</a:t>
            </a:r>
            <a:endParaRPr/>
          </a:p>
        </p:txBody>
      </p:sp>
      <p:graphicFrame>
        <p:nvGraphicFramePr>
          <p:cNvPr id="613" name="Google Shape;613;p49"/>
          <p:cNvGraphicFramePr/>
          <p:nvPr/>
        </p:nvGraphicFramePr>
        <p:xfrm>
          <a:off x="952500" y="103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{6F35741F-AAC2-486C-B6C8-C217A28FBAFD}</a:tableStyleId>
              </a:tblPr>
              <a:tblGrid>
                <a:gridCol w="1356225"/>
                <a:gridCol w="3085500"/>
                <a:gridCol w="2797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Prueba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Entrada de Datos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/>
                        <a:t>Salida (Resultado)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