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ABF2-142E-864D-AC15-38FEF017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7F1E-383A-7C42-A345-74E76DF5D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AF7E-05FA-0947-8DA8-659B52FB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B2AE-F03D-4746-8FEB-994B1E36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5C3-283C-D342-9184-EFBB6A1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86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1268-27AE-E24E-8DDB-F00B112E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CC5E7-1866-6140-ADDD-C6E458E83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49D9-9342-C840-83CA-360FA71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4817-A623-C346-B52C-45D92168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0120-5815-0642-9011-651B54CF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143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E53D9-DBCC-3245-8948-8EA4EF22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A9F3B-44DE-8643-8B5C-7735DFC4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98EF-9409-A74D-8135-F26E7818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1BAD-E156-C642-8554-26B2DAF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465F-50B5-3542-9005-BED4241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87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5C9-2308-7E49-A89F-1247AD94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BB7C-D7E5-E74A-B3EF-97AA92D7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7175-FD57-CF43-AACF-D287236A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690E-C3E4-6742-8DEC-093C626B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28A5-D601-2644-B856-E74D2210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14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5717-C0ED-9E46-BB77-392A986D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DF6C-D518-3841-9AC3-3B08FC28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942E-5DE9-EB4E-8969-713700DA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DE76-E5CC-0F47-BE8A-EFB1D83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8C8C-6D50-0C44-9367-DA8E72A2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2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C147-A602-8946-9ACE-D0DBD7B7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0415-FB52-8642-9CED-8D3F25C45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79385-3D88-7A43-A6DD-16B84A51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4FC62-291A-7246-ABD8-3269DC39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8537A-7EEF-C147-8200-80400DF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5CF66-98C0-DA45-B6C7-BDA25944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60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8572-6530-864A-A267-B5404A70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854B-9B26-D34A-9468-73AF7123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B335D-9EF7-4043-BECA-E6E48A03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B5A9-D6E1-7643-86D7-C187A05BB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B1338-8AB6-8D4B-88C8-423CAB71F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28502-AE76-014F-B77B-CFFBA9B0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68E20-7DB0-9645-8F1E-B4C7B7FF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161BA-4F1E-E540-A4FB-C3156450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79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6141-8A6E-4741-9527-27526B2E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8EBA7-738B-8543-BE4A-6CBF04C3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12D77-8B26-1D4B-877B-C0CED3BA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73CD9-94FF-7C4D-96DA-93E575F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62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CC725-F2A7-E44F-8A58-976AEE93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C94DF-A607-1E4B-8353-A5FE5819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432C6-646D-304F-B5DD-48422E1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4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38E6-76EA-1343-A1F4-7A1BF2F3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A9C-59A4-1548-BE6A-B7BB0B1E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7D965-8199-6547-BCE1-7D9D109E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C1403-0171-F74D-90F9-A2A08E05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F0B26-2E15-2141-A31D-81A727FF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413F5-C62B-A443-80AC-7C97EE8A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01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6C4E-8CE0-B844-9E27-086ECF42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E8F07-27FE-9E4F-B0FA-623565AB9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15C5A-D409-1240-A17F-6654B06E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71527-5BBC-F341-9830-334E64C2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F2AF-856F-4E4D-99A3-B890D6A0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78A3-7F84-344C-BA42-4F0B12A1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4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7662-63BD-434F-813D-DA3EEDFB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673A-C672-574B-BE2F-69DB63FE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7000-A4B3-AB41-9AEC-F5B510C06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DFC3-CAB1-0545-95EB-99C7E3BBE6A4}" type="datetimeFigureOut">
              <a:rPr lang="da-DK" smtClean="0"/>
              <a:t>04/04/2019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5113-80F1-6E4B-992C-E1BFA2B9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0CB4-ECC7-B34E-AEC7-59F9D27B5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61BB-A5F0-4B4F-B00A-4B2AAFD600D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57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AA7D-F418-4D42-A35A-74C9BF180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2DE9F-30B4-3148-997A-FAAC4FCD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1238"/>
            <a:ext cx="8933645" cy="1136561"/>
          </a:xfrm>
        </p:spPr>
        <p:txBody>
          <a:bodyPr/>
          <a:lstStyle/>
          <a:p>
            <a:r>
              <a:rPr lang="da-DK" dirty="0"/>
              <a:t>Stefan, Joachim, </a:t>
            </a:r>
            <a:r>
              <a:rPr lang="da-DK" dirty="0" err="1"/>
              <a:t>Weronika</a:t>
            </a:r>
            <a:r>
              <a:rPr lang="da-DK" dirty="0"/>
              <a:t>, Emil, </a:t>
            </a:r>
            <a:r>
              <a:rPr lang="da-DK" dirty="0" err="1"/>
              <a:t>Gergö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97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4C0-052C-5646-BAC4-44744AD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Idea 1: Amazon </a:t>
            </a:r>
            <a:r>
              <a:rPr lang="da-DK" dirty="0" err="1"/>
              <a:t>Reviews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407A-E1B6-3D4F-BAE9-3290129E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1800" dirty="0" err="1"/>
              <a:t>Question</a:t>
            </a:r>
            <a:r>
              <a:rPr lang="da-DK" sz="1800" dirty="0"/>
              <a:t>: </a:t>
            </a:r>
            <a:r>
              <a:rPr lang="da-DK" sz="1800" dirty="0" err="1"/>
              <a:t>Evaluting</a:t>
            </a:r>
            <a:r>
              <a:rPr lang="da-DK" sz="1800" dirty="0"/>
              <a:t> </a:t>
            </a:r>
            <a:r>
              <a:rPr lang="da-DK" sz="1800" dirty="0" err="1"/>
              <a:t>precision</a:t>
            </a:r>
            <a:r>
              <a:rPr lang="da-DK" sz="1800" dirty="0"/>
              <a:t> of </a:t>
            </a:r>
            <a:r>
              <a:rPr lang="da-DK" sz="1800" dirty="0" err="1"/>
              <a:t>detecting</a:t>
            </a:r>
            <a:r>
              <a:rPr lang="da-DK" sz="1800" dirty="0"/>
              <a:t> </a:t>
            </a:r>
            <a:r>
              <a:rPr lang="da-DK" sz="1800" dirty="0" err="1"/>
              <a:t>good</a:t>
            </a:r>
            <a:r>
              <a:rPr lang="da-DK" sz="1800" dirty="0"/>
              <a:t>/bad </a:t>
            </a:r>
            <a:r>
              <a:rPr lang="da-DK" sz="1800" dirty="0" err="1"/>
              <a:t>reviews</a:t>
            </a:r>
            <a:r>
              <a:rPr lang="da-DK" sz="1800" dirty="0"/>
              <a:t> </a:t>
            </a:r>
          </a:p>
          <a:p>
            <a:pPr lvl="1"/>
            <a:r>
              <a:rPr lang="da-DK" sz="1800" dirty="0"/>
              <a:t>Sub </a:t>
            </a:r>
            <a:r>
              <a:rPr lang="da-DK" sz="1800" dirty="0" err="1"/>
              <a:t>question</a:t>
            </a:r>
            <a:r>
              <a:rPr lang="da-DK" sz="1800" dirty="0"/>
              <a:t>: Can </a:t>
            </a:r>
            <a:r>
              <a:rPr lang="da-DK" sz="1800" dirty="0" err="1"/>
              <a:t>we</a:t>
            </a:r>
            <a:r>
              <a:rPr lang="da-DK" sz="1800" dirty="0"/>
              <a:t> </a:t>
            </a:r>
            <a:r>
              <a:rPr lang="da-DK" sz="1800" dirty="0" err="1"/>
              <a:t>detect</a:t>
            </a:r>
            <a:r>
              <a:rPr lang="da-DK" sz="1800" dirty="0"/>
              <a:t> </a:t>
            </a:r>
            <a:r>
              <a:rPr lang="da-DK" sz="1800" dirty="0" err="1"/>
              <a:t>fake</a:t>
            </a:r>
            <a:r>
              <a:rPr lang="da-DK" sz="1800" dirty="0"/>
              <a:t> </a:t>
            </a:r>
            <a:r>
              <a:rPr lang="da-DK" sz="1800" dirty="0" err="1"/>
              <a:t>reviews</a:t>
            </a:r>
            <a:r>
              <a:rPr lang="da-DK" sz="1800" dirty="0"/>
              <a:t>? </a:t>
            </a:r>
          </a:p>
          <a:p>
            <a:pPr marL="457200" lvl="1" indent="0">
              <a:buNone/>
            </a:pPr>
            <a:endParaRPr lang="da-DK" sz="1800" dirty="0"/>
          </a:p>
          <a:p>
            <a:r>
              <a:rPr lang="da-DK" sz="1800" dirty="0"/>
              <a:t>Data: 6 million </a:t>
            </a:r>
            <a:r>
              <a:rPr lang="da-DK" sz="1800" dirty="0" err="1"/>
              <a:t>reviews</a:t>
            </a:r>
            <a:r>
              <a:rPr lang="da-DK" sz="1800" dirty="0"/>
              <a:t> (10 billion </a:t>
            </a:r>
            <a:r>
              <a:rPr lang="da-DK" sz="1800" dirty="0" err="1"/>
              <a:t>words</a:t>
            </a:r>
            <a:r>
              <a:rPr lang="da-DK" sz="1800" dirty="0"/>
              <a:t>) (Bing Liu, UIC)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 err="1"/>
              <a:t>Exploratory</a:t>
            </a:r>
            <a:r>
              <a:rPr lang="da-DK" sz="1800" dirty="0"/>
              <a:t> </a:t>
            </a:r>
            <a:r>
              <a:rPr lang="da-DK" sz="1800" dirty="0" err="1"/>
              <a:t>analysis</a:t>
            </a:r>
            <a:r>
              <a:rPr lang="da-DK" sz="1800" dirty="0"/>
              <a:t>: Membership info – Location, </a:t>
            </a:r>
            <a:r>
              <a:rPr lang="da-DK" sz="1800" dirty="0" err="1"/>
              <a:t>names</a:t>
            </a:r>
            <a:r>
              <a:rPr lang="da-DK" sz="1800" dirty="0"/>
              <a:t>, </a:t>
            </a:r>
            <a:r>
              <a:rPr lang="da-DK" sz="1800" dirty="0" err="1"/>
              <a:t>amount</a:t>
            </a:r>
            <a:r>
              <a:rPr lang="da-DK" sz="1800" dirty="0"/>
              <a:t> of </a:t>
            </a:r>
            <a:r>
              <a:rPr lang="da-DK" sz="1800" dirty="0" err="1"/>
              <a:t>reviews</a:t>
            </a:r>
            <a:r>
              <a:rPr lang="da-DK" sz="1800" dirty="0"/>
              <a:t>, IP </a:t>
            </a:r>
            <a:r>
              <a:rPr lang="da-DK" sz="1800" dirty="0" err="1"/>
              <a:t>address</a:t>
            </a:r>
            <a:r>
              <a:rPr lang="da-DK" sz="1800" dirty="0"/>
              <a:t>, rating </a:t>
            </a:r>
            <a:r>
              <a:rPr lang="da-DK" sz="1800" dirty="0" err="1"/>
              <a:t>they</a:t>
            </a:r>
            <a:r>
              <a:rPr lang="da-DK" sz="1800" dirty="0"/>
              <a:t> gave </a:t>
            </a:r>
            <a:r>
              <a:rPr lang="da-DK" sz="1800" dirty="0" err="1"/>
              <a:t>reviews</a:t>
            </a:r>
            <a:r>
              <a:rPr lang="da-DK" sz="1800" dirty="0"/>
              <a:t> (</a:t>
            </a:r>
            <a:r>
              <a:rPr lang="da-DK" sz="1800" dirty="0" err="1"/>
              <a:t>We</a:t>
            </a:r>
            <a:r>
              <a:rPr lang="da-DK" sz="1800"/>
              <a:t> have the </a:t>
            </a:r>
            <a:r>
              <a:rPr lang="da-DK" sz="1800" dirty="0" err="1"/>
              <a:t>answer</a:t>
            </a:r>
            <a:r>
              <a:rPr lang="da-DK" sz="1800" dirty="0"/>
              <a:t> </a:t>
            </a:r>
            <a:r>
              <a:rPr lang="da-DK" sz="1800" dirty="0" err="1"/>
              <a:t>key</a:t>
            </a:r>
            <a:r>
              <a:rPr lang="da-DK" sz="1800" dirty="0"/>
              <a:t>)</a:t>
            </a:r>
          </a:p>
          <a:p>
            <a:endParaRPr lang="da-DK" sz="1800" dirty="0"/>
          </a:p>
          <a:p>
            <a:r>
              <a:rPr lang="da-DK" sz="1800" dirty="0" err="1"/>
              <a:t>Expected</a:t>
            </a:r>
            <a:r>
              <a:rPr lang="da-DK" sz="1800" dirty="0"/>
              <a:t> </a:t>
            </a:r>
            <a:r>
              <a:rPr lang="da-DK" sz="1800" dirty="0" err="1"/>
              <a:t>results</a:t>
            </a:r>
            <a:r>
              <a:rPr lang="da-DK" sz="1800" dirty="0"/>
              <a:t>: </a:t>
            </a:r>
            <a:r>
              <a:rPr lang="da-DK" sz="1800" dirty="0" err="1"/>
              <a:t>Precise</a:t>
            </a:r>
            <a:r>
              <a:rPr lang="da-DK" sz="1800" dirty="0"/>
              <a:t> </a:t>
            </a:r>
            <a:r>
              <a:rPr lang="da-DK" sz="1800" dirty="0" err="1"/>
              <a:t>predictions</a:t>
            </a:r>
            <a:r>
              <a:rPr lang="da-DK" sz="1800" dirty="0"/>
              <a:t> (match ratings to </a:t>
            </a:r>
            <a:r>
              <a:rPr lang="da-DK" sz="1800" dirty="0" err="1"/>
              <a:t>categorization</a:t>
            </a:r>
            <a:r>
              <a:rPr lang="da-DK" sz="1800" dirty="0"/>
              <a:t>)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 err="1"/>
              <a:t>Sentiment</a:t>
            </a:r>
            <a:r>
              <a:rPr lang="da-DK" sz="1800" dirty="0"/>
              <a:t> </a:t>
            </a:r>
            <a:r>
              <a:rPr lang="da-DK" sz="1800" dirty="0" err="1"/>
              <a:t>analysis</a:t>
            </a:r>
            <a:r>
              <a:rPr lang="da-DK" sz="1800" dirty="0"/>
              <a:t>, n-grams, </a:t>
            </a:r>
            <a:r>
              <a:rPr lang="da-DK" sz="1800" dirty="0" err="1"/>
              <a:t>sentence</a:t>
            </a:r>
            <a:r>
              <a:rPr lang="da-DK" sz="1800" dirty="0"/>
              <a:t> </a:t>
            </a:r>
            <a:r>
              <a:rPr lang="da-DK" sz="1800" dirty="0" err="1"/>
              <a:t>structure</a:t>
            </a:r>
            <a:r>
              <a:rPr lang="da-DK" sz="1800" dirty="0"/>
              <a:t>, pos </a:t>
            </a:r>
            <a:r>
              <a:rPr lang="da-DK" sz="1800" dirty="0" err="1"/>
              <a:t>tagging</a:t>
            </a:r>
            <a:r>
              <a:rPr lang="da-DK" sz="1800" dirty="0"/>
              <a:t>? </a:t>
            </a:r>
          </a:p>
          <a:p>
            <a:endParaRPr lang="da-DK" sz="1800" dirty="0"/>
          </a:p>
          <a:p>
            <a:r>
              <a:rPr lang="da-DK" sz="1800" dirty="0"/>
              <a:t>Problems: Can not </a:t>
            </a:r>
            <a:r>
              <a:rPr lang="da-DK" sz="1800" dirty="0" err="1"/>
              <a:t>fit</a:t>
            </a:r>
            <a:r>
              <a:rPr lang="da-DK" sz="1800" dirty="0"/>
              <a:t> </a:t>
            </a:r>
            <a:r>
              <a:rPr lang="da-DK" sz="1800" dirty="0" err="1"/>
              <a:t>within</a:t>
            </a:r>
            <a:r>
              <a:rPr lang="da-DK" sz="1800" dirty="0"/>
              <a:t> </a:t>
            </a:r>
            <a:r>
              <a:rPr lang="da-DK" sz="1800" dirty="0" err="1"/>
              <a:t>project</a:t>
            </a:r>
            <a:r>
              <a:rPr lang="da-DK" sz="1800" dirty="0"/>
              <a:t> </a:t>
            </a:r>
            <a:r>
              <a:rPr lang="da-DK" sz="1800" dirty="0" err="1"/>
              <a:t>description</a:t>
            </a:r>
            <a:r>
              <a:rPr lang="da-DK" sz="1800" dirty="0"/>
              <a:t> (Is ok, Leon?)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BDAA7-C309-9041-B32B-3B36334E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03" y="120121"/>
            <a:ext cx="4451797" cy="34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5E96-6324-4449-953D-83689776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Idea 2: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52A8-97E6-1E4C-B8BF-AF41AAB3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/>
              <a:t>Are lyrics gender specific?</a:t>
            </a:r>
          </a:p>
          <a:p>
            <a:r>
              <a:rPr lang="en-CA" sz="1800" dirty="0"/>
              <a:t>Can we match songs to genres by lyrics?</a:t>
            </a:r>
          </a:p>
          <a:p>
            <a:pPr lvl="1"/>
            <a:r>
              <a:rPr lang="en-CA" sz="1800" dirty="0"/>
              <a:t>Which genres uses what words? </a:t>
            </a:r>
          </a:p>
          <a:p>
            <a:pPr lvl="1"/>
            <a:r>
              <a:rPr lang="en-CA" sz="1800" dirty="0"/>
              <a:t>Has vocabulary increased/decreased? (n-grams by year) </a:t>
            </a:r>
          </a:p>
          <a:p>
            <a:r>
              <a:rPr lang="en-CA" sz="1800" dirty="0"/>
              <a:t>No data yet collected </a:t>
            </a:r>
          </a:p>
          <a:p>
            <a:r>
              <a:rPr lang="en-CA" sz="1800" dirty="0"/>
              <a:t>EDA: Not conducted yet</a:t>
            </a:r>
          </a:p>
          <a:p>
            <a:r>
              <a:rPr lang="en-CA" sz="1800" dirty="0"/>
              <a:t>Expected results: Decrease of information in n-grams by year</a:t>
            </a:r>
          </a:p>
          <a:p>
            <a:r>
              <a:rPr lang="en-CA" sz="1800" dirty="0"/>
              <a:t>Problems: Max Martin factor? </a:t>
            </a:r>
          </a:p>
          <a:p>
            <a:r>
              <a:rPr lang="en-CA" sz="1800" dirty="0"/>
              <a:t>Further ideas: lyrics related to documented confrontation </a:t>
            </a:r>
          </a:p>
          <a:p>
            <a:pPr marL="0" indent="0">
              <a:buNone/>
            </a:pPr>
            <a:r>
              <a:rPr lang="en-CA" sz="1800" dirty="0"/>
              <a:t>with law or mental issues?</a:t>
            </a:r>
          </a:p>
          <a:p>
            <a:endParaRPr lang="en-CA" sz="1800" dirty="0"/>
          </a:p>
          <a:p>
            <a:endParaRPr lang="da-DK" sz="1800" dirty="0"/>
          </a:p>
          <a:p>
            <a:endParaRPr lang="da-DK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92C32-3CD2-834D-98CB-439606E3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52" y="48155"/>
            <a:ext cx="4786648" cy="47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99AA-9C55-2B4E-BF59-D5696233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Idea 3: </a:t>
            </a:r>
            <a:r>
              <a:rPr lang="da-DK" dirty="0" err="1"/>
              <a:t>Presidential</a:t>
            </a:r>
            <a:r>
              <a:rPr lang="da-DK" dirty="0"/>
              <a:t> </a:t>
            </a:r>
            <a:r>
              <a:rPr lang="da-DK" dirty="0" err="1"/>
              <a:t>speeches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AF9B-99E5-4E4A-B80E-14F6D031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/>
              <a:t>Categorizing speeches by political party</a:t>
            </a:r>
          </a:p>
          <a:p>
            <a:pPr lvl="1"/>
            <a:r>
              <a:rPr lang="en-CA" sz="1800" dirty="0"/>
              <a:t>Sub-question: Spot increase/decrease in LIX number?</a:t>
            </a:r>
          </a:p>
          <a:p>
            <a:pPr lvl="1"/>
            <a:r>
              <a:rPr lang="en-CA" sz="1800" dirty="0"/>
              <a:t>First lady speeches?</a:t>
            </a:r>
          </a:p>
          <a:p>
            <a:pPr lvl="0"/>
            <a:r>
              <a:rPr lang="en-CA" sz="1800" dirty="0">
                <a:solidFill>
                  <a:prstClr val="black"/>
                </a:solidFill>
              </a:rPr>
              <a:t>Data: We scraped all presidential inauguration speeches (989 speeches, 4 mil words) </a:t>
            </a:r>
          </a:p>
          <a:p>
            <a:pPr lvl="0"/>
            <a:r>
              <a:rPr lang="en-CA" sz="1800" dirty="0">
                <a:solidFill>
                  <a:prstClr val="black"/>
                </a:solidFill>
              </a:rPr>
              <a:t>Exploratory: Not done yet</a:t>
            </a:r>
          </a:p>
          <a:p>
            <a:pPr lvl="0"/>
            <a:r>
              <a:rPr lang="en-CA" sz="1800" dirty="0">
                <a:solidFill>
                  <a:prstClr val="black"/>
                </a:solidFill>
              </a:rPr>
              <a:t>Expectation: LIX level drop by century?</a:t>
            </a:r>
          </a:p>
          <a:p>
            <a:pPr lvl="0"/>
            <a:r>
              <a:rPr lang="en-CA" sz="1800" dirty="0">
                <a:solidFill>
                  <a:prstClr val="black"/>
                </a:solidFill>
              </a:rPr>
              <a:t>Methods: n-grams, LDA?, </a:t>
            </a:r>
            <a:r>
              <a:rPr lang="en-CA" sz="1800" dirty="0" err="1">
                <a:solidFill>
                  <a:prstClr val="black"/>
                </a:solidFill>
              </a:rPr>
              <a:t>tf-idf</a:t>
            </a:r>
            <a:r>
              <a:rPr lang="en-CA" sz="1800" dirty="0">
                <a:solidFill>
                  <a:prstClr val="black"/>
                </a:solidFill>
              </a:rPr>
              <a:t>, so on </a:t>
            </a:r>
          </a:p>
          <a:p>
            <a:pPr lvl="0"/>
            <a:endParaRPr lang="da-DK" sz="1800" dirty="0"/>
          </a:p>
          <a:p>
            <a:endParaRPr lang="da-DK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4B2B3-ACBB-BD4D-8EB0-E635B7EE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930" y="3268115"/>
            <a:ext cx="5673269" cy="3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6229-FD78-2B4A-BC4B-C2FA34C2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Gant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02403-02AE-BA4D-9EA6-386D5E83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95" y="2697444"/>
            <a:ext cx="11327010" cy="1463112"/>
          </a:xfrm>
        </p:spPr>
      </p:pic>
    </p:spTree>
    <p:extLst>
      <p:ext uri="{BB962C8B-B14F-4D97-AF65-F5344CB8AC3E}">
        <p14:creationId xmlns:p14="http://schemas.microsoft.com/office/powerpoint/2010/main" val="176252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254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7</vt:lpstr>
      <vt:lpstr>Idea 1: Amazon Reviews</vt:lpstr>
      <vt:lpstr>Idea 2: Music</vt:lpstr>
      <vt:lpstr>Idea 3: Presidential speeches</vt:lpstr>
      <vt:lpstr>Gant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Joachim Moe Osterhammel</dc:creator>
  <cp:lastModifiedBy>Joachim Moe Osterhammel</cp:lastModifiedBy>
  <cp:revision>10</cp:revision>
  <dcterms:created xsi:type="dcterms:W3CDTF">2019-04-04T07:51:15Z</dcterms:created>
  <dcterms:modified xsi:type="dcterms:W3CDTF">2019-04-04T10:08:59Z</dcterms:modified>
</cp:coreProperties>
</file>