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5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7233-6920-4B7A-A3FC-85E88FE64F38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92FD-895F-40EE-8BB0-F0620F56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9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7233-6920-4B7A-A3FC-85E88FE64F38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92FD-895F-40EE-8BB0-F0620F56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8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7233-6920-4B7A-A3FC-85E88FE64F38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92FD-895F-40EE-8BB0-F0620F56DD1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862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7233-6920-4B7A-A3FC-85E88FE64F38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92FD-895F-40EE-8BB0-F0620F56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90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7233-6920-4B7A-A3FC-85E88FE64F38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92FD-895F-40EE-8BB0-F0620F56DD1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6250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7233-6920-4B7A-A3FC-85E88FE64F38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92FD-895F-40EE-8BB0-F0620F56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4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7233-6920-4B7A-A3FC-85E88FE64F38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92FD-895F-40EE-8BB0-F0620F56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56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7233-6920-4B7A-A3FC-85E88FE64F38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92FD-895F-40EE-8BB0-F0620F56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7233-6920-4B7A-A3FC-85E88FE64F38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92FD-895F-40EE-8BB0-F0620F56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76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7233-6920-4B7A-A3FC-85E88FE64F38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92FD-895F-40EE-8BB0-F0620F56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46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7233-6920-4B7A-A3FC-85E88FE64F38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92FD-895F-40EE-8BB0-F0620F56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0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7233-6920-4B7A-A3FC-85E88FE64F38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92FD-895F-40EE-8BB0-F0620F56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32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7233-6920-4B7A-A3FC-85E88FE64F38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92FD-895F-40EE-8BB0-F0620F56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8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7233-6920-4B7A-A3FC-85E88FE64F38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92FD-895F-40EE-8BB0-F0620F56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7233-6920-4B7A-A3FC-85E88FE64F38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92FD-895F-40EE-8BB0-F0620F56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4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7233-6920-4B7A-A3FC-85E88FE64F38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92FD-895F-40EE-8BB0-F0620F56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95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A7233-6920-4B7A-A3FC-85E88FE64F38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6D592FD-895F-40EE-8BB0-F0620F56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205" r:id="rId2"/>
    <p:sldLayoutId id="2147484206" r:id="rId3"/>
    <p:sldLayoutId id="2147484207" r:id="rId4"/>
    <p:sldLayoutId id="2147484208" r:id="rId5"/>
    <p:sldLayoutId id="2147484209" r:id="rId6"/>
    <p:sldLayoutId id="2147484210" r:id="rId7"/>
    <p:sldLayoutId id="2147484211" r:id="rId8"/>
    <p:sldLayoutId id="2147484212" r:id="rId9"/>
    <p:sldLayoutId id="2147484213" r:id="rId10"/>
    <p:sldLayoutId id="2147484214" r:id="rId11"/>
    <p:sldLayoutId id="2147484215" r:id="rId12"/>
    <p:sldLayoutId id="2147484216" r:id="rId13"/>
    <p:sldLayoutId id="2147484217" r:id="rId14"/>
    <p:sldLayoutId id="2147484218" r:id="rId15"/>
    <p:sldLayoutId id="214748421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Forenzika</a:t>
            </a:r>
            <a:r>
              <a:rPr lang="en-US" dirty="0" smtClean="0"/>
              <a:t> </a:t>
            </a:r>
            <a:r>
              <a:rPr lang="en-US" dirty="0" err="1" smtClean="0"/>
              <a:t>socijalnih</a:t>
            </a:r>
            <a:r>
              <a:rPr lang="en-US" dirty="0" smtClean="0"/>
              <a:t> </a:t>
            </a:r>
            <a:r>
              <a:rPr lang="en-US" dirty="0" err="1" smtClean="0"/>
              <a:t>mre</a:t>
            </a:r>
            <a:r>
              <a:rPr lang="sr-Latn-RS" dirty="0" smtClean="0"/>
              <a:t>ža- Facebook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Maja Stojanović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370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Postojeći softveri za analizu socijalnih mreža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sr-Latn-RS" dirty="0"/>
              <a:t>Ne postoji specifični softver koji se koristi za analizu Facebook socijalne </a:t>
            </a:r>
            <a:r>
              <a:rPr lang="sr-Latn-RS" dirty="0" smtClean="0"/>
              <a:t>mreže</a:t>
            </a:r>
          </a:p>
          <a:p>
            <a:r>
              <a:rPr lang="en-US" dirty="0"/>
              <a:t>U </a:t>
            </a:r>
            <a:r>
              <a:rPr lang="en-US" dirty="0" err="1"/>
              <a:t>zavisnoti</a:t>
            </a:r>
            <a:r>
              <a:rPr lang="en-US" dirty="0"/>
              <a:t> od toga </a:t>
            </a:r>
            <a:r>
              <a:rPr lang="en-US" dirty="0" err="1"/>
              <a:t>šta</a:t>
            </a:r>
            <a:r>
              <a:rPr lang="en-US" dirty="0"/>
              <a:t> je </a:t>
            </a:r>
            <a:r>
              <a:rPr lang="en-US" dirty="0" err="1"/>
              <a:t>potrebno</a:t>
            </a:r>
            <a:r>
              <a:rPr lang="en-US" dirty="0"/>
              <a:t> </a:t>
            </a:r>
            <a:r>
              <a:rPr lang="en-US" dirty="0" err="1"/>
              <a:t>analizirati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informacije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potrebne</a:t>
            </a:r>
            <a:r>
              <a:rPr lang="en-US" dirty="0"/>
              <a:t>, </a:t>
            </a:r>
            <a:r>
              <a:rPr lang="en-US" dirty="0" err="1"/>
              <a:t>moguće</a:t>
            </a:r>
            <a:r>
              <a:rPr lang="en-US" dirty="0"/>
              <a:t> je </a:t>
            </a:r>
            <a:r>
              <a:rPr lang="en-US" dirty="0" err="1"/>
              <a:t>koristiti</a:t>
            </a:r>
            <a:r>
              <a:rPr lang="en-US" dirty="0"/>
              <a:t> </a:t>
            </a:r>
            <a:r>
              <a:rPr lang="en-US" dirty="0" err="1"/>
              <a:t>neke</a:t>
            </a:r>
            <a:r>
              <a:rPr lang="en-US" dirty="0"/>
              <a:t> od </a:t>
            </a:r>
            <a:r>
              <a:rPr lang="en-US" dirty="0" err="1"/>
              <a:t>trenutno</a:t>
            </a:r>
            <a:r>
              <a:rPr lang="en-US" dirty="0"/>
              <a:t> </a:t>
            </a:r>
            <a:r>
              <a:rPr lang="en-US" dirty="0" err="1"/>
              <a:t>dostupnih</a:t>
            </a:r>
            <a:r>
              <a:rPr lang="en-US" dirty="0"/>
              <a:t> </a:t>
            </a:r>
            <a:r>
              <a:rPr lang="en-US" dirty="0" err="1"/>
              <a:t>softvera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analizu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vizuelizaciju</a:t>
            </a:r>
            <a:r>
              <a:rPr lang="en-US" dirty="0"/>
              <a:t> </a:t>
            </a:r>
            <a:r>
              <a:rPr lang="en-US" dirty="0" err="1"/>
              <a:t>socijalniih</a:t>
            </a:r>
            <a:r>
              <a:rPr lang="en-US" dirty="0"/>
              <a:t> </a:t>
            </a:r>
            <a:r>
              <a:rPr lang="en-US" dirty="0" err="1" smtClean="0"/>
              <a:t>mreža</a:t>
            </a:r>
            <a:endParaRPr lang="sr-Latn-RS" dirty="0" smtClean="0"/>
          </a:p>
          <a:p>
            <a:r>
              <a:rPr lang="en-US" dirty="0" err="1"/>
              <a:t>Softver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analizu</a:t>
            </a:r>
            <a:r>
              <a:rPr lang="en-US" dirty="0"/>
              <a:t> </a:t>
            </a:r>
            <a:r>
              <a:rPr lang="en-US" dirty="0" err="1"/>
              <a:t>društvenih</a:t>
            </a:r>
            <a:r>
              <a:rPr lang="en-US" dirty="0"/>
              <a:t> </a:t>
            </a:r>
            <a:r>
              <a:rPr lang="en-US" dirty="0" err="1" smtClean="0"/>
              <a:t>mreža</a:t>
            </a:r>
            <a:r>
              <a:rPr lang="sr-Latn-RS" dirty="0" smtClean="0"/>
              <a:t> </a:t>
            </a:r>
            <a:r>
              <a:rPr lang="en-US" dirty="0" err="1" smtClean="0"/>
              <a:t>uključuje</a:t>
            </a:r>
            <a:r>
              <a:rPr lang="en-US" dirty="0" smtClean="0"/>
              <a:t>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paketa</a:t>
            </a:r>
            <a:r>
              <a:rPr lang="en-US" dirty="0"/>
              <a:t> </a:t>
            </a:r>
            <a:r>
              <a:rPr lang="en-US" dirty="0" err="1"/>
              <a:t>zasnovana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grafičkom</a:t>
            </a:r>
            <a:r>
              <a:rPr lang="en-US" dirty="0"/>
              <a:t> </a:t>
            </a:r>
            <a:r>
              <a:rPr lang="en-US" dirty="0" err="1"/>
              <a:t>korisničkom</a:t>
            </a:r>
            <a:r>
              <a:rPr lang="en-US" dirty="0"/>
              <a:t> </a:t>
            </a:r>
            <a:r>
              <a:rPr lang="en-US" dirty="0" err="1"/>
              <a:t>interfejsu</a:t>
            </a:r>
            <a:r>
              <a:rPr lang="en-US" dirty="0"/>
              <a:t> (GUI)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paketima</a:t>
            </a:r>
            <a:r>
              <a:rPr lang="en-US" dirty="0"/>
              <a:t> </a:t>
            </a:r>
            <a:r>
              <a:rPr lang="en-US" dirty="0" err="1"/>
              <a:t>napravljenim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 smtClean="0"/>
              <a:t>programiranje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22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Primeri softvera za analizu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7565"/>
            <a:ext cx="8596668" cy="3880773"/>
          </a:xfrm>
        </p:spPr>
        <p:txBody>
          <a:bodyPr/>
          <a:lstStyle/>
          <a:p>
            <a:r>
              <a:rPr lang="sr-Latn-RS" dirty="0" smtClean="0"/>
              <a:t>Software SocNet</a:t>
            </a:r>
          </a:p>
          <a:p>
            <a:r>
              <a:rPr lang="sr-Latn-RS" dirty="0" smtClean="0"/>
              <a:t>NodeXL</a:t>
            </a:r>
          </a:p>
          <a:p>
            <a:r>
              <a:rPr lang="sr-Latn-RS" dirty="0" smtClean="0"/>
              <a:t>Graph-tool</a:t>
            </a:r>
          </a:p>
          <a:p>
            <a:r>
              <a:rPr lang="sr-Latn-RS" dirty="0" smtClean="0"/>
              <a:t>Pjaek</a:t>
            </a:r>
          </a:p>
          <a:p>
            <a:r>
              <a:rPr lang="sr-Latn-RS" dirty="0" smtClean="0"/>
              <a:t>Meerkat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618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Softveri za ekstrakciju dokaza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7837"/>
            <a:ext cx="8596668" cy="3880773"/>
          </a:xfrm>
        </p:spPr>
        <p:txBody>
          <a:bodyPr/>
          <a:lstStyle/>
          <a:p>
            <a:r>
              <a:rPr lang="en-US" dirty="0" err="1"/>
              <a:t>Takodje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en-US" dirty="0"/>
              <a:t> se </a:t>
            </a:r>
            <a:r>
              <a:rPr lang="en-US" dirty="0" err="1"/>
              <a:t>koristiti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softveri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služe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ekstrakciju</a:t>
            </a:r>
            <a:r>
              <a:rPr lang="en-US" dirty="0"/>
              <a:t> </a:t>
            </a:r>
            <a:r>
              <a:rPr lang="en-US" dirty="0" err="1"/>
              <a:t>dokaza</a:t>
            </a:r>
            <a:r>
              <a:rPr lang="en-US" dirty="0"/>
              <a:t>,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nisu</a:t>
            </a:r>
            <a:r>
              <a:rPr lang="en-US" dirty="0"/>
              <a:t> </a:t>
            </a:r>
            <a:r>
              <a:rPr lang="en-US" dirty="0" err="1"/>
              <a:t>specijalno</a:t>
            </a:r>
            <a:r>
              <a:rPr lang="en-US" dirty="0"/>
              <a:t> </a:t>
            </a:r>
            <a:r>
              <a:rPr lang="en-US" dirty="0" err="1"/>
              <a:t>dizajnirani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socijalne</a:t>
            </a:r>
            <a:r>
              <a:rPr lang="en-US" dirty="0"/>
              <a:t> </a:t>
            </a:r>
            <a:r>
              <a:rPr lang="en-US" dirty="0" err="1"/>
              <a:t>mreže</a:t>
            </a:r>
            <a:endParaRPr lang="sr-Latn-RS" dirty="0"/>
          </a:p>
          <a:p>
            <a:r>
              <a:rPr lang="sr-Latn-RS" dirty="0"/>
              <a:t>I</a:t>
            </a:r>
            <a:r>
              <a:rPr lang="en-US" dirty="0" err="1"/>
              <a:t>maju</a:t>
            </a:r>
            <a:r>
              <a:rPr lang="en-US" dirty="0"/>
              <a:t> </a:t>
            </a:r>
            <a:r>
              <a:rPr lang="en-US" dirty="0" err="1"/>
              <a:t>sposobnost</a:t>
            </a:r>
            <a:r>
              <a:rPr lang="en-US" dirty="0"/>
              <a:t> da </a:t>
            </a:r>
            <a:r>
              <a:rPr lang="en-US" dirty="0" err="1"/>
              <a:t>oporave</a:t>
            </a:r>
            <a:r>
              <a:rPr lang="en-US" dirty="0"/>
              <a:t>, </a:t>
            </a:r>
            <a:r>
              <a:rPr lang="en-US" dirty="0" err="1"/>
              <a:t>pregledaju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analiziraju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drugih</a:t>
            </a:r>
            <a:r>
              <a:rPr lang="en-US" dirty="0"/>
              <a:t> </a:t>
            </a:r>
            <a:r>
              <a:rPr lang="en-US" dirty="0" err="1"/>
              <a:t>tehnologija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prisutne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u </a:t>
            </a:r>
            <a:r>
              <a:rPr lang="en-US" dirty="0" err="1"/>
              <a:t>forenzici</a:t>
            </a:r>
            <a:r>
              <a:rPr lang="en-US" dirty="0"/>
              <a:t> </a:t>
            </a:r>
            <a:r>
              <a:rPr lang="en-US" dirty="0" err="1"/>
              <a:t>socijalnih</a:t>
            </a:r>
            <a:r>
              <a:rPr lang="en-US" dirty="0"/>
              <a:t> </a:t>
            </a:r>
            <a:r>
              <a:rPr lang="en-US" dirty="0" err="1" smtClean="0"/>
              <a:t>mreža</a:t>
            </a:r>
            <a:endParaRPr lang="sr-Latn-RS" dirty="0" smtClean="0"/>
          </a:p>
          <a:p>
            <a:r>
              <a:rPr lang="sr-Latn-RS" dirty="0" smtClean="0"/>
              <a:t>Neki od njih su: </a:t>
            </a:r>
            <a:r>
              <a:rPr lang="en-US" b="1" dirty="0" err="1"/>
              <a:t>CacheBack</a:t>
            </a:r>
            <a:r>
              <a:rPr lang="en-US" b="1" dirty="0"/>
              <a:t>, Internet Evidence Finder (IEF)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 err="1"/>
              <a:t>EnCase</a:t>
            </a:r>
            <a:r>
              <a:rPr lang="en-US" b="1" dirty="0"/>
              <a:t> Forensic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4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Zaključak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4141"/>
            <a:ext cx="8596668" cy="3880773"/>
          </a:xfrm>
        </p:spPr>
        <p:txBody>
          <a:bodyPr/>
          <a:lstStyle/>
          <a:p>
            <a:r>
              <a:rPr lang="en-US" dirty="0"/>
              <a:t>Grana </a:t>
            </a:r>
            <a:r>
              <a:rPr lang="en-US" dirty="0" err="1"/>
              <a:t>forenzike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se </a:t>
            </a:r>
            <a:r>
              <a:rPr lang="en-US" dirty="0" err="1"/>
              <a:t>bavi</a:t>
            </a:r>
            <a:r>
              <a:rPr lang="en-US" dirty="0"/>
              <a:t> </a:t>
            </a:r>
            <a:r>
              <a:rPr lang="en-US" dirty="0" err="1"/>
              <a:t>socijalnim</a:t>
            </a:r>
            <a:r>
              <a:rPr lang="en-US" dirty="0"/>
              <a:t> </a:t>
            </a:r>
            <a:r>
              <a:rPr lang="en-US" dirty="0" err="1"/>
              <a:t>mrežama</a:t>
            </a:r>
            <a:r>
              <a:rPr lang="en-US" dirty="0"/>
              <a:t> je </a:t>
            </a:r>
            <a:r>
              <a:rPr lang="en-US" dirty="0" err="1"/>
              <a:t>još</a:t>
            </a:r>
            <a:r>
              <a:rPr lang="en-US" dirty="0"/>
              <a:t> </a:t>
            </a:r>
            <a:r>
              <a:rPr lang="en-US" dirty="0" err="1"/>
              <a:t>uvek</a:t>
            </a:r>
            <a:r>
              <a:rPr lang="en-US" dirty="0"/>
              <a:t> u </a:t>
            </a:r>
            <a:r>
              <a:rPr lang="en-US" dirty="0" err="1" smtClean="0"/>
              <a:t>razvoju</a:t>
            </a:r>
            <a:endParaRPr lang="sr-Latn-RS" dirty="0" smtClean="0"/>
          </a:p>
          <a:p>
            <a:r>
              <a:rPr lang="en-US" dirty="0" err="1"/>
              <a:t>Postoje</a:t>
            </a:r>
            <a:r>
              <a:rPr lang="en-US" dirty="0"/>
              <a:t> </a:t>
            </a:r>
            <a:r>
              <a:rPr lang="en-US" dirty="0" err="1"/>
              <a:t>razni</a:t>
            </a:r>
            <a:r>
              <a:rPr lang="en-US" dirty="0"/>
              <a:t> </a:t>
            </a:r>
            <a:r>
              <a:rPr lang="en-US" dirty="0" err="1"/>
              <a:t>limiti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je u </a:t>
            </a:r>
            <a:r>
              <a:rPr lang="en-US" dirty="0" err="1"/>
              <a:t>pitanju</a:t>
            </a:r>
            <a:r>
              <a:rPr lang="en-US" dirty="0"/>
              <a:t> </a:t>
            </a:r>
            <a:r>
              <a:rPr lang="en-US" dirty="0" err="1"/>
              <a:t>pribavljanje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informacija</a:t>
            </a:r>
            <a:r>
              <a:rPr lang="en-US" dirty="0"/>
              <a:t>,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variraju</a:t>
            </a:r>
            <a:r>
              <a:rPr lang="en-US" dirty="0"/>
              <a:t> u </a:t>
            </a:r>
            <a:r>
              <a:rPr lang="en-US" dirty="0" err="1"/>
              <a:t>zavisnoti</a:t>
            </a:r>
            <a:r>
              <a:rPr lang="en-US" dirty="0"/>
              <a:t> od </a:t>
            </a:r>
            <a:r>
              <a:rPr lang="en-US" dirty="0" err="1"/>
              <a:t>socijalne</a:t>
            </a:r>
            <a:r>
              <a:rPr lang="en-US" dirty="0"/>
              <a:t> </a:t>
            </a:r>
            <a:r>
              <a:rPr lang="en-US" dirty="0" err="1" smtClean="0"/>
              <a:t>mreže</a:t>
            </a:r>
            <a:endParaRPr lang="sr-Latn-RS" dirty="0" smtClean="0"/>
          </a:p>
          <a:p>
            <a:r>
              <a:rPr lang="en-US" dirty="0" err="1"/>
              <a:t>Trenutno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tržištu</a:t>
            </a:r>
            <a:r>
              <a:rPr lang="en-US" dirty="0"/>
              <a:t> ne </a:t>
            </a:r>
            <a:r>
              <a:rPr lang="en-US" dirty="0" err="1"/>
              <a:t>postoji</a:t>
            </a:r>
            <a:r>
              <a:rPr lang="en-US" dirty="0"/>
              <a:t> </a:t>
            </a:r>
            <a:r>
              <a:rPr lang="en-US" dirty="0" err="1"/>
              <a:t>softveri</a:t>
            </a:r>
            <a:r>
              <a:rPr lang="en-US" dirty="0"/>
              <a:t> </a:t>
            </a:r>
            <a:r>
              <a:rPr lang="en-US" dirty="0" err="1"/>
              <a:t>namenji</a:t>
            </a:r>
            <a:r>
              <a:rPr lang="en-US" dirty="0"/>
              <a:t> </a:t>
            </a:r>
            <a:r>
              <a:rPr lang="en-US" dirty="0" err="1"/>
              <a:t>specifičnim</a:t>
            </a:r>
            <a:r>
              <a:rPr lang="en-US" dirty="0"/>
              <a:t> </a:t>
            </a:r>
            <a:r>
              <a:rPr lang="en-US" dirty="0" err="1" smtClean="0"/>
              <a:t>socij</a:t>
            </a:r>
            <a:r>
              <a:rPr lang="sr-Latn-RS" dirty="0" smtClean="0"/>
              <a:t>alnim </a:t>
            </a:r>
            <a:r>
              <a:rPr lang="en-US" dirty="0" err="1" smtClean="0"/>
              <a:t>mrežama</a:t>
            </a:r>
            <a:r>
              <a:rPr lang="en-US" dirty="0"/>
              <a:t>, </a:t>
            </a:r>
            <a:r>
              <a:rPr lang="en-US" dirty="0" err="1"/>
              <a:t>taj</a:t>
            </a:r>
            <a:r>
              <a:rPr lang="en-US" dirty="0"/>
              <a:t> problem se </a:t>
            </a:r>
            <a:r>
              <a:rPr lang="en-US" dirty="0" err="1"/>
              <a:t>donekle</a:t>
            </a:r>
            <a:r>
              <a:rPr lang="en-US" dirty="0"/>
              <a:t> </a:t>
            </a:r>
            <a:r>
              <a:rPr lang="en-US" dirty="0" err="1"/>
              <a:t>prevazilzi</a:t>
            </a:r>
            <a:r>
              <a:rPr lang="en-US" dirty="0"/>
              <a:t> </a:t>
            </a:r>
            <a:r>
              <a:rPr lang="en-US" dirty="0" err="1"/>
              <a:t>korišćenjem</a:t>
            </a:r>
            <a:r>
              <a:rPr lang="en-US" dirty="0"/>
              <a:t> </a:t>
            </a:r>
            <a:r>
              <a:rPr lang="en-US" dirty="0" err="1"/>
              <a:t>kombinacija</a:t>
            </a:r>
            <a:r>
              <a:rPr lang="en-US" dirty="0"/>
              <a:t> </a:t>
            </a:r>
            <a:r>
              <a:rPr lang="en-US" dirty="0" err="1"/>
              <a:t>nekih</a:t>
            </a:r>
            <a:r>
              <a:rPr lang="en-US" dirty="0"/>
              <a:t> od </a:t>
            </a:r>
            <a:r>
              <a:rPr lang="en-US" dirty="0" err="1"/>
              <a:t>postojećih</a:t>
            </a:r>
            <a:r>
              <a:rPr lang="en-US" dirty="0"/>
              <a:t> </a:t>
            </a:r>
            <a:r>
              <a:rPr lang="en-US" dirty="0" err="1" smtClean="0"/>
              <a:t>alata</a:t>
            </a:r>
            <a:endParaRPr lang="sr-Latn-RS" dirty="0" smtClean="0"/>
          </a:p>
          <a:p>
            <a:r>
              <a:rPr lang="pl-PL" dirty="0"/>
              <a:t>Dokazi sa socijalnih mreža imaju potencijal da budu jako bitni u </a:t>
            </a:r>
            <a:r>
              <a:rPr lang="pl-PL" dirty="0" smtClean="0"/>
              <a:t>istragama</a:t>
            </a:r>
          </a:p>
          <a:p>
            <a:r>
              <a:rPr lang="en-US" dirty="0" err="1"/>
              <a:t>Neophodno</a:t>
            </a:r>
            <a:r>
              <a:rPr lang="en-US" dirty="0"/>
              <a:t> je </a:t>
            </a:r>
            <a:r>
              <a:rPr lang="en-US" dirty="0" err="1"/>
              <a:t>razvijati</a:t>
            </a:r>
            <a:r>
              <a:rPr lang="en-US" dirty="0"/>
              <a:t> </a:t>
            </a:r>
            <a:r>
              <a:rPr lang="en-US" dirty="0" err="1"/>
              <a:t>inovativne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bolje</a:t>
            </a:r>
            <a:r>
              <a:rPr lang="en-US" dirty="0"/>
              <a:t> </a:t>
            </a:r>
            <a:r>
              <a:rPr lang="en-US" dirty="0" err="1"/>
              <a:t>načine</a:t>
            </a:r>
            <a:r>
              <a:rPr lang="en-US" dirty="0"/>
              <a:t> </a:t>
            </a:r>
            <a:r>
              <a:rPr lang="en-US" dirty="0" err="1" smtClean="0"/>
              <a:t>predstavljanja</a:t>
            </a:r>
            <a:r>
              <a:rPr lang="sr-Latn-RS" dirty="0" smtClean="0"/>
              <a:t> i prikupljanja</a:t>
            </a:r>
            <a:r>
              <a:rPr lang="en-US" dirty="0" smtClean="0"/>
              <a:t> </a:t>
            </a:r>
            <a:r>
              <a:rPr lang="en-US" dirty="0" err="1"/>
              <a:t>informacija</a:t>
            </a:r>
            <a:r>
              <a:rPr lang="en-US" dirty="0"/>
              <a:t> </a:t>
            </a:r>
            <a:r>
              <a:rPr lang="en-US" dirty="0" err="1"/>
              <a:t>istražiteljima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019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Sadržaj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4685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sr-Latn-RS" dirty="0" smtClean="0"/>
          </a:p>
          <a:p>
            <a:r>
              <a:rPr lang="sr-Latn-RS" dirty="0" smtClean="0"/>
              <a:t>Forenzika socijlanih mreža</a:t>
            </a:r>
          </a:p>
          <a:p>
            <a:r>
              <a:rPr lang="sr-Latn-RS" dirty="0" smtClean="0"/>
              <a:t>Podaci socijalne  mreže</a:t>
            </a:r>
          </a:p>
          <a:p>
            <a:r>
              <a:rPr lang="sr-Latn-RS" dirty="0" smtClean="0"/>
              <a:t>Vizualizacija</a:t>
            </a:r>
          </a:p>
          <a:p>
            <a:r>
              <a:rPr lang="sr-Latn-RS" dirty="0" smtClean="0"/>
              <a:t>Formalni model znanja</a:t>
            </a:r>
          </a:p>
          <a:p>
            <a:r>
              <a:rPr lang="sr-Latn-RS" dirty="0" smtClean="0"/>
              <a:t>Graph API</a:t>
            </a:r>
          </a:p>
          <a:p>
            <a:r>
              <a:rPr lang="sr-Latn-RS" dirty="0" smtClean="0"/>
              <a:t>Facebook Artefakti</a:t>
            </a:r>
          </a:p>
          <a:p>
            <a:r>
              <a:rPr lang="sr-Latn-RS" dirty="0" smtClean="0"/>
              <a:t>Postojeći softveri za analizu socijalnih mreža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687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Forenzika socijalnih mreža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Forenzika</a:t>
            </a:r>
            <a:r>
              <a:rPr lang="en-US" dirty="0"/>
              <a:t> </a:t>
            </a:r>
            <a:r>
              <a:rPr lang="en-US" dirty="0" err="1"/>
              <a:t>socijalnih</a:t>
            </a:r>
            <a:r>
              <a:rPr lang="en-US" dirty="0"/>
              <a:t> </a:t>
            </a:r>
            <a:r>
              <a:rPr lang="en-US" dirty="0" err="1"/>
              <a:t>mreža</a:t>
            </a:r>
            <a:r>
              <a:rPr lang="en-US" dirty="0"/>
              <a:t>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ništa</a:t>
            </a:r>
            <a:r>
              <a:rPr lang="en-US" dirty="0"/>
              <a:t> </a:t>
            </a:r>
            <a:r>
              <a:rPr lang="en-US" dirty="0" err="1"/>
              <a:t>drugo</a:t>
            </a:r>
            <a:r>
              <a:rPr lang="en-US" dirty="0"/>
              <a:t> do </a:t>
            </a:r>
            <a:r>
              <a:rPr lang="en-US" dirty="0" err="1"/>
              <a:t>primena</a:t>
            </a:r>
            <a:r>
              <a:rPr lang="en-US" dirty="0"/>
              <a:t> </a:t>
            </a:r>
            <a:r>
              <a:rPr lang="en-US" dirty="0" err="1"/>
              <a:t>tehnika</a:t>
            </a:r>
            <a:r>
              <a:rPr lang="en-US" dirty="0"/>
              <a:t> </a:t>
            </a:r>
            <a:r>
              <a:rPr lang="en-US" dirty="0" err="1"/>
              <a:t>kompjuterskog</a:t>
            </a:r>
            <a:r>
              <a:rPr lang="en-US" dirty="0"/>
              <a:t> </a:t>
            </a:r>
            <a:r>
              <a:rPr lang="en-US" dirty="0" err="1"/>
              <a:t>istraživanja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analize</a:t>
            </a:r>
            <a:r>
              <a:rPr lang="en-US" dirty="0"/>
              <a:t>,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je </a:t>
            </a:r>
            <a:r>
              <a:rPr lang="en-US" dirty="0" err="1"/>
              <a:t>prikupljanje</a:t>
            </a:r>
            <a:r>
              <a:rPr lang="en-US" dirty="0"/>
              <a:t> </a:t>
            </a:r>
            <a:r>
              <a:rPr lang="en-US" dirty="0" err="1"/>
              <a:t>informacija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onlajn</a:t>
            </a:r>
            <a:r>
              <a:rPr lang="en-US" dirty="0"/>
              <a:t> </a:t>
            </a:r>
            <a:r>
              <a:rPr lang="en-US" dirty="0" err="1"/>
              <a:t>izvora</a:t>
            </a:r>
            <a:r>
              <a:rPr lang="en-US" dirty="0"/>
              <a:t> (</a:t>
            </a:r>
            <a:r>
              <a:rPr lang="en-US" dirty="0" err="1"/>
              <a:t>npr</a:t>
            </a:r>
            <a:r>
              <a:rPr lang="en-US" dirty="0"/>
              <a:t>. </a:t>
            </a:r>
            <a:r>
              <a:rPr lang="en-US" dirty="0" err="1"/>
              <a:t>Fejsbuk</a:t>
            </a:r>
            <a:r>
              <a:rPr lang="en-US" dirty="0"/>
              <a:t>, </a:t>
            </a:r>
            <a:r>
              <a:rPr lang="en-US" dirty="0" err="1"/>
              <a:t>Tviter</a:t>
            </a:r>
            <a:r>
              <a:rPr lang="en-US" dirty="0"/>
              <a:t>, LinkedIn...)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naknadno</a:t>
            </a:r>
            <a:r>
              <a:rPr lang="en-US" dirty="0"/>
              <a:t> </a:t>
            </a:r>
            <a:r>
              <a:rPr lang="en-US" dirty="0" err="1"/>
              <a:t>skladištenje</a:t>
            </a:r>
            <a:r>
              <a:rPr lang="en-US" dirty="0"/>
              <a:t>, </a:t>
            </a:r>
            <a:r>
              <a:rPr lang="en-US" dirty="0" err="1"/>
              <a:t>analiziranje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čuvanje</a:t>
            </a:r>
            <a:r>
              <a:rPr lang="en-US" dirty="0"/>
              <a:t> </a:t>
            </a:r>
            <a:r>
              <a:rPr lang="en-US" dirty="0" err="1"/>
              <a:t>tih</a:t>
            </a:r>
            <a:r>
              <a:rPr lang="en-US" dirty="0"/>
              <a:t> </a:t>
            </a:r>
            <a:r>
              <a:rPr lang="en-US" dirty="0" err="1"/>
              <a:t>informacija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dokaz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će</a:t>
            </a:r>
            <a:r>
              <a:rPr lang="en-US" dirty="0"/>
              <a:t> </a:t>
            </a:r>
            <a:r>
              <a:rPr lang="en-US" dirty="0" err="1"/>
              <a:t>možda</a:t>
            </a:r>
            <a:r>
              <a:rPr lang="en-US" dirty="0"/>
              <a:t> </a:t>
            </a:r>
            <a:r>
              <a:rPr lang="en-US" dirty="0" err="1"/>
              <a:t>morati</a:t>
            </a:r>
            <a:r>
              <a:rPr lang="en-US" dirty="0"/>
              <a:t> da se </a:t>
            </a:r>
            <a:r>
              <a:rPr lang="en-US" dirty="0" err="1"/>
              <a:t>iznese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sudu</a:t>
            </a:r>
            <a:r>
              <a:rPr lang="en-US" dirty="0" smtClean="0"/>
              <a:t>.</a:t>
            </a:r>
            <a:endParaRPr lang="sr-Latn-RS" dirty="0" smtClean="0"/>
          </a:p>
          <a:p>
            <a:r>
              <a:rPr lang="sr-Latn-RS" dirty="0"/>
              <a:t>Izazov je pronaći relevantne podatke u moru informacija, jer se oni, osim na </a:t>
            </a:r>
            <a:r>
              <a:rPr lang="sr-Latn-RS" dirty="0" smtClean="0"/>
              <a:t>socijalnim </a:t>
            </a:r>
            <a:r>
              <a:rPr lang="sr-Latn-RS" dirty="0"/>
              <a:t>mrežama mogu nalaziti na povezanim </a:t>
            </a:r>
            <a:r>
              <a:rPr lang="sr-Latn-RS" dirty="0" smtClean="0"/>
              <a:t>stranicama</a:t>
            </a:r>
          </a:p>
          <a:p>
            <a:r>
              <a:rPr lang="sr-Latn-RS" dirty="0"/>
              <a:t>Drugi važan aspekt forenzike je pravilna vizuelizacija podataka zbog ogromne količine dostupnih podataka</a:t>
            </a:r>
            <a:endParaRPr lang="sr-Latn-RS" dirty="0" smtClean="0"/>
          </a:p>
          <a:p>
            <a:r>
              <a:rPr lang="sr-Latn-RS" dirty="0"/>
              <a:t>Najveći problem forenzike društvenih mreža je prikupiti dokaze bez kršenja zakona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248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Podaci socijalne mreže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906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sr-Latn-RS" dirty="0" err="1" smtClean="0"/>
              <a:t>M</a:t>
            </a:r>
            <a:r>
              <a:rPr lang="en-US" dirty="0" err="1" smtClean="0"/>
              <a:t>ogu</a:t>
            </a:r>
            <a:r>
              <a:rPr lang="en-US" dirty="0" smtClean="0"/>
              <a:t> </a:t>
            </a:r>
            <a:r>
              <a:rPr lang="en-US" dirty="0"/>
              <a:t>se </a:t>
            </a:r>
            <a:r>
              <a:rPr lang="en-US" dirty="0" err="1"/>
              <a:t>identifikovati</a:t>
            </a:r>
            <a:r>
              <a:rPr lang="en-US" dirty="0"/>
              <a:t> </a:t>
            </a:r>
            <a:r>
              <a:rPr lang="en-US" dirty="0" err="1"/>
              <a:t>generički</a:t>
            </a:r>
            <a:r>
              <a:rPr lang="en-US" dirty="0"/>
              <a:t> </a:t>
            </a:r>
            <a:r>
              <a:rPr lang="en-US" dirty="0" err="1"/>
              <a:t>izvori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od </a:t>
            </a:r>
            <a:r>
              <a:rPr lang="en-US" dirty="0" err="1"/>
              <a:t>interesa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forenzička</a:t>
            </a:r>
            <a:r>
              <a:rPr lang="en-US" dirty="0"/>
              <a:t> </a:t>
            </a:r>
            <a:r>
              <a:rPr lang="en-US" dirty="0" err="1" smtClean="0"/>
              <a:t>ispitivanja</a:t>
            </a:r>
            <a:endParaRPr lang="sr-Latn-RS" dirty="0" smtClean="0"/>
          </a:p>
          <a:p>
            <a:r>
              <a:rPr lang="sr-Latn-RS" b="1" dirty="0"/>
              <a:t>Društveni otisak</a:t>
            </a:r>
            <a:r>
              <a:rPr lang="sr-Latn-RS" dirty="0"/>
              <a:t> </a:t>
            </a:r>
            <a:endParaRPr lang="sr-Latn-RS" dirty="0" smtClean="0"/>
          </a:p>
          <a:p>
            <a:r>
              <a:rPr lang="sr-Latn-RS" b="1" dirty="0"/>
              <a:t>Komunikacioni </a:t>
            </a:r>
            <a:r>
              <a:rPr lang="sr-Latn-RS" b="1" dirty="0" smtClean="0"/>
              <a:t>obrazac</a:t>
            </a:r>
          </a:p>
          <a:p>
            <a:r>
              <a:rPr lang="sr-Latn-RS" b="1" dirty="0"/>
              <a:t>Slike i video </a:t>
            </a:r>
            <a:r>
              <a:rPr lang="sr-Latn-RS" b="1" dirty="0" smtClean="0"/>
              <a:t>snimci</a:t>
            </a:r>
          </a:p>
          <a:p>
            <a:r>
              <a:rPr lang="sr-Latn-RS" b="1" dirty="0"/>
              <a:t>Vremena </a:t>
            </a:r>
            <a:r>
              <a:rPr lang="sr-Latn-RS" b="1" dirty="0" smtClean="0"/>
              <a:t>aktivnosti</a:t>
            </a:r>
          </a:p>
          <a:p>
            <a:r>
              <a:rPr lang="sr-Latn-RS" b="1" dirty="0"/>
              <a:t>Aplikacije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527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Vizualizacija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6877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 </a:t>
            </a:r>
            <a:r>
              <a:rPr lang="en-US" dirty="0" err="1"/>
              <a:t>zavisnosti</a:t>
            </a:r>
            <a:r>
              <a:rPr lang="en-US" dirty="0"/>
              <a:t> od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socijane</a:t>
            </a:r>
            <a:r>
              <a:rPr lang="en-US" dirty="0"/>
              <a:t> </a:t>
            </a:r>
            <a:r>
              <a:rPr lang="en-US" dirty="0" err="1"/>
              <a:t>mreže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en-US" dirty="0"/>
              <a:t> se </a:t>
            </a:r>
            <a:r>
              <a:rPr lang="en-US" dirty="0" err="1"/>
              <a:t>definisati</a:t>
            </a:r>
            <a:r>
              <a:rPr lang="en-US" dirty="0"/>
              <a:t> </a:t>
            </a:r>
            <a:r>
              <a:rPr lang="en-US" dirty="0" err="1"/>
              <a:t>sledeći</a:t>
            </a:r>
            <a:r>
              <a:rPr lang="en-US" dirty="0"/>
              <a:t> </a:t>
            </a:r>
            <a:r>
              <a:rPr lang="en-US" dirty="0" err="1"/>
              <a:t>grafovi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od </a:t>
            </a:r>
            <a:r>
              <a:rPr lang="en-US" dirty="0" err="1" smtClean="0"/>
              <a:t>interesa</a:t>
            </a:r>
            <a:r>
              <a:rPr lang="sr-Latn-RS" dirty="0" smtClean="0"/>
              <a:t>:</a:t>
            </a:r>
          </a:p>
          <a:p>
            <a:r>
              <a:rPr lang="sr-Latn-RS" b="1" dirty="0"/>
              <a:t>Graf društvene </a:t>
            </a:r>
            <a:r>
              <a:rPr lang="sr-Latn-RS" b="1" dirty="0" smtClean="0"/>
              <a:t>povezanost</a:t>
            </a:r>
          </a:p>
          <a:p>
            <a:r>
              <a:rPr lang="sr-Latn-RS" b="1" dirty="0"/>
              <a:t>Graf društvenih </a:t>
            </a:r>
            <a:r>
              <a:rPr lang="sr-Latn-RS" b="1" dirty="0" smtClean="0"/>
              <a:t>interakcija</a:t>
            </a:r>
          </a:p>
          <a:p>
            <a:r>
              <a:rPr lang="sr-Latn-RS" b="1" dirty="0"/>
              <a:t>Potpuna vremenska </a:t>
            </a:r>
            <a:r>
              <a:rPr lang="sr-Latn-RS" b="1" dirty="0" smtClean="0"/>
              <a:t>linija</a:t>
            </a:r>
          </a:p>
          <a:p>
            <a:r>
              <a:rPr lang="sr-Latn-RS" b="1" dirty="0"/>
              <a:t>Vizuelizacija lokacije</a:t>
            </a:r>
            <a:endParaRPr lang="sr-Latn-R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788" y="2049068"/>
            <a:ext cx="4680396" cy="393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30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Formalni model znanja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0029"/>
            <a:ext cx="8596668" cy="38807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r-Latn-RS" dirty="0" smtClean="0"/>
              <a:t>Komponente socijalne mreže:</a:t>
            </a:r>
          </a:p>
          <a:p>
            <a:r>
              <a:rPr lang="sr-Latn-RS" dirty="0" smtClean="0"/>
              <a:t>Društveni graf</a:t>
            </a:r>
          </a:p>
          <a:p>
            <a:r>
              <a:rPr lang="sr-Latn-RS" dirty="0" smtClean="0"/>
              <a:t>Sadržaj: Interakcija, Aktivnost</a:t>
            </a:r>
          </a:p>
          <a:p>
            <a:r>
              <a:rPr lang="sr-Latn-RS" dirty="0" smtClean="0"/>
              <a:t>Korisnik</a:t>
            </a:r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r>
              <a:rPr lang="sr-Latn-RS" dirty="0" smtClean="0"/>
              <a:t>Event based model ima sledeće komponente:</a:t>
            </a:r>
          </a:p>
          <a:p>
            <a:r>
              <a:rPr lang="sr-Latn-RS" dirty="0" smtClean="0"/>
              <a:t>Subjekat</a:t>
            </a:r>
          </a:p>
          <a:p>
            <a:r>
              <a:rPr lang="sr-Latn-RS" dirty="0" smtClean="0"/>
              <a:t>Objekat</a:t>
            </a:r>
          </a:p>
          <a:p>
            <a:r>
              <a:rPr lang="sr-Latn-RS" dirty="0" smtClean="0"/>
              <a:t>Događaj</a:t>
            </a:r>
          </a:p>
          <a:p>
            <a:r>
              <a:rPr lang="sr-Latn-RS" dirty="0" smtClean="0"/>
              <a:t>Dokaz</a:t>
            </a:r>
          </a:p>
          <a:p>
            <a:r>
              <a:rPr lang="sr-Latn-RS" dirty="0" smtClean="0"/>
              <a:t>Relacija (veza)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489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Graph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7837"/>
            <a:ext cx="8596668" cy="3880773"/>
          </a:xfrm>
        </p:spPr>
        <p:txBody>
          <a:bodyPr/>
          <a:lstStyle/>
          <a:p>
            <a:r>
              <a:rPr lang="sr-Latn-RS" dirty="0" smtClean="0"/>
              <a:t>Primarni način za unošenje i prikupljanje podataka sa Facebook platforme</a:t>
            </a:r>
          </a:p>
          <a:p>
            <a:pPr marL="0" indent="0">
              <a:buNone/>
            </a:pPr>
            <a:r>
              <a:rPr lang="sr-Latn-RS" dirty="0" smtClean="0"/>
              <a:t>Komponente:</a:t>
            </a:r>
          </a:p>
          <a:p>
            <a:r>
              <a:rPr lang="sr-Latn-RS" dirty="0" smtClean="0"/>
              <a:t>Čvorovi</a:t>
            </a:r>
          </a:p>
          <a:p>
            <a:r>
              <a:rPr lang="sr-Latn-RS" dirty="0" smtClean="0"/>
              <a:t>Ivice</a:t>
            </a:r>
          </a:p>
          <a:p>
            <a:r>
              <a:rPr lang="sr-Latn-RS" dirty="0" smtClean="0"/>
              <a:t>Polja</a:t>
            </a:r>
          </a:p>
          <a:p>
            <a:r>
              <a:rPr lang="sr-Latn-RS" dirty="0" smtClean="0"/>
              <a:t>ID</a:t>
            </a:r>
          </a:p>
          <a:p>
            <a:r>
              <a:rPr lang="sr-Latn-RS" dirty="0" smtClean="0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1374789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686" y="575629"/>
            <a:ext cx="9234762" cy="58007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r-Latn-RS" dirty="0" smtClean="0"/>
              <a:t>Entiteti koji se mogu naći:</a:t>
            </a:r>
          </a:p>
          <a:p>
            <a:pPr lvl="0"/>
            <a:r>
              <a:rPr lang="sr-Latn-RS" b="1" dirty="0" smtClean="0"/>
              <a:t>Profil</a:t>
            </a:r>
            <a:endParaRPr lang="en-US" dirty="0"/>
          </a:p>
          <a:p>
            <a:pPr lvl="0"/>
            <a:r>
              <a:rPr lang="sr-Latn-RS" b="1" dirty="0" smtClean="0"/>
              <a:t>Korisnik</a:t>
            </a:r>
            <a:endParaRPr lang="en-US" dirty="0"/>
          </a:p>
          <a:p>
            <a:pPr lvl="0"/>
            <a:r>
              <a:rPr lang="sr-Latn-RS" b="1" dirty="0"/>
              <a:t>Lista </a:t>
            </a:r>
            <a:r>
              <a:rPr lang="sr-Latn-RS" b="1" dirty="0" smtClean="0"/>
              <a:t>prijatelja</a:t>
            </a:r>
            <a:endParaRPr lang="en-US" dirty="0"/>
          </a:p>
          <a:p>
            <a:pPr lvl="0"/>
            <a:r>
              <a:rPr lang="sr-Latn-RS" b="1" dirty="0" smtClean="0"/>
              <a:t>Grupa</a:t>
            </a:r>
            <a:endParaRPr lang="en-US" dirty="0"/>
          </a:p>
          <a:p>
            <a:pPr lvl="0"/>
            <a:r>
              <a:rPr lang="sr-Latn-RS" b="1" dirty="0" smtClean="0"/>
              <a:t>Stranica</a:t>
            </a:r>
            <a:endParaRPr lang="en-US" dirty="0"/>
          </a:p>
          <a:p>
            <a:pPr lvl="0"/>
            <a:r>
              <a:rPr lang="sr-Latn-RS" b="1" dirty="0" smtClean="0"/>
              <a:t>Događaj</a:t>
            </a:r>
            <a:endParaRPr lang="en-US" dirty="0"/>
          </a:p>
          <a:p>
            <a:pPr lvl="0"/>
            <a:r>
              <a:rPr lang="sr-Latn-RS" b="1" dirty="0" smtClean="0"/>
              <a:t>Objava</a:t>
            </a:r>
            <a:endParaRPr lang="en-US" dirty="0"/>
          </a:p>
          <a:p>
            <a:pPr lvl="0"/>
            <a:r>
              <a:rPr lang="sr-Latn-RS" b="1" dirty="0"/>
              <a:t>Postignuće</a:t>
            </a:r>
            <a:r>
              <a:rPr lang="sr-Latn-RS" dirty="0"/>
              <a:t> (milestone)</a:t>
            </a:r>
            <a:endParaRPr lang="en-US" dirty="0"/>
          </a:p>
          <a:p>
            <a:pPr lvl="0"/>
            <a:r>
              <a:rPr lang="sr-Latn-RS" b="1" dirty="0"/>
              <a:t>Status</a:t>
            </a:r>
            <a:endParaRPr lang="en-US" dirty="0"/>
          </a:p>
          <a:p>
            <a:pPr lvl="0"/>
            <a:r>
              <a:rPr lang="sr-Latn-RS" b="1" dirty="0" smtClean="0"/>
              <a:t>Link</a:t>
            </a:r>
            <a:endParaRPr lang="en-US" dirty="0" smtClean="0"/>
          </a:p>
          <a:p>
            <a:pPr lvl="0"/>
            <a:r>
              <a:rPr lang="sr-Latn-RS" b="1" dirty="0" smtClean="0"/>
              <a:t>Slika</a:t>
            </a:r>
            <a:endParaRPr lang="en-US" dirty="0" smtClean="0"/>
          </a:p>
          <a:p>
            <a:pPr lvl="0"/>
            <a:r>
              <a:rPr lang="sr-Latn-RS" b="1" dirty="0" smtClean="0"/>
              <a:t>Album</a:t>
            </a:r>
            <a:endParaRPr lang="en-US" dirty="0"/>
          </a:p>
          <a:p>
            <a:pPr lvl="0"/>
            <a:r>
              <a:rPr lang="sr-Latn-RS" b="1" dirty="0" smtClean="0"/>
              <a:t>Video</a:t>
            </a:r>
            <a:endParaRPr lang="en-US" dirty="0"/>
          </a:p>
          <a:p>
            <a:pPr lvl="0"/>
            <a:r>
              <a:rPr lang="sr-Latn-RS" b="1" dirty="0" smtClean="0"/>
              <a:t>Komentar</a:t>
            </a:r>
            <a:endParaRPr lang="en-US" dirty="0"/>
          </a:p>
          <a:p>
            <a:pPr lvl="0"/>
            <a:r>
              <a:rPr lang="sr-Latn-RS" b="1" dirty="0" smtClean="0"/>
              <a:t>Poruka</a:t>
            </a:r>
            <a:endParaRPr lang="sr-Latn-RS" dirty="0" smtClean="0"/>
          </a:p>
          <a:p>
            <a:pPr lvl="0"/>
            <a:r>
              <a:rPr lang="sr-Latn-RS" b="1" dirty="0" smtClean="0"/>
              <a:t>Ćaskanje</a:t>
            </a:r>
            <a:endParaRPr lang="en-US" dirty="0"/>
          </a:p>
          <a:p>
            <a:r>
              <a:rPr lang="sr-Latn-RS" b="1" dirty="0"/>
              <a:t>Aplikacija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3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Facebook Artefakti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8525"/>
            <a:ext cx="8596668" cy="3880773"/>
          </a:xfrm>
        </p:spPr>
        <p:txBody>
          <a:bodyPr/>
          <a:lstStyle/>
          <a:p>
            <a:r>
              <a:rPr lang="sr-Latn-RS" dirty="0" smtClean="0"/>
              <a:t>Facebook Chat</a:t>
            </a:r>
          </a:p>
          <a:p>
            <a:r>
              <a:rPr lang="sr-Latn-RS" dirty="0" smtClean="0"/>
              <a:t>Facebook poruke</a:t>
            </a:r>
          </a:p>
          <a:p>
            <a:r>
              <a:rPr lang="sr-Latn-RS" dirty="0" smtClean="0"/>
              <a:t>Facebook objave na zidu</a:t>
            </a:r>
            <a:r>
              <a:rPr lang="en-US" dirty="0" smtClean="0"/>
              <a:t>/</a:t>
            </a:r>
            <a:r>
              <a:rPr lang="en-US" dirty="0" err="1" smtClean="0"/>
              <a:t>statusi</a:t>
            </a:r>
            <a:r>
              <a:rPr lang="sr-Latn-RS" dirty="0" smtClean="0"/>
              <a:t> komentari</a:t>
            </a:r>
            <a:r>
              <a:rPr lang="en-US" dirty="0" smtClean="0"/>
              <a:t>/</a:t>
            </a:r>
            <a:r>
              <a:rPr lang="sr-Latn-RS" dirty="0" smtClean="0"/>
              <a:t>updejti</a:t>
            </a:r>
          </a:p>
          <a:p>
            <a:r>
              <a:rPr lang="sr-Latn-RS" dirty="0" smtClean="0"/>
              <a:t>Facebook fragmenti web stranice</a:t>
            </a:r>
          </a:p>
          <a:p>
            <a:r>
              <a:rPr lang="sr-Latn-RS" dirty="0" smtClean="0"/>
              <a:t>Facebook slike</a:t>
            </a:r>
          </a:p>
          <a:p>
            <a:r>
              <a:rPr lang="sr-Latn-RS" dirty="0" smtClean="0"/>
              <a:t>Facebook URL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014" y="4481560"/>
            <a:ext cx="4190476" cy="22380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408" y="3348760"/>
            <a:ext cx="4838095" cy="1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952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</TotalTime>
  <Words>501</Words>
  <Application>Microsoft Office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Forenzika socijalnih mreža- Facebook</vt:lpstr>
      <vt:lpstr>Sadržaj</vt:lpstr>
      <vt:lpstr>Forenzika socijalnih mreža</vt:lpstr>
      <vt:lpstr>Podaci socijalne mreže</vt:lpstr>
      <vt:lpstr>Vizualizacija</vt:lpstr>
      <vt:lpstr>Formalni model znanja</vt:lpstr>
      <vt:lpstr>Graph API</vt:lpstr>
      <vt:lpstr>PowerPoint Presentation</vt:lpstr>
      <vt:lpstr>Facebook Artefakti</vt:lpstr>
      <vt:lpstr>Postojeći softveri za analizu socijalnih mreža</vt:lpstr>
      <vt:lpstr>Primeri softvera za analizu</vt:lpstr>
      <vt:lpstr>Softveri za ekstrakciju dokaza</vt:lpstr>
      <vt:lpstr>Zaključak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Forenzika socijalnih mreža- Facebook</dc:title>
  <dc:creator>Maka</dc:creator>
  <cp:lastModifiedBy>Maka</cp:lastModifiedBy>
  <cp:revision>4</cp:revision>
  <dcterms:created xsi:type="dcterms:W3CDTF">2022-08-22T08:12:23Z</dcterms:created>
  <dcterms:modified xsi:type="dcterms:W3CDTF">2022-08-22T08:42:18Z</dcterms:modified>
</cp:coreProperties>
</file>