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0"/>
  </p:notesMasterIdLst>
  <p:sldIdLst>
    <p:sldId id="256" r:id="rId2"/>
    <p:sldId id="275" r:id="rId3"/>
    <p:sldId id="267" r:id="rId4"/>
    <p:sldId id="266" r:id="rId5"/>
    <p:sldId id="270" r:id="rId6"/>
    <p:sldId id="271" r:id="rId7"/>
    <p:sldId id="269" r:id="rId8"/>
    <p:sldId id="259" r:id="rId9"/>
    <p:sldId id="258" r:id="rId10"/>
    <p:sldId id="273" r:id="rId11"/>
    <p:sldId id="276" r:id="rId12"/>
    <p:sldId id="277" r:id="rId13"/>
    <p:sldId id="278" r:id="rId14"/>
    <p:sldId id="279" r:id="rId15"/>
    <p:sldId id="281" r:id="rId16"/>
    <p:sldId id="282" r:id="rId17"/>
    <p:sldId id="274" r:id="rId18"/>
    <p:sldId id="283" r:id="rId19"/>
    <p:sldId id="284" r:id="rId20"/>
    <p:sldId id="285" r:id="rId21"/>
    <p:sldId id="286" r:id="rId22"/>
    <p:sldId id="287" r:id="rId23"/>
    <p:sldId id="261" r:id="rId24"/>
    <p:sldId id="262" r:id="rId25"/>
    <p:sldId id="263" r:id="rId26"/>
    <p:sldId id="264" r:id="rId27"/>
    <p:sldId id="265" r:id="rId28"/>
    <p:sldId id="2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0BF1A22-ECD1-48F9-9C63-81ADB6A98C5F}">
          <p14:sldIdLst>
            <p14:sldId id="256"/>
          </p14:sldIdLst>
        </p14:section>
        <p14:section name="Agenda" id="{D13BA10E-58B2-4D66-9CA0-57DF7B214051}">
          <p14:sldIdLst>
            <p14:sldId id="275"/>
          </p14:sldIdLst>
        </p14:section>
        <p14:section name="What is Databricks" id="{CF8302FE-CE39-43EB-9D54-9F2E201D9216}">
          <p14:sldIdLst>
            <p14:sldId id="267"/>
            <p14:sldId id="266"/>
            <p14:sldId id="270"/>
            <p14:sldId id="271"/>
          </p14:sldIdLst>
        </p14:section>
        <p14:section name="Accessabilty of Spark" id="{EEA9C640-E907-4108-88A8-B1CB85CB0524}">
          <p14:sldIdLst>
            <p14:sldId id="269"/>
            <p14:sldId id="259"/>
            <p14:sldId id="258"/>
          </p14:sldIdLst>
        </p14:section>
        <p14:section name="Learning By Example" id="{CC7E6555-F3A8-478C-A5DF-2728D4A633EC}">
          <p14:sldIdLst/>
        </p14:section>
        <p14:section name="Extract Data" id="{736AE6BE-747E-418F-BB97-A39E126414B8}">
          <p14:sldIdLst>
            <p14:sldId id="273"/>
            <p14:sldId id="276"/>
            <p14:sldId id="277"/>
          </p14:sldIdLst>
        </p14:section>
        <p14:section name="Transform Data" id="{12BCDC2E-5D57-4482-BB4A-A24EB6004BEF}">
          <p14:sldIdLst>
            <p14:sldId id="278"/>
            <p14:sldId id="279"/>
            <p14:sldId id="281"/>
          </p14:sldIdLst>
        </p14:section>
        <p14:section name="Create Word Cloud" id="{A0E3BA34-B33A-4EB6-A6B7-CB23D92F1454}">
          <p14:sldIdLst>
            <p14:sldId id="282"/>
          </p14:sldIdLst>
        </p14:section>
        <p14:section name="Converting Back to Spark" id="{FE7A81A4-879B-4699-A23E-2D517BC0A543}">
          <p14:sldIdLst>
            <p14:sldId id="274"/>
            <p14:sldId id="283"/>
            <p14:sldId id="284"/>
            <p14:sldId id="285"/>
            <p14:sldId id="286"/>
          </p14:sldIdLst>
        </p14:section>
        <p14:section name="Dashboards" id="{778B2C29-5AEC-4B85-BDD1-08EB986F42F4}">
          <p14:sldIdLst>
            <p14:sldId id="287"/>
          </p14:sldIdLst>
        </p14:section>
        <p14:section name="Disadvantages" id="{DEBB390F-5575-4A2C-8071-9C6B5CA15598}">
          <p14:sldIdLst>
            <p14:sldId id="261"/>
            <p14:sldId id="262"/>
            <p14:sldId id="263"/>
            <p14:sldId id="264"/>
            <p14:sldId id="265"/>
          </p14:sldIdLst>
        </p14:section>
        <p14:section name="References" id="{603521B9-80D0-4431-9252-7CDE3C230321}">
          <p14:sldIdLst>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2135" autoAdjust="0"/>
  </p:normalViewPr>
  <p:slideViewPr>
    <p:cSldViewPr snapToGrid="0">
      <p:cViewPr varScale="1">
        <p:scale>
          <a:sx n="110" d="100"/>
          <a:sy n="110" d="100"/>
        </p:scale>
        <p:origin x="456" y="96"/>
      </p:cViewPr>
      <p:guideLst/>
    </p:cSldViewPr>
  </p:slideViewPr>
  <p:outlineViewPr>
    <p:cViewPr>
      <p:scale>
        <a:sx n="33" d="100"/>
        <a:sy n="33" d="100"/>
      </p:scale>
      <p:origin x="0" y="-1716"/>
    </p:cViewPr>
  </p:outlineViewPr>
  <p:notesTextViewPr>
    <p:cViewPr>
      <p:scale>
        <a:sx n="1" d="1"/>
        <a:sy n="1" d="1"/>
      </p:scale>
      <p:origin x="0" y="0"/>
    </p:cViewPr>
  </p:notesTextViewPr>
  <p:notesViewPr>
    <p:cSldViewPr snapToGrid="0">
      <p:cViewPr varScale="1">
        <p:scale>
          <a:sx n="91" d="100"/>
          <a:sy n="91" d="100"/>
        </p:scale>
        <p:origin x="375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4" Type="http://schemas.openxmlformats.org/officeDocument/2006/relationships/image" Target="../media/image4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2.svg"/><Relationship Id="rId1"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DF6B9-F9E5-4AD9-B76D-9AE94FFDB03A}"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1ED55353-378D-42CA-8D0F-1D61496300CF}">
      <dgm:prSet/>
      <dgm:spPr/>
      <dgm:t>
        <a:bodyPr/>
        <a:lstStyle/>
        <a:p>
          <a:r>
            <a:rPr lang="en-US" dirty="0"/>
            <a:t>Since it is Spark based, Python, R, Java, and SQL run native</a:t>
          </a:r>
        </a:p>
      </dgm:t>
    </dgm:pt>
    <dgm:pt modelId="{12557E39-33D1-4D18-8521-B6786FE5B4FA}" type="parTrans" cxnId="{7A5E6FA3-C166-426D-9AC7-C4856A4B44EB}">
      <dgm:prSet/>
      <dgm:spPr/>
      <dgm:t>
        <a:bodyPr/>
        <a:lstStyle/>
        <a:p>
          <a:endParaRPr lang="en-US"/>
        </a:p>
      </dgm:t>
    </dgm:pt>
    <dgm:pt modelId="{CFC315F7-FC42-443D-8E5F-DD7E8F0259B8}" type="sibTrans" cxnId="{7A5E6FA3-C166-426D-9AC7-C4856A4B44EB}">
      <dgm:prSet/>
      <dgm:spPr/>
      <dgm:t>
        <a:bodyPr/>
        <a:lstStyle/>
        <a:p>
          <a:endParaRPr lang="en-US"/>
        </a:p>
      </dgm:t>
    </dgm:pt>
    <dgm:pt modelId="{BC6149BA-57A8-41B5-9DD5-E62D6903143D}">
      <dgm:prSet/>
      <dgm:spPr/>
      <dgm:t>
        <a:bodyPr/>
        <a:lstStyle/>
        <a:p>
          <a:r>
            <a:rPr lang="en-US"/>
            <a:t>“These languages are converted in the backend through APIs, to interact with Spark. This saves users having to learn another programming language, such as Scala, for the sole purpose of distributed analytics.”</a:t>
          </a:r>
          <a:r>
            <a:rPr lang="en-US" baseline="30000"/>
            <a:t>4</a:t>
          </a:r>
          <a:endParaRPr lang="en-US"/>
        </a:p>
      </dgm:t>
    </dgm:pt>
    <dgm:pt modelId="{09A829AD-29F3-4AB6-8653-D037858A456C}" type="parTrans" cxnId="{DB76EAC2-50A6-400B-ADEB-DA1D01082A8B}">
      <dgm:prSet/>
      <dgm:spPr/>
      <dgm:t>
        <a:bodyPr/>
        <a:lstStyle/>
        <a:p>
          <a:endParaRPr lang="en-US"/>
        </a:p>
      </dgm:t>
    </dgm:pt>
    <dgm:pt modelId="{1B781D54-5883-40E3-858F-58C4B955BE41}" type="sibTrans" cxnId="{DB76EAC2-50A6-400B-ADEB-DA1D01082A8B}">
      <dgm:prSet/>
      <dgm:spPr/>
      <dgm:t>
        <a:bodyPr/>
        <a:lstStyle/>
        <a:p>
          <a:endParaRPr lang="en-US"/>
        </a:p>
      </dgm:t>
    </dgm:pt>
    <dgm:pt modelId="{777D3882-FBC3-4DE4-AF1A-7B402B12E6E3}">
      <dgm:prSet custT="1"/>
      <dgm:spPr/>
      <dgm:t>
        <a:bodyPr/>
        <a:lstStyle/>
        <a:p>
          <a:r>
            <a:rPr lang="en-US" sz="3200" baseline="30000" dirty="0"/>
            <a:t>Higher Productivity</a:t>
          </a:r>
          <a:endParaRPr lang="en-US" sz="3200" dirty="0"/>
        </a:p>
      </dgm:t>
    </dgm:pt>
    <dgm:pt modelId="{31BCF70C-7028-430C-B978-4DA46F3EA911}" type="parTrans" cxnId="{98E677A1-887E-4262-97AC-6B641D0F4EFB}">
      <dgm:prSet/>
      <dgm:spPr/>
      <dgm:t>
        <a:bodyPr/>
        <a:lstStyle/>
        <a:p>
          <a:endParaRPr lang="en-US"/>
        </a:p>
      </dgm:t>
    </dgm:pt>
    <dgm:pt modelId="{993F1D6B-5E18-4B09-8D55-D4F77083C9E9}" type="sibTrans" cxnId="{98E677A1-887E-4262-97AC-6B641D0F4EFB}">
      <dgm:prSet/>
      <dgm:spPr/>
      <dgm:t>
        <a:bodyPr/>
        <a:lstStyle/>
        <a:p>
          <a:endParaRPr lang="en-US"/>
        </a:p>
      </dgm:t>
    </dgm:pt>
    <dgm:pt modelId="{D3B7FA4F-A321-4DC8-BE7F-DEDA81E71EC2}">
      <dgm:prSet/>
      <dgm:spPr/>
      <dgm:t>
        <a:bodyPr/>
        <a:lstStyle/>
        <a:p>
          <a:r>
            <a:rPr lang="en-US" baseline="30000"/>
            <a:t>Databricks provides workspaces that allows for collaboration that are interactive and allow for data model creation, machine learning and data extraction</a:t>
          </a:r>
          <a:endParaRPr lang="en-US"/>
        </a:p>
      </dgm:t>
    </dgm:pt>
    <dgm:pt modelId="{310370BD-0B78-4F3E-8FFB-76688D8470B5}" type="parTrans" cxnId="{8942A185-0E19-49F9-AA09-6DE2BA2FEC2A}">
      <dgm:prSet/>
      <dgm:spPr/>
      <dgm:t>
        <a:bodyPr/>
        <a:lstStyle/>
        <a:p>
          <a:endParaRPr lang="en-US"/>
        </a:p>
      </dgm:t>
    </dgm:pt>
    <dgm:pt modelId="{7D454875-D646-4D1D-9036-74A676CACC45}" type="sibTrans" cxnId="{8942A185-0E19-49F9-AA09-6DE2BA2FEC2A}">
      <dgm:prSet/>
      <dgm:spPr/>
      <dgm:t>
        <a:bodyPr/>
        <a:lstStyle/>
        <a:p>
          <a:endParaRPr lang="en-US"/>
        </a:p>
      </dgm:t>
    </dgm:pt>
    <dgm:pt modelId="{9041509C-2703-4955-BE31-4240A2EC4044}">
      <dgm:prSet/>
      <dgm:spPr/>
      <dgm:t>
        <a:bodyPr/>
        <a:lstStyle/>
        <a:p>
          <a:r>
            <a:rPr lang="en-US" baseline="30000"/>
            <a:t>Version Control is also built in:  No more worry whether you saved your code as it not only saves it automatically, but also keeps track of your versioning</a:t>
          </a:r>
          <a:endParaRPr lang="en-US"/>
        </a:p>
      </dgm:t>
    </dgm:pt>
    <dgm:pt modelId="{03B3E0AC-FFDA-4139-A3E7-8A5B9C3796A6}" type="parTrans" cxnId="{6099C6F9-E367-47FF-850F-C33430EA0C8E}">
      <dgm:prSet/>
      <dgm:spPr/>
      <dgm:t>
        <a:bodyPr/>
        <a:lstStyle/>
        <a:p>
          <a:endParaRPr lang="en-US"/>
        </a:p>
      </dgm:t>
    </dgm:pt>
    <dgm:pt modelId="{01FDCD50-8894-450E-91FD-A73CDFFDE61C}" type="sibTrans" cxnId="{6099C6F9-E367-47FF-850F-C33430EA0C8E}">
      <dgm:prSet/>
      <dgm:spPr/>
      <dgm:t>
        <a:bodyPr/>
        <a:lstStyle/>
        <a:p>
          <a:endParaRPr lang="en-US"/>
        </a:p>
      </dgm:t>
    </dgm:pt>
    <dgm:pt modelId="{9FAAD347-2CE5-4C75-99DF-BC5E5A3E673C}" type="pres">
      <dgm:prSet presAssocID="{0D6DF6B9-F9E5-4AD9-B76D-9AE94FFDB03A}" presName="Name0" presStyleCnt="0">
        <dgm:presLayoutVars>
          <dgm:dir/>
          <dgm:animLvl val="lvl"/>
          <dgm:resizeHandles val="exact"/>
        </dgm:presLayoutVars>
      </dgm:prSet>
      <dgm:spPr/>
    </dgm:pt>
    <dgm:pt modelId="{14ADC66C-A3C7-4325-B3A9-45BF05E4ACC9}" type="pres">
      <dgm:prSet presAssocID="{1ED55353-378D-42CA-8D0F-1D61496300CF}" presName="composite" presStyleCnt="0"/>
      <dgm:spPr/>
    </dgm:pt>
    <dgm:pt modelId="{FCE0721E-08E6-427F-AF16-143EB68EFF66}" type="pres">
      <dgm:prSet presAssocID="{1ED55353-378D-42CA-8D0F-1D61496300CF}" presName="parTx" presStyleLbl="alignNode1" presStyleIdx="0" presStyleCnt="2">
        <dgm:presLayoutVars>
          <dgm:chMax val="0"/>
          <dgm:chPref val="0"/>
          <dgm:bulletEnabled val="1"/>
        </dgm:presLayoutVars>
      </dgm:prSet>
      <dgm:spPr/>
    </dgm:pt>
    <dgm:pt modelId="{B76E8B60-B288-4280-8F27-0C284449E04F}" type="pres">
      <dgm:prSet presAssocID="{1ED55353-378D-42CA-8D0F-1D61496300CF}" presName="desTx" presStyleLbl="alignAccFollowNode1" presStyleIdx="0" presStyleCnt="2">
        <dgm:presLayoutVars>
          <dgm:bulletEnabled val="1"/>
        </dgm:presLayoutVars>
      </dgm:prSet>
      <dgm:spPr/>
    </dgm:pt>
    <dgm:pt modelId="{3961E3D7-2689-41DF-82C0-A2A75B163D8B}" type="pres">
      <dgm:prSet presAssocID="{CFC315F7-FC42-443D-8E5F-DD7E8F0259B8}" presName="space" presStyleCnt="0"/>
      <dgm:spPr/>
    </dgm:pt>
    <dgm:pt modelId="{6C82CB57-D87F-4849-94E4-DB29DDDD0A04}" type="pres">
      <dgm:prSet presAssocID="{777D3882-FBC3-4DE4-AF1A-7B402B12E6E3}" presName="composite" presStyleCnt="0"/>
      <dgm:spPr/>
    </dgm:pt>
    <dgm:pt modelId="{E7AE7CE6-30DD-4797-97E1-459244C3B36B}" type="pres">
      <dgm:prSet presAssocID="{777D3882-FBC3-4DE4-AF1A-7B402B12E6E3}" presName="parTx" presStyleLbl="alignNode1" presStyleIdx="1" presStyleCnt="2">
        <dgm:presLayoutVars>
          <dgm:chMax val="0"/>
          <dgm:chPref val="0"/>
          <dgm:bulletEnabled val="1"/>
        </dgm:presLayoutVars>
      </dgm:prSet>
      <dgm:spPr/>
    </dgm:pt>
    <dgm:pt modelId="{B357C3B2-D378-4D2F-BA1A-AF7FD18CB232}" type="pres">
      <dgm:prSet presAssocID="{777D3882-FBC3-4DE4-AF1A-7B402B12E6E3}" presName="desTx" presStyleLbl="alignAccFollowNode1" presStyleIdx="1" presStyleCnt="2">
        <dgm:presLayoutVars>
          <dgm:bulletEnabled val="1"/>
        </dgm:presLayoutVars>
      </dgm:prSet>
      <dgm:spPr/>
    </dgm:pt>
  </dgm:ptLst>
  <dgm:cxnLst>
    <dgm:cxn modelId="{B2C77C02-F3FE-4697-8BF6-F28CD0D5FB1E}" type="presOf" srcId="{9041509C-2703-4955-BE31-4240A2EC4044}" destId="{B357C3B2-D378-4D2F-BA1A-AF7FD18CB232}" srcOrd="0" destOrd="1" presId="urn:microsoft.com/office/officeart/2005/8/layout/hList1"/>
    <dgm:cxn modelId="{7200DA29-3B26-41AF-9658-C9F6D0349E43}" type="presOf" srcId="{0D6DF6B9-F9E5-4AD9-B76D-9AE94FFDB03A}" destId="{9FAAD347-2CE5-4C75-99DF-BC5E5A3E673C}" srcOrd="0" destOrd="0" presId="urn:microsoft.com/office/officeart/2005/8/layout/hList1"/>
    <dgm:cxn modelId="{25A7287F-AD9F-4018-A24E-A4472AEDB299}" type="presOf" srcId="{BC6149BA-57A8-41B5-9DD5-E62D6903143D}" destId="{B76E8B60-B288-4280-8F27-0C284449E04F}" srcOrd="0" destOrd="0" presId="urn:microsoft.com/office/officeart/2005/8/layout/hList1"/>
    <dgm:cxn modelId="{8CB7CE83-924A-42CC-B10A-0E1DEE3EDDB2}" type="presOf" srcId="{1ED55353-378D-42CA-8D0F-1D61496300CF}" destId="{FCE0721E-08E6-427F-AF16-143EB68EFF66}" srcOrd="0" destOrd="0" presId="urn:microsoft.com/office/officeart/2005/8/layout/hList1"/>
    <dgm:cxn modelId="{8942A185-0E19-49F9-AA09-6DE2BA2FEC2A}" srcId="{777D3882-FBC3-4DE4-AF1A-7B402B12E6E3}" destId="{D3B7FA4F-A321-4DC8-BE7F-DEDA81E71EC2}" srcOrd="0" destOrd="0" parTransId="{310370BD-0B78-4F3E-8FFB-76688D8470B5}" sibTransId="{7D454875-D646-4D1D-9036-74A676CACC45}"/>
    <dgm:cxn modelId="{98E677A1-887E-4262-97AC-6B641D0F4EFB}" srcId="{0D6DF6B9-F9E5-4AD9-B76D-9AE94FFDB03A}" destId="{777D3882-FBC3-4DE4-AF1A-7B402B12E6E3}" srcOrd="1" destOrd="0" parTransId="{31BCF70C-7028-430C-B978-4DA46F3EA911}" sibTransId="{993F1D6B-5E18-4B09-8D55-D4F77083C9E9}"/>
    <dgm:cxn modelId="{7A5E6FA3-C166-426D-9AC7-C4856A4B44EB}" srcId="{0D6DF6B9-F9E5-4AD9-B76D-9AE94FFDB03A}" destId="{1ED55353-378D-42CA-8D0F-1D61496300CF}" srcOrd="0" destOrd="0" parTransId="{12557E39-33D1-4D18-8521-B6786FE5B4FA}" sibTransId="{CFC315F7-FC42-443D-8E5F-DD7E8F0259B8}"/>
    <dgm:cxn modelId="{DB76EAC2-50A6-400B-ADEB-DA1D01082A8B}" srcId="{1ED55353-378D-42CA-8D0F-1D61496300CF}" destId="{BC6149BA-57A8-41B5-9DD5-E62D6903143D}" srcOrd="0" destOrd="0" parTransId="{09A829AD-29F3-4AB6-8653-D037858A456C}" sibTransId="{1B781D54-5883-40E3-858F-58C4B955BE41}"/>
    <dgm:cxn modelId="{204715D8-67B7-4424-BE8D-C3AECBFFA9BE}" type="presOf" srcId="{D3B7FA4F-A321-4DC8-BE7F-DEDA81E71EC2}" destId="{B357C3B2-D378-4D2F-BA1A-AF7FD18CB232}" srcOrd="0" destOrd="0" presId="urn:microsoft.com/office/officeart/2005/8/layout/hList1"/>
    <dgm:cxn modelId="{BCD288E5-1444-4AD6-BC1D-4BEA4577A52A}" type="presOf" srcId="{777D3882-FBC3-4DE4-AF1A-7B402B12E6E3}" destId="{E7AE7CE6-30DD-4797-97E1-459244C3B36B}" srcOrd="0" destOrd="0" presId="urn:microsoft.com/office/officeart/2005/8/layout/hList1"/>
    <dgm:cxn modelId="{6099C6F9-E367-47FF-850F-C33430EA0C8E}" srcId="{777D3882-FBC3-4DE4-AF1A-7B402B12E6E3}" destId="{9041509C-2703-4955-BE31-4240A2EC4044}" srcOrd="1" destOrd="0" parTransId="{03B3E0AC-FFDA-4139-A3E7-8A5B9C3796A6}" sibTransId="{01FDCD50-8894-450E-91FD-A73CDFFDE61C}"/>
    <dgm:cxn modelId="{A60F3062-AE9A-4F82-B29F-642DDC04BA20}" type="presParOf" srcId="{9FAAD347-2CE5-4C75-99DF-BC5E5A3E673C}" destId="{14ADC66C-A3C7-4325-B3A9-45BF05E4ACC9}" srcOrd="0" destOrd="0" presId="urn:microsoft.com/office/officeart/2005/8/layout/hList1"/>
    <dgm:cxn modelId="{F284133C-9E67-4EE5-AE2F-0B0FAE06562D}" type="presParOf" srcId="{14ADC66C-A3C7-4325-B3A9-45BF05E4ACC9}" destId="{FCE0721E-08E6-427F-AF16-143EB68EFF66}" srcOrd="0" destOrd="0" presId="urn:microsoft.com/office/officeart/2005/8/layout/hList1"/>
    <dgm:cxn modelId="{5F6B2CEC-5A97-4659-9229-BFE8525668C4}" type="presParOf" srcId="{14ADC66C-A3C7-4325-B3A9-45BF05E4ACC9}" destId="{B76E8B60-B288-4280-8F27-0C284449E04F}" srcOrd="1" destOrd="0" presId="urn:microsoft.com/office/officeart/2005/8/layout/hList1"/>
    <dgm:cxn modelId="{72524FA5-E20A-4D08-A76B-587FE6151AAB}" type="presParOf" srcId="{9FAAD347-2CE5-4C75-99DF-BC5E5A3E673C}" destId="{3961E3D7-2689-41DF-82C0-A2A75B163D8B}" srcOrd="1" destOrd="0" presId="urn:microsoft.com/office/officeart/2005/8/layout/hList1"/>
    <dgm:cxn modelId="{99BB844D-C1A7-4680-94C8-91804A1A68A1}" type="presParOf" srcId="{9FAAD347-2CE5-4C75-99DF-BC5E5A3E673C}" destId="{6C82CB57-D87F-4849-94E4-DB29DDDD0A04}" srcOrd="2" destOrd="0" presId="urn:microsoft.com/office/officeart/2005/8/layout/hList1"/>
    <dgm:cxn modelId="{484E71DD-BCD3-4AAE-87A3-686AA1E8A471}" type="presParOf" srcId="{6C82CB57-D87F-4849-94E4-DB29DDDD0A04}" destId="{E7AE7CE6-30DD-4797-97E1-459244C3B36B}" srcOrd="0" destOrd="0" presId="urn:microsoft.com/office/officeart/2005/8/layout/hList1"/>
    <dgm:cxn modelId="{10C9BB3D-AD99-4CA2-9A98-B4F4EBF9C2FB}" type="presParOf" srcId="{6C82CB57-D87F-4849-94E4-DB29DDDD0A04}" destId="{B357C3B2-D378-4D2F-BA1A-AF7FD18CB232}"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8F5532-2DA2-4285-BF20-5842FBB98B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228FD40-AA09-42DF-B2BC-954DCB3E7AA6}">
      <dgm:prSet/>
      <dgm:spPr/>
      <dgm:t>
        <a:bodyPr/>
        <a:lstStyle/>
        <a:p>
          <a:r>
            <a:rPr lang="en-US"/>
            <a:t>It integrates well with the Microsoft Stack, which includes:</a:t>
          </a:r>
        </a:p>
      </dgm:t>
    </dgm:pt>
    <dgm:pt modelId="{D27689BA-7093-457C-B062-5AD6E4525C9F}" type="parTrans" cxnId="{C470DBDC-389C-4871-817C-EE05C161477F}">
      <dgm:prSet/>
      <dgm:spPr/>
      <dgm:t>
        <a:bodyPr/>
        <a:lstStyle/>
        <a:p>
          <a:endParaRPr lang="en-US"/>
        </a:p>
      </dgm:t>
    </dgm:pt>
    <dgm:pt modelId="{34256984-93D5-40BD-999C-50AD1AD4F8D4}" type="sibTrans" cxnId="{C470DBDC-389C-4871-817C-EE05C161477F}">
      <dgm:prSet/>
      <dgm:spPr/>
      <dgm:t>
        <a:bodyPr/>
        <a:lstStyle/>
        <a:p>
          <a:endParaRPr lang="en-US"/>
        </a:p>
      </dgm:t>
    </dgm:pt>
    <dgm:pt modelId="{4DAEBDF3-B65D-423A-8B8D-1467A631CC26}">
      <dgm:prSet/>
      <dgm:spPr/>
      <dgm:t>
        <a:bodyPr/>
        <a:lstStyle/>
        <a:p>
          <a:r>
            <a:rPr lang="en-US"/>
            <a:t>Azure SQL Database, IoT Hub, Stream Analytics, Machine Learning, Data Lake, Power BI</a:t>
          </a:r>
        </a:p>
      </dgm:t>
    </dgm:pt>
    <dgm:pt modelId="{E09FAD18-E017-43C6-8E9B-F1C5694238EB}" type="parTrans" cxnId="{FE80246B-9A30-4BD3-A15C-CFD530DDCF09}">
      <dgm:prSet/>
      <dgm:spPr/>
      <dgm:t>
        <a:bodyPr/>
        <a:lstStyle/>
        <a:p>
          <a:endParaRPr lang="en-US"/>
        </a:p>
      </dgm:t>
    </dgm:pt>
    <dgm:pt modelId="{AA7C36AD-2474-493D-95A2-DF835CE13A99}" type="sibTrans" cxnId="{FE80246B-9A30-4BD3-A15C-CFD530DDCF09}">
      <dgm:prSet/>
      <dgm:spPr/>
      <dgm:t>
        <a:bodyPr/>
        <a:lstStyle/>
        <a:p>
          <a:endParaRPr lang="en-US"/>
        </a:p>
      </dgm:t>
    </dgm:pt>
    <dgm:pt modelId="{B93D775C-34FC-443C-AB18-E9A01E85EE67}">
      <dgm:prSet/>
      <dgm:spPr/>
      <dgm:t>
        <a:bodyPr/>
        <a:lstStyle/>
        <a:p>
          <a:r>
            <a:rPr lang="en-US"/>
            <a:t>Extracts data easily from many data sources such as:</a:t>
          </a:r>
        </a:p>
      </dgm:t>
    </dgm:pt>
    <dgm:pt modelId="{B6594CD2-E894-4F3C-96C3-CDD2BB8C7A63}" type="parTrans" cxnId="{4B4933A5-6F1B-4070-AAFC-EE644995E692}">
      <dgm:prSet/>
      <dgm:spPr/>
      <dgm:t>
        <a:bodyPr/>
        <a:lstStyle/>
        <a:p>
          <a:endParaRPr lang="en-US"/>
        </a:p>
      </dgm:t>
    </dgm:pt>
    <dgm:pt modelId="{778F56A5-90EF-44CC-B06D-3793A9429A39}" type="sibTrans" cxnId="{4B4933A5-6F1B-4070-AAFC-EE644995E692}">
      <dgm:prSet/>
      <dgm:spPr/>
      <dgm:t>
        <a:bodyPr/>
        <a:lstStyle/>
        <a:p>
          <a:endParaRPr lang="en-US"/>
        </a:p>
      </dgm:t>
    </dgm:pt>
    <dgm:pt modelId="{13CBFCC9-B799-43F5-B4A1-77E07035D77B}">
      <dgm:prSet/>
      <dgm:spPr/>
      <dgm:t>
        <a:bodyPr/>
        <a:lstStyle/>
        <a:p>
          <a:r>
            <a:rPr lang="en-US"/>
            <a:t>SQL servers, CSV files, JSON files, MongoDb, Couchbase,…etc.</a:t>
          </a:r>
        </a:p>
      </dgm:t>
    </dgm:pt>
    <dgm:pt modelId="{475891D3-FDA8-4F3C-A416-7AF2F627D099}" type="parTrans" cxnId="{5CD4971F-ED19-493D-80DC-CEE88D35E754}">
      <dgm:prSet/>
      <dgm:spPr/>
      <dgm:t>
        <a:bodyPr/>
        <a:lstStyle/>
        <a:p>
          <a:endParaRPr lang="en-US"/>
        </a:p>
      </dgm:t>
    </dgm:pt>
    <dgm:pt modelId="{91B2DFBE-7B3B-46F9-B3A5-ADD99A8C7820}" type="sibTrans" cxnId="{5CD4971F-ED19-493D-80DC-CEE88D35E754}">
      <dgm:prSet/>
      <dgm:spPr/>
      <dgm:t>
        <a:bodyPr/>
        <a:lstStyle/>
        <a:p>
          <a:endParaRPr lang="en-US"/>
        </a:p>
      </dgm:t>
    </dgm:pt>
    <dgm:pt modelId="{D87128A0-5104-48AC-9901-590FDD9F06D0}">
      <dgm:prSet/>
      <dgm:spPr/>
      <dgm:t>
        <a:bodyPr/>
        <a:lstStyle/>
        <a:p>
          <a:r>
            <a:rPr lang="en-US"/>
            <a:t>Suitable for smaller jobs: No need for separate VMs or environments</a:t>
          </a:r>
        </a:p>
      </dgm:t>
    </dgm:pt>
    <dgm:pt modelId="{F6933137-0BCF-415F-AF6D-CC1A697BA42D}" type="parTrans" cxnId="{69149C0B-0E56-472C-870D-E28DB3DD70E8}">
      <dgm:prSet/>
      <dgm:spPr/>
      <dgm:t>
        <a:bodyPr/>
        <a:lstStyle/>
        <a:p>
          <a:endParaRPr lang="en-US"/>
        </a:p>
      </dgm:t>
    </dgm:pt>
    <dgm:pt modelId="{28E0E9E4-604E-4251-B24E-B9B59BBEFFC0}" type="sibTrans" cxnId="{69149C0B-0E56-472C-870D-E28DB3DD70E8}">
      <dgm:prSet/>
      <dgm:spPr/>
      <dgm:t>
        <a:bodyPr/>
        <a:lstStyle/>
        <a:p>
          <a:endParaRPr lang="en-US"/>
        </a:p>
      </dgm:t>
    </dgm:pt>
    <dgm:pt modelId="{D55E0DA4-AD86-4523-A108-3696638A6164}">
      <dgm:prSet/>
      <dgm:spPr/>
      <dgm:t>
        <a:bodyPr/>
        <a:lstStyle/>
        <a:p>
          <a:r>
            <a:rPr lang="en-US"/>
            <a:t>Each job can just spin up another cluster, each with its own libraries</a:t>
          </a:r>
        </a:p>
      </dgm:t>
    </dgm:pt>
    <dgm:pt modelId="{A5F42D50-14FA-4E83-8678-A4F2A46DB4CC}" type="parTrans" cxnId="{5D31B175-E065-44BB-A0CE-0C24B60A8157}">
      <dgm:prSet/>
      <dgm:spPr/>
      <dgm:t>
        <a:bodyPr/>
        <a:lstStyle/>
        <a:p>
          <a:endParaRPr lang="en-US"/>
        </a:p>
      </dgm:t>
    </dgm:pt>
    <dgm:pt modelId="{754C4CE5-2353-4F58-9B37-ED00728FB6E4}" type="sibTrans" cxnId="{5D31B175-E065-44BB-A0CE-0C24B60A8157}">
      <dgm:prSet/>
      <dgm:spPr/>
      <dgm:t>
        <a:bodyPr/>
        <a:lstStyle/>
        <a:p>
          <a:endParaRPr lang="en-US"/>
        </a:p>
      </dgm:t>
    </dgm:pt>
    <dgm:pt modelId="{901B8096-0511-448C-9AD0-CF444391467A}">
      <dgm:prSet/>
      <dgm:spPr/>
      <dgm:t>
        <a:bodyPr/>
        <a:lstStyle/>
        <a:p>
          <a:r>
            <a:rPr lang="en-US"/>
            <a:t>Extensive documentation and support available</a:t>
          </a:r>
        </a:p>
      </dgm:t>
    </dgm:pt>
    <dgm:pt modelId="{5E197742-7752-4D65-9EE8-C1A0C8DABC6E}" type="parTrans" cxnId="{77FDFF1C-3CD4-431B-BA21-F1AD1C98AC61}">
      <dgm:prSet/>
      <dgm:spPr/>
      <dgm:t>
        <a:bodyPr/>
        <a:lstStyle/>
        <a:p>
          <a:endParaRPr lang="en-US"/>
        </a:p>
      </dgm:t>
    </dgm:pt>
    <dgm:pt modelId="{DF20C0DC-193A-416A-B430-96A40EE11DCF}" type="sibTrans" cxnId="{77FDFF1C-3CD4-431B-BA21-F1AD1C98AC61}">
      <dgm:prSet/>
      <dgm:spPr/>
      <dgm:t>
        <a:bodyPr/>
        <a:lstStyle/>
        <a:p>
          <a:endParaRPr lang="en-US"/>
        </a:p>
      </dgm:t>
    </dgm:pt>
    <dgm:pt modelId="{1E98D977-D0BF-4AFB-9D39-F47CD63B2308}">
      <dgm:prSet/>
      <dgm:spPr/>
      <dgm:t>
        <a:bodyPr/>
        <a:lstStyle/>
        <a:p>
          <a:r>
            <a:rPr lang="en-US"/>
            <a:t>Databricks has many tutorials and docs to help get started</a:t>
          </a:r>
        </a:p>
      </dgm:t>
    </dgm:pt>
    <dgm:pt modelId="{96821156-D770-488D-8C81-A2C264FCBB9A}" type="parTrans" cxnId="{13D03520-7D99-41D3-AE6D-E9E9F7ED6F7B}">
      <dgm:prSet/>
      <dgm:spPr/>
      <dgm:t>
        <a:bodyPr/>
        <a:lstStyle/>
        <a:p>
          <a:endParaRPr lang="en-US"/>
        </a:p>
      </dgm:t>
    </dgm:pt>
    <dgm:pt modelId="{43542281-2AA7-445B-975E-4198C63F8491}" type="sibTrans" cxnId="{13D03520-7D99-41D3-AE6D-E9E9F7ED6F7B}">
      <dgm:prSet/>
      <dgm:spPr/>
      <dgm:t>
        <a:bodyPr/>
        <a:lstStyle/>
        <a:p>
          <a:endParaRPr lang="en-US"/>
        </a:p>
      </dgm:t>
    </dgm:pt>
    <dgm:pt modelId="{3138CA23-56D0-47D6-A535-40F952384BE9}" type="pres">
      <dgm:prSet presAssocID="{D78F5532-2DA2-4285-BF20-5842FBB98BF0}" presName="root" presStyleCnt="0">
        <dgm:presLayoutVars>
          <dgm:dir/>
          <dgm:resizeHandles val="exact"/>
        </dgm:presLayoutVars>
      </dgm:prSet>
      <dgm:spPr/>
    </dgm:pt>
    <dgm:pt modelId="{66D046D7-1515-463C-B9E8-E6F9D99CA77E}" type="pres">
      <dgm:prSet presAssocID="{0228FD40-AA09-42DF-B2BC-954DCB3E7AA6}" presName="compNode" presStyleCnt="0"/>
      <dgm:spPr/>
    </dgm:pt>
    <dgm:pt modelId="{90EB94F3-94D2-4412-A250-1875DF5B73CF}" type="pres">
      <dgm:prSet presAssocID="{0228FD40-AA09-42DF-B2BC-954DCB3E7AA6}" presName="bgRect" presStyleLbl="bgShp" presStyleIdx="0" presStyleCnt="4"/>
      <dgm:spPr/>
    </dgm:pt>
    <dgm:pt modelId="{38BBAC35-BD01-4AC0-85D8-566EB16C7420}" type="pres">
      <dgm:prSet presAssocID="{0228FD40-AA09-42DF-B2BC-954DCB3E7AA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4F110C6-ADB3-4954-9ED7-8537BCA1087C}" type="pres">
      <dgm:prSet presAssocID="{0228FD40-AA09-42DF-B2BC-954DCB3E7AA6}" presName="spaceRect" presStyleCnt="0"/>
      <dgm:spPr/>
    </dgm:pt>
    <dgm:pt modelId="{2535315F-7092-40AA-84AE-D94639AE7C94}" type="pres">
      <dgm:prSet presAssocID="{0228FD40-AA09-42DF-B2BC-954DCB3E7AA6}" presName="parTx" presStyleLbl="revTx" presStyleIdx="0" presStyleCnt="8">
        <dgm:presLayoutVars>
          <dgm:chMax val="0"/>
          <dgm:chPref val="0"/>
        </dgm:presLayoutVars>
      </dgm:prSet>
      <dgm:spPr/>
    </dgm:pt>
    <dgm:pt modelId="{1CB47CF7-F7C2-4541-9874-4C005E467B2F}" type="pres">
      <dgm:prSet presAssocID="{0228FD40-AA09-42DF-B2BC-954DCB3E7AA6}" presName="desTx" presStyleLbl="revTx" presStyleIdx="1" presStyleCnt="8">
        <dgm:presLayoutVars/>
      </dgm:prSet>
      <dgm:spPr/>
    </dgm:pt>
    <dgm:pt modelId="{F8205F4A-D746-4A7D-913B-AD297F738201}" type="pres">
      <dgm:prSet presAssocID="{34256984-93D5-40BD-999C-50AD1AD4F8D4}" presName="sibTrans" presStyleCnt="0"/>
      <dgm:spPr/>
    </dgm:pt>
    <dgm:pt modelId="{D414828E-E0D5-491A-857C-971BF0F3975D}" type="pres">
      <dgm:prSet presAssocID="{B93D775C-34FC-443C-AB18-E9A01E85EE67}" presName="compNode" presStyleCnt="0"/>
      <dgm:spPr/>
    </dgm:pt>
    <dgm:pt modelId="{FB1F3DC6-2B98-4BE5-8348-20614F953408}" type="pres">
      <dgm:prSet presAssocID="{B93D775C-34FC-443C-AB18-E9A01E85EE67}" presName="bgRect" presStyleLbl="bgShp" presStyleIdx="1" presStyleCnt="4"/>
      <dgm:spPr/>
    </dgm:pt>
    <dgm:pt modelId="{20C3B473-8B14-44E9-8AB4-6519FA57E832}" type="pres">
      <dgm:prSet presAssocID="{B93D775C-34FC-443C-AB18-E9A01E85EE6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DCEB42E8-BFC9-4E73-B064-86F766A9E31F}" type="pres">
      <dgm:prSet presAssocID="{B93D775C-34FC-443C-AB18-E9A01E85EE67}" presName="spaceRect" presStyleCnt="0"/>
      <dgm:spPr/>
    </dgm:pt>
    <dgm:pt modelId="{F62CAF75-9AFB-4169-B9FE-B1D1E920F1C8}" type="pres">
      <dgm:prSet presAssocID="{B93D775C-34FC-443C-AB18-E9A01E85EE67}" presName="parTx" presStyleLbl="revTx" presStyleIdx="2" presStyleCnt="8">
        <dgm:presLayoutVars>
          <dgm:chMax val="0"/>
          <dgm:chPref val="0"/>
        </dgm:presLayoutVars>
      </dgm:prSet>
      <dgm:spPr/>
    </dgm:pt>
    <dgm:pt modelId="{86217A6F-4DB9-45FE-9B52-4DBC020FF0B8}" type="pres">
      <dgm:prSet presAssocID="{B93D775C-34FC-443C-AB18-E9A01E85EE67}" presName="desTx" presStyleLbl="revTx" presStyleIdx="3" presStyleCnt="8">
        <dgm:presLayoutVars/>
      </dgm:prSet>
      <dgm:spPr/>
    </dgm:pt>
    <dgm:pt modelId="{413C2991-B5D3-49D1-971C-A2CFE4C5302F}" type="pres">
      <dgm:prSet presAssocID="{778F56A5-90EF-44CC-B06D-3793A9429A39}" presName="sibTrans" presStyleCnt="0"/>
      <dgm:spPr/>
    </dgm:pt>
    <dgm:pt modelId="{3CA98614-87CD-4D21-94BE-1D810A585C28}" type="pres">
      <dgm:prSet presAssocID="{D87128A0-5104-48AC-9901-590FDD9F06D0}" presName="compNode" presStyleCnt="0"/>
      <dgm:spPr/>
    </dgm:pt>
    <dgm:pt modelId="{125E66E7-3CB7-4EC7-95D5-B0B997C3B224}" type="pres">
      <dgm:prSet presAssocID="{D87128A0-5104-48AC-9901-590FDD9F06D0}" presName="bgRect" presStyleLbl="bgShp" presStyleIdx="2" presStyleCnt="4"/>
      <dgm:spPr/>
    </dgm:pt>
    <dgm:pt modelId="{BB179AAC-DC84-44F7-AE1B-F3B8A7E9B1C5}" type="pres">
      <dgm:prSet presAssocID="{D87128A0-5104-48AC-9901-590FDD9F06D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erpillar"/>
        </a:ext>
      </dgm:extLst>
    </dgm:pt>
    <dgm:pt modelId="{0DA1FB5B-934A-4EBF-A902-35B998E2B014}" type="pres">
      <dgm:prSet presAssocID="{D87128A0-5104-48AC-9901-590FDD9F06D0}" presName="spaceRect" presStyleCnt="0"/>
      <dgm:spPr/>
    </dgm:pt>
    <dgm:pt modelId="{8DC1C875-6EDF-4E9E-BA2F-07B7C77AB960}" type="pres">
      <dgm:prSet presAssocID="{D87128A0-5104-48AC-9901-590FDD9F06D0}" presName="parTx" presStyleLbl="revTx" presStyleIdx="4" presStyleCnt="8">
        <dgm:presLayoutVars>
          <dgm:chMax val="0"/>
          <dgm:chPref val="0"/>
        </dgm:presLayoutVars>
      </dgm:prSet>
      <dgm:spPr/>
    </dgm:pt>
    <dgm:pt modelId="{8C7C712F-3BD5-48AA-B7B8-93ABE4A56250}" type="pres">
      <dgm:prSet presAssocID="{D87128A0-5104-48AC-9901-590FDD9F06D0}" presName="desTx" presStyleLbl="revTx" presStyleIdx="5" presStyleCnt="8">
        <dgm:presLayoutVars/>
      </dgm:prSet>
      <dgm:spPr/>
    </dgm:pt>
    <dgm:pt modelId="{8C2A8393-97F8-49C2-9037-40856696AE70}" type="pres">
      <dgm:prSet presAssocID="{28E0E9E4-604E-4251-B24E-B9B59BBEFFC0}" presName="sibTrans" presStyleCnt="0"/>
      <dgm:spPr/>
    </dgm:pt>
    <dgm:pt modelId="{5221F534-82ED-4CDA-AFF5-EEF9D885692F}" type="pres">
      <dgm:prSet presAssocID="{901B8096-0511-448C-9AD0-CF444391467A}" presName="compNode" presStyleCnt="0"/>
      <dgm:spPr/>
    </dgm:pt>
    <dgm:pt modelId="{BE04F042-2353-4852-9841-7D04D249FEE3}" type="pres">
      <dgm:prSet presAssocID="{901B8096-0511-448C-9AD0-CF444391467A}" presName="bgRect" presStyleLbl="bgShp" presStyleIdx="3" presStyleCnt="4"/>
      <dgm:spPr/>
    </dgm:pt>
    <dgm:pt modelId="{D58E02F5-B3AE-4635-91B6-37321C62A26D}" type="pres">
      <dgm:prSet presAssocID="{901B8096-0511-448C-9AD0-CF444391467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8DF2AE22-0C66-4D42-B48D-B18659B22065}" type="pres">
      <dgm:prSet presAssocID="{901B8096-0511-448C-9AD0-CF444391467A}" presName="spaceRect" presStyleCnt="0"/>
      <dgm:spPr/>
    </dgm:pt>
    <dgm:pt modelId="{EE78FD8F-9F02-41C6-9071-B086A5C8FA6C}" type="pres">
      <dgm:prSet presAssocID="{901B8096-0511-448C-9AD0-CF444391467A}" presName="parTx" presStyleLbl="revTx" presStyleIdx="6" presStyleCnt="8">
        <dgm:presLayoutVars>
          <dgm:chMax val="0"/>
          <dgm:chPref val="0"/>
        </dgm:presLayoutVars>
      </dgm:prSet>
      <dgm:spPr/>
    </dgm:pt>
    <dgm:pt modelId="{00A25B5D-6540-4590-9927-5CEE03CD68F7}" type="pres">
      <dgm:prSet presAssocID="{901B8096-0511-448C-9AD0-CF444391467A}" presName="desTx" presStyleLbl="revTx" presStyleIdx="7" presStyleCnt="8">
        <dgm:presLayoutVars/>
      </dgm:prSet>
      <dgm:spPr/>
    </dgm:pt>
  </dgm:ptLst>
  <dgm:cxnLst>
    <dgm:cxn modelId="{69149C0B-0E56-472C-870D-E28DB3DD70E8}" srcId="{D78F5532-2DA2-4285-BF20-5842FBB98BF0}" destId="{D87128A0-5104-48AC-9901-590FDD9F06D0}" srcOrd="2" destOrd="0" parTransId="{F6933137-0BCF-415F-AF6D-CC1A697BA42D}" sibTransId="{28E0E9E4-604E-4251-B24E-B9B59BBEFFC0}"/>
    <dgm:cxn modelId="{77FDFF1C-3CD4-431B-BA21-F1AD1C98AC61}" srcId="{D78F5532-2DA2-4285-BF20-5842FBB98BF0}" destId="{901B8096-0511-448C-9AD0-CF444391467A}" srcOrd="3" destOrd="0" parTransId="{5E197742-7752-4D65-9EE8-C1A0C8DABC6E}" sibTransId="{DF20C0DC-193A-416A-B430-96A40EE11DCF}"/>
    <dgm:cxn modelId="{5CD4971F-ED19-493D-80DC-CEE88D35E754}" srcId="{B93D775C-34FC-443C-AB18-E9A01E85EE67}" destId="{13CBFCC9-B799-43F5-B4A1-77E07035D77B}" srcOrd="0" destOrd="0" parTransId="{475891D3-FDA8-4F3C-A416-7AF2F627D099}" sibTransId="{91B2DFBE-7B3B-46F9-B3A5-ADD99A8C7820}"/>
    <dgm:cxn modelId="{13D03520-7D99-41D3-AE6D-E9E9F7ED6F7B}" srcId="{901B8096-0511-448C-9AD0-CF444391467A}" destId="{1E98D977-D0BF-4AFB-9D39-F47CD63B2308}" srcOrd="0" destOrd="0" parTransId="{96821156-D770-488D-8C81-A2C264FCBB9A}" sibTransId="{43542281-2AA7-445B-975E-4198C63F8491}"/>
    <dgm:cxn modelId="{B97C5163-7745-4328-A871-5FEF4E3956D1}" type="presOf" srcId="{13CBFCC9-B799-43F5-B4A1-77E07035D77B}" destId="{86217A6F-4DB9-45FE-9B52-4DBC020FF0B8}" srcOrd="0" destOrd="0" presId="urn:microsoft.com/office/officeart/2018/2/layout/IconVerticalSolidList"/>
    <dgm:cxn modelId="{FE80246B-9A30-4BD3-A15C-CFD530DDCF09}" srcId="{0228FD40-AA09-42DF-B2BC-954DCB3E7AA6}" destId="{4DAEBDF3-B65D-423A-8B8D-1467A631CC26}" srcOrd="0" destOrd="0" parTransId="{E09FAD18-E017-43C6-8E9B-F1C5694238EB}" sibTransId="{AA7C36AD-2474-493D-95A2-DF835CE13A99}"/>
    <dgm:cxn modelId="{A38FF06B-186A-47DE-9989-31BA56F7B4AD}" type="presOf" srcId="{D55E0DA4-AD86-4523-A108-3696638A6164}" destId="{8C7C712F-3BD5-48AA-B7B8-93ABE4A56250}" srcOrd="0" destOrd="0" presId="urn:microsoft.com/office/officeart/2018/2/layout/IconVerticalSolidList"/>
    <dgm:cxn modelId="{5D31B175-E065-44BB-A0CE-0C24B60A8157}" srcId="{D87128A0-5104-48AC-9901-590FDD9F06D0}" destId="{D55E0DA4-AD86-4523-A108-3696638A6164}" srcOrd="0" destOrd="0" parTransId="{A5F42D50-14FA-4E83-8678-A4F2A46DB4CC}" sibTransId="{754C4CE5-2353-4F58-9B37-ED00728FB6E4}"/>
    <dgm:cxn modelId="{EC7C2E90-34BF-4617-A815-4A1D50E2D1F7}" type="presOf" srcId="{B93D775C-34FC-443C-AB18-E9A01E85EE67}" destId="{F62CAF75-9AFB-4169-B9FE-B1D1E920F1C8}" srcOrd="0" destOrd="0" presId="urn:microsoft.com/office/officeart/2018/2/layout/IconVerticalSolidList"/>
    <dgm:cxn modelId="{9DB65B96-FF74-4DA7-9042-62074F245803}" type="presOf" srcId="{1E98D977-D0BF-4AFB-9D39-F47CD63B2308}" destId="{00A25B5D-6540-4590-9927-5CEE03CD68F7}" srcOrd="0" destOrd="0" presId="urn:microsoft.com/office/officeart/2018/2/layout/IconVerticalSolidList"/>
    <dgm:cxn modelId="{4B4933A5-6F1B-4070-AAFC-EE644995E692}" srcId="{D78F5532-2DA2-4285-BF20-5842FBB98BF0}" destId="{B93D775C-34FC-443C-AB18-E9A01E85EE67}" srcOrd="1" destOrd="0" parTransId="{B6594CD2-E894-4F3C-96C3-CDD2BB8C7A63}" sibTransId="{778F56A5-90EF-44CC-B06D-3793A9429A39}"/>
    <dgm:cxn modelId="{1EEE9DAD-2683-40D2-926C-7A02BAF56F30}" type="presOf" srcId="{D78F5532-2DA2-4285-BF20-5842FBB98BF0}" destId="{3138CA23-56D0-47D6-A535-40F952384BE9}" srcOrd="0" destOrd="0" presId="urn:microsoft.com/office/officeart/2018/2/layout/IconVerticalSolidList"/>
    <dgm:cxn modelId="{FA32B6D9-9A2C-4B39-B4C4-31C2B782A17A}" type="presOf" srcId="{0228FD40-AA09-42DF-B2BC-954DCB3E7AA6}" destId="{2535315F-7092-40AA-84AE-D94639AE7C94}" srcOrd="0" destOrd="0" presId="urn:microsoft.com/office/officeart/2018/2/layout/IconVerticalSolidList"/>
    <dgm:cxn modelId="{C470DBDC-389C-4871-817C-EE05C161477F}" srcId="{D78F5532-2DA2-4285-BF20-5842FBB98BF0}" destId="{0228FD40-AA09-42DF-B2BC-954DCB3E7AA6}" srcOrd="0" destOrd="0" parTransId="{D27689BA-7093-457C-B062-5AD6E4525C9F}" sibTransId="{34256984-93D5-40BD-999C-50AD1AD4F8D4}"/>
    <dgm:cxn modelId="{6E627BDE-C510-4164-AA5B-57BA5A42662C}" type="presOf" srcId="{901B8096-0511-448C-9AD0-CF444391467A}" destId="{EE78FD8F-9F02-41C6-9071-B086A5C8FA6C}" srcOrd="0" destOrd="0" presId="urn:microsoft.com/office/officeart/2018/2/layout/IconVerticalSolidList"/>
    <dgm:cxn modelId="{575879E7-A92E-46FE-A5D2-4661D373B212}" type="presOf" srcId="{D87128A0-5104-48AC-9901-590FDD9F06D0}" destId="{8DC1C875-6EDF-4E9E-BA2F-07B7C77AB960}" srcOrd="0" destOrd="0" presId="urn:microsoft.com/office/officeart/2018/2/layout/IconVerticalSolidList"/>
    <dgm:cxn modelId="{2B5575EF-6F7F-428A-BF52-219C48F33E39}" type="presOf" srcId="{4DAEBDF3-B65D-423A-8B8D-1467A631CC26}" destId="{1CB47CF7-F7C2-4541-9874-4C005E467B2F}" srcOrd="0" destOrd="0" presId="urn:microsoft.com/office/officeart/2018/2/layout/IconVerticalSolidList"/>
    <dgm:cxn modelId="{292B707B-6EAE-408F-8DA1-6D7C3F9D1B0D}" type="presParOf" srcId="{3138CA23-56D0-47D6-A535-40F952384BE9}" destId="{66D046D7-1515-463C-B9E8-E6F9D99CA77E}" srcOrd="0" destOrd="0" presId="urn:microsoft.com/office/officeart/2018/2/layout/IconVerticalSolidList"/>
    <dgm:cxn modelId="{919294D9-871E-421C-99A5-5E966FA41222}" type="presParOf" srcId="{66D046D7-1515-463C-B9E8-E6F9D99CA77E}" destId="{90EB94F3-94D2-4412-A250-1875DF5B73CF}" srcOrd="0" destOrd="0" presId="urn:microsoft.com/office/officeart/2018/2/layout/IconVerticalSolidList"/>
    <dgm:cxn modelId="{DDC2E3F2-4F4D-485C-BF45-C269D2731772}" type="presParOf" srcId="{66D046D7-1515-463C-B9E8-E6F9D99CA77E}" destId="{38BBAC35-BD01-4AC0-85D8-566EB16C7420}" srcOrd="1" destOrd="0" presId="urn:microsoft.com/office/officeart/2018/2/layout/IconVerticalSolidList"/>
    <dgm:cxn modelId="{E0BF9B53-0559-4722-B0D7-4AA148ACF497}" type="presParOf" srcId="{66D046D7-1515-463C-B9E8-E6F9D99CA77E}" destId="{B4F110C6-ADB3-4954-9ED7-8537BCA1087C}" srcOrd="2" destOrd="0" presId="urn:microsoft.com/office/officeart/2018/2/layout/IconVerticalSolidList"/>
    <dgm:cxn modelId="{E29B877E-20F7-488F-B832-77F70A3FC3D3}" type="presParOf" srcId="{66D046D7-1515-463C-B9E8-E6F9D99CA77E}" destId="{2535315F-7092-40AA-84AE-D94639AE7C94}" srcOrd="3" destOrd="0" presId="urn:microsoft.com/office/officeart/2018/2/layout/IconVerticalSolidList"/>
    <dgm:cxn modelId="{333F5682-9F0F-4EF6-AA66-641B9A8C561D}" type="presParOf" srcId="{66D046D7-1515-463C-B9E8-E6F9D99CA77E}" destId="{1CB47CF7-F7C2-4541-9874-4C005E467B2F}" srcOrd="4" destOrd="0" presId="urn:microsoft.com/office/officeart/2018/2/layout/IconVerticalSolidList"/>
    <dgm:cxn modelId="{86AE3C0D-01A6-44FB-8EE4-D92A58F96A61}" type="presParOf" srcId="{3138CA23-56D0-47D6-A535-40F952384BE9}" destId="{F8205F4A-D746-4A7D-913B-AD297F738201}" srcOrd="1" destOrd="0" presId="urn:microsoft.com/office/officeart/2018/2/layout/IconVerticalSolidList"/>
    <dgm:cxn modelId="{A720FF35-F560-49E8-B9F9-9E7F33C19585}" type="presParOf" srcId="{3138CA23-56D0-47D6-A535-40F952384BE9}" destId="{D414828E-E0D5-491A-857C-971BF0F3975D}" srcOrd="2" destOrd="0" presId="urn:microsoft.com/office/officeart/2018/2/layout/IconVerticalSolidList"/>
    <dgm:cxn modelId="{6BF2D78B-6F1A-4C02-B9AB-7779B39AA71E}" type="presParOf" srcId="{D414828E-E0D5-491A-857C-971BF0F3975D}" destId="{FB1F3DC6-2B98-4BE5-8348-20614F953408}" srcOrd="0" destOrd="0" presId="urn:microsoft.com/office/officeart/2018/2/layout/IconVerticalSolidList"/>
    <dgm:cxn modelId="{69D30820-3F7E-43C7-9577-87953CD7BAFA}" type="presParOf" srcId="{D414828E-E0D5-491A-857C-971BF0F3975D}" destId="{20C3B473-8B14-44E9-8AB4-6519FA57E832}" srcOrd="1" destOrd="0" presId="urn:microsoft.com/office/officeart/2018/2/layout/IconVerticalSolidList"/>
    <dgm:cxn modelId="{D2C4BDBC-BABD-48C3-BBCA-18FE6648FBE7}" type="presParOf" srcId="{D414828E-E0D5-491A-857C-971BF0F3975D}" destId="{DCEB42E8-BFC9-4E73-B064-86F766A9E31F}" srcOrd="2" destOrd="0" presId="urn:microsoft.com/office/officeart/2018/2/layout/IconVerticalSolidList"/>
    <dgm:cxn modelId="{5F95FA2E-FCA4-477C-A5EA-73D38A9350D7}" type="presParOf" srcId="{D414828E-E0D5-491A-857C-971BF0F3975D}" destId="{F62CAF75-9AFB-4169-B9FE-B1D1E920F1C8}" srcOrd="3" destOrd="0" presId="urn:microsoft.com/office/officeart/2018/2/layout/IconVerticalSolidList"/>
    <dgm:cxn modelId="{A7CD2CF8-C033-4F5D-B6FA-32AAEB7B874E}" type="presParOf" srcId="{D414828E-E0D5-491A-857C-971BF0F3975D}" destId="{86217A6F-4DB9-45FE-9B52-4DBC020FF0B8}" srcOrd="4" destOrd="0" presId="urn:microsoft.com/office/officeart/2018/2/layout/IconVerticalSolidList"/>
    <dgm:cxn modelId="{A61C3453-A4F5-4958-9664-82B110E71633}" type="presParOf" srcId="{3138CA23-56D0-47D6-A535-40F952384BE9}" destId="{413C2991-B5D3-49D1-971C-A2CFE4C5302F}" srcOrd="3" destOrd="0" presId="urn:microsoft.com/office/officeart/2018/2/layout/IconVerticalSolidList"/>
    <dgm:cxn modelId="{A4B4FFBF-85DC-445C-BD59-1F59DD21AC8C}" type="presParOf" srcId="{3138CA23-56D0-47D6-A535-40F952384BE9}" destId="{3CA98614-87CD-4D21-94BE-1D810A585C28}" srcOrd="4" destOrd="0" presId="urn:microsoft.com/office/officeart/2018/2/layout/IconVerticalSolidList"/>
    <dgm:cxn modelId="{8937A7C4-5DCF-4474-8B55-0F870C203D38}" type="presParOf" srcId="{3CA98614-87CD-4D21-94BE-1D810A585C28}" destId="{125E66E7-3CB7-4EC7-95D5-B0B997C3B224}" srcOrd="0" destOrd="0" presId="urn:microsoft.com/office/officeart/2018/2/layout/IconVerticalSolidList"/>
    <dgm:cxn modelId="{276E4677-B677-4D19-9196-D77BAE985B85}" type="presParOf" srcId="{3CA98614-87CD-4D21-94BE-1D810A585C28}" destId="{BB179AAC-DC84-44F7-AE1B-F3B8A7E9B1C5}" srcOrd="1" destOrd="0" presId="urn:microsoft.com/office/officeart/2018/2/layout/IconVerticalSolidList"/>
    <dgm:cxn modelId="{482871F9-E6E3-4352-9E79-E1DDFF4F81F2}" type="presParOf" srcId="{3CA98614-87CD-4D21-94BE-1D810A585C28}" destId="{0DA1FB5B-934A-4EBF-A902-35B998E2B014}" srcOrd="2" destOrd="0" presId="urn:microsoft.com/office/officeart/2018/2/layout/IconVerticalSolidList"/>
    <dgm:cxn modelId="{349808B0-F7D0-4BC7-9558-7FF2E03C96DB}" type="presParOf" srcId="{3CA98614-87CD-4D21-94BE-1D810A585C28}" destId="{8DC1C875-6EDF-4E9E-BA2F-07B7C77AB960}" srcOrd="3" destOrd="0" presId="urn:microsoft.com/office/officeart/2018/2/layout/IconVerticalSolidList"/>
    <dgm:cxn modelId="{878E9B34-2CC1-400C-99EB-D96756F963DA}" type="presParOf" srcId="{3CA98614-87CD-4D21-94BE-1D810A585C28}" destId="{8C7C712F-3BD5-48AA-B7B8-93ABE4A56250}" srcOrd="4" destOrd="0" presId="urn:microsoft.com/office/officeart/2018/2/layout/IconVerticalSolidList"/>
    <dgm:cxn modelId="{C161766E-A37B-4620-AE0C-1299C2BC1889}" type="presParOf" srcId="{3138CA23-56D0-47D6-A535-40F952384BE9}" destId="{8C2A8393-97F8-49C2-9037-40856696AE70}" srcOrd="5" destOrd="0" presId="urn:microsoft.com/office/officeart/2018/2/layout/IconVerticalSolidList"/>
    <dgm:cxn modelId="{EBA4E1F3-6D8A-4A5F-8321-AF65D995829A}" type="presParOf" srcId="{3138CA23-56D0-47D6-A535-40F952384BE9}" destId="{5221F534-82ED-4CDA-AFF5-EEF9D885692F}" srcOrd="6" destOrd="0" presId="urn:microsoft.com/office/officeart/2018/2/layout/IconVerticalSolidList"/>
    <dgm:cxn modelId="{59D0DBD6-52E7-441E-85B1-AA5F91FDFAEF}" type="presParOf" srcId="{5221F534-82ED-4CDA-AFF5-EEF9D885692F}" destId="{BE04F042-2353-4852-9841-7D04D249FEE3}" srcOrd="0" destOrd="0" presId="urn:microsoft.com/office/officeart/2018/2/layout/IconVerticalSolidList"/>
    <dgm:cxn modelId="{A5206BF6-7B56-4D3D-93BE-48DDA1C8AF5D}" type="presParOf" srcId="{5221F534-82ED-4CDA-AFF5-EEF9D885692F}" destId="{D58E02F5-B3AE-4635-91B6-37321C62A26D}" srcOrd="1" destOrd="0" presId="urn:microsoft.com/office/officeart/2018/2/layout/IconVerticalSolidList"/>
    <dgm:cxn modelId="{3B3C343B-F163-45B8-8B10-8ED3964F7635}" type="presParOf" srcId="{5221F534-82ED-4CDA-AFF5-EEF9D885692F}" destId="{8DF2AE22-0C66-4D42-B48D-B18659B22065}" srcOrd="2" destOrd="0" presId="urn:microsoft.com/office/officeart/2018/2/layout/IconVerticalSolidList"/>
    <dgm:cxn modelId="{56CDFFA0-096B-48C9-B77A-07B0E515612A}" type="presParOf" srcId="{5221F534-82ED-4CDA-AFF5-EEF9D885692F}" destId="{EE78FD8F-9F02-41C6-9071-B086A5C8FA6C}" srcOrd="3" destOrd="0" presId="urn:microsoft.com/office/officeart/2018/2/layout/IconVerticalSolidList"/>
    <dgm:cxn modelId="{EAFD0D2F-68A2-46D0-B8B9-ADD66577F52C}" type="presParOf" srcId="{5221F534-82ED-4CDA-AFF5-EEF9D885692F}" destId="{00A25B5D-6540-4590-9927-5CEE03CD68F7}"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1C4649-745F-4F27-BA05-45F950E1463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B39B08-AFCE-4A2C-8F21-96745C7E0CD4}">
      <dgm:prSet/>
      <dgm:spPr/>
      <dgm:t>
        <a:bodyPr/>
        <a:lstStyle/>
        <a:p>
          <a:pPr>
            <a:lnSpc>
              <a:spcPct val="100000"/>
            </a:lnSpc>
          </a:pPr>
          <a:r>
            <a:rPr lang="en-US" dirty="0"/>
            <a:t>Installing packages is simple enough for anyone who has ever done it outside pip or </a:t>
          </a:r>
          <a:r>
            <a:rPr lang="en-US" dirty="0" err="1"/>
            <a:t>Conda</a:t>
          </a:r>
          <a:r>
            <a:rPr lang="en-US" dirty="0"/>
            <a:t>, for example</a:t>
          </a:r>
        </a:p>
      </dgm:t>
    </dgm:pt>
    <dgm:pt modelId="{FF9B6178-4793-4FD6-8CE7-49BF78A19DD4}" type="parTrans" cxnId="{36794A85-AE90-4AC3-83AE-82AC73702915}">
      <dgm:prSet/>
      <dgm:spPr/>
      <dgm:t>
        <a:bodyPr/>
        <a:lstStyle/>
        <a:p>
          <a:endParaRPr lang="en-US"/>
        </a:p>
      </dgm:t>
    </dgm:pt>
    <dgm:pt modelId="{2097B1F4-7E52-489F-9F5C-49BF98ABBD62}" type="sibTrans" cxnId="{36794A85-AE90-4AC3-83AE-82AC73702915}">
      <dgm:prSet/>
      <dgm:spPr/>
      <dgm:t>
        <a:bodyPr/>
        <a:lstStyle/>
        <a:p>
          <a:endParaRPr lang="en-US"/>
        </a:p>
      </dgm:t>
    </dgm:pt>
    <dgm:pt modelId="{3684E8EB-3AFE-43E0-97A2-9657AE85ABF7}">
      <dgm:prSet/>
      <dgm:spPr/>
      <dgm:t>
        <a:bodyPr/>
        <a:lstStyle/>
        <a:p>
          <a:pPr>
            <a:lnSpc>
              <a:spcPct val="100000"/>
            </a:lnSpc>
          </a:pPr>
          <a:r>
            <a:rPr lang="en-US" dirty="0"/>
            <a:t>Rather than having to create different environments for each instance of Python, for example, people can simply add libraries to the cluster they are working on. </a:t>
          </a:r>
        </a:p>
      </dgm:t>
    </dgm:pt>
    <dgm:pt modelId="{E3DD4351-AB5B-4729-B341-7C1C9E3E36F4}" type="parTrans" cxnId="{87DFD035-3305-43F8-8BEA-2EB018BD13B5}">
      <dgm:prSet/>
      <dgm:spPr/>
      <dgm:t>
        <a:bodyPr/>
        <a:lstStyle/>
        <a:p>
          <a:endParaRPr lang="en-US"/>
        </a:p>
      </dgm:t>
    </dgm:pt>
    <dgm:pt modelId="{93831B31-3F55-47FC-B4DD-E6A89A56D308}" type="sibTrans" cxnId="{87DFD035-3305-43F8-8BEA-2EB018BD13B5}">
      <dgm:prSet/>
      <dgm:spPr/>
      <dgm:t>
        <a:bodyPr/>
        <a:lstStyle/>
        <a:p>
          <a:endParaRPr lang="en-US"/>
        </a:p>
      </dgm:t>
    </dgm:pt>
    <dgm:pt modelId="{694077BF-CEA2-4DDC-84B5-19FAC184B8D0}">
      <dgm:prSet custT="1"/>
      <dgm:spPr/>
      <dgm:t>
        <a:bodyPr/>
        <a:lstStyle/>
        <a:p>
          <a:pPr>
            <a:lnSpc>
              <a:spcPct val="100000"/>
            </a:lnSpc>
          </a:pPr>
          <a:r>
            <a:rPr lang="en-US" sz="1600" dirty="0"/>
            <a:t>In my opinion, this can make things much easier to deal with.  Rather than spending lots of time trying to figure out which application runs in which environment, I can select the cluster and instantly know which libraries are running on them</a:t>
          </a:r>
        </a:p>
      </dgm:t>
    </dgm:pt>
    <dgm:pt modelId="{703B1E7E-3A44-488C-8B42-AAF1C7DB5DCA}" type="parTrans" cxnId="{E73EF5AE-CA58-4FC0-8B3F-729F413E2BED}">
      <dgm:prSet/>
      <dgm:spPr/>
      <dgm:t>
        <a:bodyPr/>
        <a:lstStyle/>
        <a:p>
          <a:endParaRPr lang="en-US"/>
        </a:p>
      </dgm:t>
    </dgm:pt>
    <dgm:pt modelId="{992448C7-518D-45C6-BD45-88C30E0DD749}" type="sibTrans" cxnId="{E73EF5AE-CA58-4FC0-8B3F-729F413E2BED}">
      <dgm:prSet/>
      <dgm:spPr/>
      <dgm:t>
        <a:bodyPr/>
        <a:lstStyle/>
        <a:p>
          <a:endParaRPr lang="en-US"/>
        </a:p>
      </dgm:t>
    </dgm:pt>
    <dgm:pt modelId="{0F85AD2F-4584-455A-B6D2-2F213CBC9060}" type="pres">
      <dgm:prSet presAssocID="{EB1C4649-745F-4F27-BA05-45F950E14638}" presName="root" presStyleCnt="0">
        <dgm:presLayoutVars>
          <dgm:dir/>
          <dgm:resizeHandles val="exact"/>
        </dgm:presLayoutVars>
      </dgm:prSet>
      <dgm:spPr/>
    </dgm:pt>
    <dgm:pt modelId="{9BE31516-1D77-412F-B049-100A46004727}" type="pres">
      <dgm:prSet presAssocID="{98B39B08-AFCE-4A2C-8F21-96745C7E0CD4}" presName="compNode" presStyleCnt="0"/>
      <dgm:spPr/>
    </dgm:pt>
    <dgm:pt modelId="{15A55B40-475E-4AAA-9D09-3F6F760C7BE5}" type="pres">
      <dgm:prSet presAssocID="{98B39B08-AFCE-4A2C-8F21-96745C7E0CD4}" presName="bgRect" presStyleLbl="bgShp" presStyleIdx="0" presStyleCnt="2"/>
      <dgm:spPr/>
    </dgm:pt>
    <dgm:pt modelId="{AD32D8C6-674F-4B48-912D-78A886087629}" type="pres">
      <dgm:prSet presAssocID="{98B39B08-AFCE-4A2C-8F21-96745C7E0CD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fluencer"/>
        </a:ext>
      </dgm:extLst>
    </dgm:pt>
    <dgm:pt modelId="{B638F0CC-E632-4C07-80D2-C303DC047B42}" type="pres">
      <dgm:prSet presAssocID="{98B39B08-AFCE-4A2C-8F21-96745C7E0CD4}" presName="spaceRect" presStyleCnt="0"/>
      <dgm:spPr/>
    </dgm:pt>
    <dgm:pt modelId="{47CA7112-7BCC-436C-9A84-392D20A23A8E}" type="pres">
      <dgm:prSet presAssocID="{98B39B08-AFCE-4A2C-8F21-96745C7E0CD4}" presName="parTx" presStyleLbl="revTx" presStyleIdx="0" presStyleCnt="3">
        <dgm:presLayoutVars>
          <dgm:chMax val="0"/>
          <dgm:chPref val="0"/>
        </dgm:presLayoutVars>
      </dgm:prSet>
      <dgm:spPr/>
    </dgm:pt>
    <dgm:pt modelId="{7DA3F55A-5231-4798-91E2-22A59536CF47}" type="pres">
      <dgm:prSet presAssocID="{2097B1F4-7E52-489F-9F5C-49BF98ABBD62}" presName="sibTrans" presStyleCnt="0"/>
      <dgm:spPr/>
    </dgm:pt>
    <dgm:pt modelId="{CB7288DC-7756-4016-9FF7-24643DE2BC7C}" type="pres">
      <dgm:prSet presAssocID="{3684E8EB-3AFE-43E0-97A2-9657AE85ABF7}" presName="compNode" presStyleCnt="0"/>
      <dgm:spPr/>
    </dgm:pt>
    <dgm:pt modelId="{E365E4BF-AB72-4CB6-8FB2-7360256554AD}" type="pres">
      <dgm:prSet presAssocID="{3684E8EB-3AFE-43E0-97A2-9657AE85ABF7}" presName="bgRect" presStyleLbl="bgShp" presStyleIdx="1" presStyleCnt="2" custScaleY="199418" custLinFactNeighborX="0" custLinFactNeighborY="-13025"/>
      <dgm:spPr/>
    </dgm:pt>
    <dgm:pt modelId="{2AB61B53-BFAB-4A91-AF70-F8FD76C00A75}" type="pres">
      <dgm:prSet presAssocID="{3684E8EB-3AFE-43E0-97A2-9657AE85ABF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480FAD6-61E6-4C04-91B2-600916A709B6}" type="pres">
      <dgm:prSet presAssocID="{3684E8EB-3AFE-43E0-97A2-9657AE85ABF7}" presName="spaceRect" presStyleCnt="0"/>
      <dgm:spPr/>
    </dgm:pt>
    <dgm:pt modelId="{E9100155-2C57-48A8-A5DA-E9FBCE107658}" type="pres">
      <dgm:prSet presAssocID="{3684E8EB-3AFE-43E0-97A2-9657AE85ABF7}" presName="parTx" presStyleLbl="revTx" presStyleIdx="1" presStyleCnt="3" custScaleY="140990">
        <dgm:presLayoutVars>
          <dgm:chMax val="0"/>
          <dgm:chPref val="0"/>
        </dgm:presLayoutVars>
      </dgm:prSet>
      <dgm:spPr/>
    </dgm:pt>
    <dgm:pt modelId="{185B0419-DD4F-4636-9052-7864B177A0C0}" type="pres">
      <dgm:prSet presAssocID="{3684E8EB-3AFE-43E0-97A2-9657AE85ABF7}" presName="desTx" presStyleLbl="revTx" presStyleIdx="2" presStyleCnt="3" custScaleY="267201">
        <dgm:presLayoutVars/>
      </dgm:prSet>
      <dgm:spPr/>
    </dgm:pt>
  </dgm:ptLst>
  <dgm:cxnLst>
    <dgm:cxn modelId="{87DFD035-3305-43F8-8BEA-2EB018BD13B5}" srcId="{EB1C4649-745F-4F27-BA05-45F950E14638}" destId="{3684E8EB-3AFE-43E0-97A2-9657AE85ABF7}" srcOrd="1" destOrd="0" parTransId="{E3DD4351-AB5B-4729-B341-7C1C9E3E36F4}" sibTransId="{93831B31-3F55-47FC-B4DD-E6A89A56D308}"/>
    <dgm:cxn modelId="{ADE6D560-640D-4761-B3B0-F6CEC85B4F12}" type="presOf" srcId="{EB1C4649-745F-4F27-BA05-45F950E14638}" destId="{0F85AD2F-4584-455A-B6D2-2F213CBC9060}" srcOrd="0" destOrd="0" presId="urn:microsoft.com/office/officeart/2018/2/layout/IconVerticalSolidList"/>
    <dgm:cxn modelId="{36794A85-AE90-4AC3-83AE-82AC73702915}" srcId="{EB1C4649-745F-4F27-BA05-45F950E14638}" destId="{98B39B08-AFCE-4A2C-8F21-96745C7E0CD4}" srcOrd="0" destOrd="0" parTransId="{FF9B6178-4793-4FD6-8CE7-49BF78A19DD4}" sibTransId="{2097B1F4-7E52-489F-9F5C-49BF98ABBD62}"/>
    <dgm:cxn modelId="{54BE8AAB-79DB-4D18-9724-E120C8A71CF5}" type="presOf" srcId="{98B39B08-AFCE-4A2C-8F21-96745C7E0CD4}" destId="{47CA7112-7BCC-436C-9A84-392D20A23A8E}" srcOrd="0" destOrd="0" presId="urn:microsoft.com/office/officeart/2018/2/layout/IconVerticalSolidList"/>
    <dgm:cxn modelId="{E73EF5AE-CA58-4FC0-8B3F-729F413E2BED}" srcId="{3684E8EB-3AFE-43E0-97A2-9657AE85ABF7}" destId="{694077BF-CEA2-4DDC-84B5-19FAC184B8D0}" srcOrd="0" destOrd="0" parTransId="{703B1E7E-3A44-488C-8B42-AAF1C7DB5DCA}" sibTransId="{992448C7-518D-45C6-BD45-88C30E0DD749}"/>
    <dgm:cxn modelId="{FEB784BB-3E5D-4ED5-9DB5-FCF9AAF16734}" type="presOf" srcId="{3684E8EB-3AFE-43E0-97A2-9657AE85ABF7}" destId="{E9100155-2C57-48A8-A5DA-E9FBCE107658}" srcOrd="0" destOrd="0" presId="urn:microsoft.com/office/officeart/2018/2/layout/IconVerticalSolidList"/>
    <dgm:cxn modelId="{85DDBDFA-0BB9-45A3-B075-2DB253D6D64D}" type="presOf" srcId="{694077BF-CEA2-4DDC-84B5-19FAC184B8D0}" destId="{185B0419-DD4F-4636-9052-7864B177A0C0}" srcOrd="0" destOrd="0" presId="urn:microsoft.com/office/officeart/2018/2/layout/IconVerticalSolidList"/>
    <dgm:cxn modelId="{6F18F616-32FD-4DC4-9BB8-FF692BD8379C}" type="presParOf" srcId="{0F85AD2F-4584-455A-B6D2-2F213CBC9060}" destId="{9BE31516-1D77-412F-B049-100A46004727}" srcOrd="0" destOrd="0" presId="urn:microsoft.com/office/officeart/2018/2/layout/IconVerticalSolidList"/>
    <dgm:cxn modelId="{21CC543A-01BF-40E3-BC73-5D7B3D4DF596}" type="presParOf" srcId="{9BE31516-1D77-412F-B049-100A46004727}" destId="{15A55B40-475E-4AAA-9D09-3F6F760C7BE5}" srcOrd="0" destOrd="0" presId="urn:microsoft.com/office/officeart/2018/2/layout/IconVerticalSolidList"/>
    <dgm:cxn modelId="{43698E45-4093-48FB-8A09-E0C316FEC15E}" type="presParOf" srcId="{9BE31516-1D77-412F-B049-100A46004727}" destId="{AD32D8C6-674F-4B48-912D-78A886087629}" srcOrd="1" destOrd="0" presId="urn:microsoft.com/office/officeart/2018/2/layout/IconVerticalSolidList"/>
    <dgm:cxn modelId="{8E406AC5-90BF-4D08-8747-020217B1F55A}" type="presParOf" srcId="{9BE31516-1D77-412F-B049-100A46004727}" destId="{B638F0CC-E632-4C07-80D2-C303DC047B42}" srcOrd="2" destOrd="0" presId="urn:microsoft.com/office/officeart/2018/2/layout/IconVerticalSolidList"/>
    <dgm:cxn modelId="{5816B0F6-E792-4B5C-9254-074A3AF6A572}" type="presParOf" srcId="{9BE31516-1D77-412F-B049-100A46004727}" destId="{47CA7112-7BCC-436C-9A84-392D20A23A8E}" srcOrd="3" destOrd="0" presId="urn:microsoft.com/office/officeart/2018/2/layout/IconVerticalSolidList"/>
    <dgm:cxn modelId="{89B76092-10AE-49BF-90DF-DB0F8948E511}" type="presParOf" srcId="{0F85AD2F-4584-455A-B6D2-2F213CBC9060}" destId="{7DA3F55A-5231-4798-91E2-22A59536CF47}" srcOrd="1" destOrd="0" presId="urn:microsoft.com/office/officeart/2018/2/layout/IconVerticalSolidList"/>
    <dgm:cxn modelId="{7E5DBD0F-64F0-49F0-9D8F-9EBBC1801A60}" type="presParOf" srcId="{0F85AD2F-4584-455A-B6D2-2F213CBC9060}" destId="{CB7288DC-7756-4016-9FF7-24643DE2BC7C}" srcOrd="2" destOrd="0" presId="urn:microsoft.com/office/officeart/2018/2/layout/IconVerticalSolidList"/>
    <dgm:cxn modelId="{76B9063A-E4CB-4890-9CCE-C1B57913AB77}" type="presParOf" srcId="{CB7288DC-7756-4016-9FF7-24643DE2BC7C}" destId="{E365E4BF-AB72-4CB6-8FB2-7360256554AD}" srcOrd="0" destOrd="0" presId="urn:microsoft.com/office/officeart/2018/2/layout/IconVerticalSolidList"/>
    <dgm:cxn modelId="{8CA87BCB-EB68-4C01-AC18-1E1EEE74EC25}" type="presParOf" srcId="{CB7288DC-7756-4016-9FF7-24643DE2BC7C}" destId="{2AB61B53-BFAB-4A91-AF70-F8FD76C00A75}" srcOrd="1" destOrd="0" presId="urn:microsoft.com/office/officeart/2018/2/layout/IconVerticalSolidList"/>
    <dgm:cxn modelId="{52B64BCF-D14C-483C-BBC3-197EC18EDD0A}" type="presParOf" srcId="{CB7288DC-7756-4016-9FF7-24643DE2BC7C}" destId="{6480FAD6-61E6-4C04-91B2-600916A709B6}" srcOrd="2" destOrd="0" presId="urn:microsoft.com/office/officeart/2018/2/layout/IconVerticalSolidList"/>
    <dgm:cxn modelId="{2661B0A7-697C-44E1-B867-946CBF69E7ED}" type="presParOf" srcId="{CB7288DC-7756-4016-9FF7-24643DE2BC7C}" destId="{E9100155-2C57-48A8-A5DA-E9FBCE107658}" srcOrd="3" destOrd="0" presId="urn:microsoft.com/office/officeart/2018/2/layout/IconVerticalSolidList"/>
    <dgm:cxn modelId="{E1CBB137-5B2F-4546-8374-693610AE9A79}" type="presParOf" srcId="{CB7288DC-7756-4016-9FF7-24643DE2BC7C}" destId="{185B0419-DD4F-4636-9052-7864B177A0C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F7B36D-9159-4C0D-897C-D2AE2C38FC7F}"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E26DF907-771F-4D0E-9E44-F5C41C26DABE}">
      <dgm:prSet/>
      <dgm:spPr/>
      <dgm:t>
        <a:bodyPr/>
        <a:lstStyle/>
        <a:p>
          <a:r>
            <a:rPr lang="en-US"/>
            <a:t>Though I found it nice to move from one language to another, using strengths of each to accomplish various parts of the analysis process, I found it difficult to switch back and forth.  </a:t>
          </a:r>
        </a:p>
      </dgm:t>
    </dgm:pt>
    <dgm:pt modelId="{71DFB411-E942-42BA-89A0-2D562950AC40}" type="parTrans" cxnId="{428625FD-6144-4C50-AC06-7D9DB7243A2E}">
      <dgm:prSet/>
      <dgm:spPr/>
      <dgm:t>
        <a:bodyPr/>
        <a:lstStyle/>
        <a:p>
          <a:endParaRPr lang="en-US"/>
        </a:p>
      </dgm:t>
    </dgm:pt>
    <dgm:pt modelId="{4419C28D-C1D9-4A55-838B-E24E9EDADFDC}" type="sibTrans" cxnId="{428625FD-6144-4C50-AC06-7D9DB7243A2E}">
      <dgm:prSet/>
      <dgm:spPr/>
      <dgm:t>
        <a:bodyPr/>
        <a:lstStyle/>
        <a:p>
          <a:endParaRPr lang="en-US"/>
        </a:p>
      </dgm:t>
    </dgm:pt>
    <dgm:pt modelId="{EFF270E9-5AB2-4018-ABD6-D32D37A51F9F}">
      <dgm:prSet/>
      <dgm:spPr/>
      <dgm:t>
        <a:bodyPr/>
        <a:lstStyle/>
        <a:p>
          <a:r>
            <a:rPr lang="en-US"/>
            <a:t>It was simple to create data frames and tables directly from the source CSV, but when it came to switching from a python data frame to getting it back to Spark or SQL, I found some of the quirkiness to be a bit problematic.</a:t>
          </a:r>
        </a:p>
      </dgm:t>
    </dgm:pt>
    <dgm:pt modelId="{B08ACBA7-3723-4EB7-A7A8-E5D7B3FD1FCC}" type="parTrans" cxnId="{4C75D93D-C32B-4A1D-B515-17EC64ECAAD2}">
      <dgm:prSet/>
      <dgm:spPr/>
      <dgm:t>
        <a:bodyPr/>
        <a:lstStyle/>
        <a:p>
          <a:endParaRPr lang="en-US"/>
        </a:p>
      </dgm:t>
    </dgm:pt>
    <dgm:pt modelId="{F515A94C-C9C5-4AE2-9717-BF4C82B04AFD}" type="sibTrans" cxnId="{4C75D93D-C32B-4A1D-B515-17EC64ECAAD2}">
      <dgm:prSet/>
      <dgm:spPr/>
      <dgm:t>
        <a:bodyPr/>
        <a:lstStyle/>
        <a:p>
          <a:endParaRPr lang="en-US"/>
        </a:p>
      </dgm:t>
    </dgm:pt>
    <dgm:pt modelId="{0EA3ACCD-8261-4046-98E5-1119A5BDB677}" type="pres">
      <dgm:prSet presAssocID="{E4F7B36D-9159-4C0D-897C-D2AE2C38FC7F}" presName="outerComposite" presStyleCnt="0">
        <dgm:presLayoutVars>
          <dgm:chMax val="5"/>
          <dgm:dir/>
          <dgm:resizeHandles val="exact"/>
        </dgm:presLayoutVars>
      </dgm:prSet>
      <dgm:spPr/>
    </dgm:pt>
    <dgm:pt modelId="{5CF85E6E-A2F6-46EE-B2B2-95EB7DF2A032}" type="pres">
      <dgm:prSet presAssocID="{E4F7B36D-9159-4C0D-897C-D2AE2C38FC7F}" presName="dummyMaxCanvas" presStyleCnt="0">
        <dgm:presLayoutVars/>
      </dgm:prSet>
      <dgm:spPr/>
    </dgm:pt>
    <dgm:pt modelId="{D18842A6-66E8-4434-A01F-2B9914AB4379}" type="pres">
      <dgm:prSet presAssocID="{E4F7B36D-9159-4C0D-897C-D2AE2C38FC7F}" presName="TwoNodes_1" presStyleLbl="node1" presStyleIdx="0" presStyleCnt="2">
        <dgm:presLayoutVars>
          <dgm:bulletEnabled val="1"/>
        </dgm:presLayoutVars>
      </dgm:prSet>
      <dgm:spPr/>
    </dgm:pt>
    <dgm:pt modelId="{D1F127BC-79B8-48F9-862E-42EC69240832}" type="pres">
      <dgm:prSet presAssocID="{E4F7B36D-9159-4C0D-897C-D2AE2C38FC7F}" presName="TwoNodes_2" presStyleLbl="node1" presStyleIdx="1" presStyleCnt="2">
        <dgm:presLayoutVars>
          <dgm:bulletEnabled val="1"/>
        </dgm:presLayoutVars>
      </dgm:prSet>
      <dgm:spPr/>
    </dgm:pt>
    <dgm:pt modelId="{A684366F-191E-47B8-BE14-603172D1C67D}" type="pres">
      <dgm:prSet presAssocID="{E4F7B36D-9159-4C0D-897C-D2AE2C38FC7F}" presName="TwoConn_1-2" presStyleLbl="fgAccFollowNode1" presStyleIdx="0" presStyleCnt="1">
        <dgm:presLayoutVars>
          <dgm:bulletEnabled val="1"/>
        </dgm:presLayoutVars>
      </dgm:prSet>
      <dgm:spPr/>
    </dgm:pt>
    <dgm:pt modelId="{B2288C15-0625-4031-9FC1-66B1B9B3C27A}" type="pres">
      <dgm:prSet presAssocID="{E4F7B36D-9159-4C0D-897C-D2AE2C38FC7F}" presName="TwoNodes_1_text" presStyleLbl="node1" presStyleIdx="1" presStyleCnt="2">
        <dgm:presLayoutVars>
          <dgm:bulletEnabled val="1"/>
        </dgm:presLayoutVars>
      </dgm:prSet>
      <dgm:spPr/>
    </dgm:pt>
    <dgm:pt modelId="{BCF59F20-F48E-410A-A1A9-06C8C96F752A}" type="pres">
      <dgm:prSet presAssocID="{E4F7B36D-9159-4C0D-897C-D2AE2C38FC7F}" presName="TwoNodes_2_text" presStyleLbl="node1" presStyleIdx="1" presStyleCnt="2">
        <dgm:presLayoutVars>
          <dgm:bulletEnabled val="1"/>
        </dgm:presLayoutVars>
      </dgm:prSet>
      <dgm:spPr/>
    </dgm:pt>
  </dgm:ptLst>
  <dgm:cxnLst>
    <dgm:cxn modelId="{4C75D93D-C32B-4A1D-B515-17EC64ECAAD2}" srcId="{E4F7B36D-9159-4C0D-897C-D2AE2C38FC7F}" destId="{EFF270E9-5AB2-4018-ABD6-D32D37A51F9F}" srcOrd="1" destOrd="0" parTransId="{B08ACBA7-3723-4EB7-A7A8-E5D7B3FD1FCC}" sibTransId="{F515A94C-C9C5-4AE2-9717-BF4C82B04AFD}"/>
    <dgm:cxn modelId="{A4215D60-CC43-48A3-9624-3D9DB474CB74}" type="presOf" srcId="{4419C28D-C1D9-4A55-838B-E24E9EDADFDC}" destId="{A684366F-191E-47B8-BE14-603172D1C67D}" srcOrd="0" destOrd="0" presId="urn:microsoft.com/office/officeart/2005/8/layout/vProcess5"/>
    <dgm:cxn modelId="{86686176-2059-4E62-B08D-63159F6DBE66}" type="presOf" srcId="{EFF270E9-5AB2-4018-ABD6-D32D37A51F9F}" destId="{BCF59F20-F48E-410A-A1A9-06C8C96F752A}" srcOrd="1" destOrd="0" presId="urn:microsoft.com/office/officeart/2005/8/layout/vProcess5"/>
    <dgm:cxn modelId="{68E9428B-2544-489B-9F50-B56BB031788A}" type="presOf" srcId="{E26DF907-771F-4D0E-9E44-F5C41C26DABE}" destId="{B2288C15-0625-4031-9FC1-66B1B9B3C27A}" srcOrd="1" destOrd="0" presId="urn:microsoft.com/office/officeart/2005/8/layout/vProcess5"/>
    <dgm:cxn modelId="{8BBF9D8F-83A2-4CBE-AF1C-AA29EFE7CE0B}" type="presOf" srcId="{E4F7B36D-9159-4C0D-897C-D2AE2C38FC7F}" destId="{0EA3ACCD-8261-4046-98E5-1119A5BDB677}" srcOrd="0" destOrd="0" presId="urn:microsoft.com/office/officeart/2005/8/layout/vProcess5"/>
    <dgm:cxn modelId="{35B4B6B0-BC05-4B2A-B14A-2A8C4D7AFAAC}" type="presOf" srcId="{E26DF907-771F-4D0E-9E44-F5C41C26DABE}" destId="{D18842A6-66E8-4434-A01F-2B9914AB4379}" srcOrd="0" destOrd="0" presId="urn:microsoft.com/office/officeart/2005/8/layout/vProcess5"/>
    <dgm:cxn modelId="{1B7B0AFB-2358-4E73-B7CD-8BBC88CCA8FA}" type="presOf" srcId="{EFF270E9-5AB2-4018-ABD6-D32D37A51F9F}" destId="{D1F127BC-79B8-48F9-862E-42EC69240832}" srcOrd="0" destOrd="0" presId="urn:microsoft.com/office/officeart/2005/8/layout/vProcess5"/>
    <dgm:cxn modelId="{428625FD-6144-4C50-AC06-7D9DB7243A2E}" srcId="{E4F7B36D-9159-4C0D-897C-D2AE2C38FC7F}" destId="{E26DF907-771F-4D0E-9E44-F5C41C26DABE}" srcOrd="0" destOrd="0" parTransId="{71DFB411-E942-42BA-89A0-2D562950AC40}" sibTransId="{4419C28D-C1D9-4A55-838B-E24E9EDADFDC}"/>
    <dgm:cxn modelId="{77E47076-1D82-4707-BF0A-B76BFA106E58}" type="presParOf" srcId="{0EA3ACCD-8261-4046-98E5-1119A5BDB677}" destId="{5CF85E6E-A2F6-46EE-B2B2-95EB7DF2A032}" srcOrd="0" destOrd="0" presId="urn:microsoft.com/office/officeart/2005/8/layout/vProcess5"/>
    <dgm:cxn modelId="{99343D70-C819-4096-9081-7880DED6DCEC}" type="presParOf" srcId="{0EA3ACCD-8261-4046-98E5-1119A5BDB677}" destId="{D18842A6-66E8-4434-A01F-2B9914AB4379}" srcOrd="1" destOrd="0" presId="urn:microsoft.com/office/officeart/2005/8/layout/vProcess5"/>
    <dgm:cxn modelId="{6B6C664F-7F8C-46EE-BBBE-26415AB896FF}" type="presParOf" srcId="{0EA3ACCD-8261-4046-98E5-1119A5BDB677}" destId="{D1F127BC-79B8-48F9-862E-42EC69240832}" srcOrd="2" destOrd="0" presId="urn:microsoft.com/office/officeart/2005/8/layout/vProcess5"/>
    <dgm:cxn modelId="{EA4504C3-3248-4845-954F-BF1FBC40C36D}" type="presParOf" srcId="{0EA3ACCD-8261-4046-98E5-1119A5BDB677}" destId="{A684366F-191E-47B8-BE14-603172D1C67D}" srcOrd="3" destOrd="0" presId="urn:microsoft.com/office/officeart/2005/8/layout/vProcess5"/>
    <dgm:cxn modelId="{4B3F74CF-3A62-459A-BA8E-BDA84D6AC6EF}" type="presParOf" srcId="{0EA3ACCD-8261-4046-98E5-1119A5BDB677}" destId="{B2288C15-0625-4031-9FC1-66B1B9B3C27A}" srcOrd="4" destOrd="0" presId="urn:microsoft.com/office/officeart/2005/8/layout/vProcess5"/>
    <dgm:cxn modelId="{FD53F612-F35C-473E-AF59-974B2B1FE029}" type="presParOf" srcId="{0EA3ACCD-8261-4046-98E5-1119A5BDB677}" destId="{BCF59F20-F48E-410A-A1A9-06C8C96F752A}"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EA4AF9-B2D3-456E-B82C-DA1B135CEEDC}"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2A25C354-AF74-43FC-A7BC-2DE2FD6A69B1}">
      <dgm:prSet/>
      <dgm:spPr/>
      <dgm:t>
        <a:bodyPr/>
        <a:lstStyle/>
        <a:p>
          <a:r>
            <a:rPr lang="en-US"/>
            <a:t>Spark has issues in dealing with object-oriented languages.  </a:t>
          </a:r>
        </a:p>
      </dgm:t>
    </dgm:pt>
    <dgm:pt modelId="{6AEB90BF-6E65-4B31-8E31-29927CDCECEB}" type="parTrans" cxnId="{F19E34FA-CE29-4485-AB17-5BD8E911AE2F}">
      <dgm:prSet/>
      <dgm:spPr/>
      <dgm:t>
        <a:bodyPr/>
        <a:lstStyle/>
        <a:p>
          <a:endParaRPr lang="en-US"/>
        </a:p>
      </dgm:t>
    </dgm:pt>
    <dgm:pt modelId="{CAED654E-D42C-4425-B5F8-D7A764369FA7}" type="sibTrans" cxnId="{F19E34FA-CE29-4485-AB17-5BD8E911AE2F}">
      <dgm:prSet/>
      <dgm:spPr/>
      <dgm:t>
        <a:bodyPr/>
        <a:lstStyle/>
        <a:p>
          <a:endParaRPr lang="en-US"/>
        </a:p>
      </dgm:t>
    </dgm:pt>
    <dgm:pt modelId="{E74FA930-955D-41B0-9747-24A89C176B5E}">
      <dgm:prSet/>
      <dgm:spPr/>
      <dgm:t>
        <a:bodyPr/>
        <a:lstStyle/>
        <a:p>
          <a:r>
            <a:rPr lang="en-US"/>
            <a:t>In order to convert a Pandas data frame from Python to Spark:</a:t>
          </a:r>
        </a:p>
      </dgm:t>
    </dgm:pt>
    <dgm:pt modelId="{5764AFBC-A300-4805-B477-6458653BA28E}" type="parTrans" cxnId="{6DA4D3A9-2829-4AE4-83E8-EC7DC8A9EA47}">
      <dgm:prSet/>
      <dgm:spPr/>
      <dgm:t>
        <a:bodyPr/>
        <a:lstStyle/>
        <a:p>
          <a:endParaRPr lang="en-US"/>
        </a:p>
      </dgm:t>
    </dgm:pt>
    <dgm:pt modelId="{908B4FD5-0B82-4641-B865-C696C1D49D01}" type="sibTrans" cxnId="{6DA4D3A9-2829-4AE4-83E8-EC7DC8A9EA47}">
      <dgm:prSet/>
      <dgm:spPr/>
      <dgm:t>
        <a:bodyPr/>
        <a:lstStyle/>
        <a:p>
          <a:endParaRPr lang="en-US"/>
        </a:p>
      </dgm:t>
    </dgm:pt>
    <dgm:pt modelId="{B92D2F68-BDB8-4A10-8D18-FCBB7702339A}">
      <dgm:prSet/>
      <dgm:spPr/>
      <dgm:t>
        <a:bodyPr/>
        <a:lstStyle/>
        <a:p>
          <a:r>
            <a:rPr lang="en-US"/>
            <a:t>I had to first convert all fields to string objects.  This was problematic because then I had to figure out how to convert all the ratings to numeric in Scala or Spark before I could aggregate the data from visualizations</a:t>
          </a:r>
        </a:p>
      </dgm:t>
    </dgm:pt>
    <dgm:pt modelId="{2070E898-6A2B-4400-AC37-E97752B200C6}" type="parTrans" cxnId="{4F63E500-9339-4377-B5FB-0EBAA6DD4A9C}">
      <dgm:prSet/>
      <dgm:spPr/>
      <dgm:t>
        <a:bodyPr/>
        <a:lstStyle/>
        <a:p>
          <a:endParaRPr lang="en-US"/>
        </a:p>
      </dgm:t>
    </dgm:pt>
    <dgm:pt modelId="{E0965DE3-6271-4F86-A089-E07A9CD3D247}" type="sibTrans" cxnId="{4F63E500-9339-4377-B5FB-0EBAA6DD4A9C}">
      <dgm:prSet/>
      <dgm:spPr/>
      <dgm:t>
        <a:bodyPr/>
        <a:lstStyle/>
        <a:p>
          <a:endParaRPr lang="en-US"/>
        </a:p>
      </dgm:t>
    </dgm:pt>
    <dgm:pt modelId="{559DACD9-95F7-4D0E-9561-7BC2294033EA}" type="pres">
      <dgm:prSet presAssocID="{10EA4AF9-B2D3-456E-B82C-DA1B135CEEDC}" presName="outerComposite" presStyleCnt="0">
        <dgm:presLayoutVars>
          <dgm:chMax val="5"/>
          <dgm:dir/>
          <dgm:resizeHandles val="exact"/>
        </dgm:presLayoutVars>
      </dgm:prSet>
      <dgm:spPr/>
    </dgm:pt>
    <dgm:pt modelId="{BF8E8312-DEC8-46ED-8B2F-2695952FDA79}" type="pres">
      <dgm:prSet presAssocID="{10EA4AF9-B2D3-456E-B82C-DA1B135CEEDC}" presName="dummyMaxCanvas" presStyleCnt="0">
        <dgm:presLayoutVars/>
      </dgm:prSet>
      <dgm:spPr/>
    </dgm:pt>
    <dgm:pt modelId="{7750DED7-A899-4624-B7A0-5C674A3F6178}" type="pres">
      <dgm:prSet presAssocID="{10EA4AF9-B2D3-456E-B82C-DA1B135CEEDC}" presName="ThreeNodes_1" presStyleLbl="node1" presStyleIdx="0" presStyleCnt="3">
        <dgm:presLayoutVars>
          <dgm:bulletEnabled val="1"/>
        </dgm:presLayoutVars>
      </dgm:prSet>
      <dgm:spPr/>
    </dgm:pt>
    <dgm:pt modelId="{DED8A2D7-D264-4CE9-A1C7-FA30100CD83A}" type="pres">
      <dgm:prSet presAssocID="{10EA4AF9-B2D3-456E-B82C-DA1B135CEEDC}" presName="ThreeNodes_2" presStyleLbl="node1" presStyleIdx="1" presStyleCnt="3">
        <dgm:presLayoutVars>
          <dgm:bulletEnabled val="1"/>
        </dgm:presLayoutVars>
      </dgm:prSet>
      <dgm:spPr/>
    </dgm:pt>
    <dgm:pt modelId="{EB9DF128-19E1-4F67-A714-D43FC27F0810}" type="pres">
      <dgm:prSet presAssocID="{10EA4AF9-B2D3-456E-B82C-DA1B135CEEDC}" presName="ThreeNodes_3" presStyleLbl="node1" presStyleIdx="2" presStyleCnt="3">
        <dgm:presLayoutVars>
          <dgm:bulletEnabled val="1"/>
        </dgm:presLayoutVars>
      </dgm:prSet>
      <dgm:spPr/>
    </dgm:pt>
    <dgm:pt modelId="{A0CB4127-CB05-4FAE-8FD0-8751A86A7630}" type="pres">
      <dgm:prSet presAssocID="{10EA4AF9-B2D3-456E-B82C-DA1B135CEEDC}" presName="ThreeConn_1-2" presStyleLbl="fgAccFollowNode1" presStyleIdx="0" presStyleCnt="2">
        <dgm:presLayoutVars>
          <dgm:bulletEnabled val="1"/>
        </dgm:presLayoutVars>
      </dgm:prSet>
      <dgm:spPr/>
    </dgm:pt>
    <dgm:pt modelId="{68B4C92E-D411-400E-98E0-C132D2C16C51}" type="pres">
      <dgm:prSet presAssocID="{10EA4AF9-B2D3-456E-B82C-DA1B135CEEDC}" presName="ThreeConn_2-3" presStyleLbl="fgAccFollowNode1" presStyleIdx="1" presStyleCnt="2">
        <dgm:presLayoutVars>
          <dgm:bulletEnabled val="1"/>
        </dgm:presLayoutVars>
      </dgm:prSet>
      <dgm:spPr/>
    </dgm:pt>
    <dgm:pt modelId="{5721E3BC-545F-47FB-9146-5C97B740C79D}" type="pres">
      <dgm:prSet presAssocID="{10EA4AF9-B2D3-456E-B82C-DA1B135CEEDC}" presName="ThreeNodes_1_text" presStyleLbl="node1" presStyleIdx="2" presStyleCnt="3">
        <dgm:presLayoutVars>
          <dgm:bulletEnabled val="1"/>
        </dgm:presLayoutVars>
      </dgm:prSet>
      <dgm:spPr/>
    </dgm:pt>
    <dgm:pt modelId="{37B76A45-6783-45F8-9291-C0FFD6085F5D}" type="pres">
      <dgm:prSet presAssocID="{10EA4AF9-B2D3-456E-B82C-DA1B135CEEDC}" presName="ThreeNodes_2_text" presStyleLbl="node1" presStyleIdx="2" presStyleCnt="3">
        <dgm:presLayoutVars>
          <dgm:bulletEnabled val="1"/>
        </dgm:presLayoutVars>
      </dgm:prSet>
      <dgm:spPr/>
    </dgm:pt>
    <dgm:pt modelId="{3AEFFBF9-1D8C-4EFA-B044-F382D7AAC8D3}" type="pres">
      <dgm:prSet presAssocID="{10EA4AF9-B2D3-456E-B82C-DA1B135CEEDC}" presName="ThreeNodes_3_text" presStyleLbl="node1" presStyleIdx="2" presStyleCnt="3">
        <dgm:presLayoutVars>
          <dgm:bulletEnabled val="1"/>
        </dgm:presLayoutVars>
      </dgm:prSet>
      <dgm:spPr/>
    </dgm:pt>
  </dgm:ptLst>
  <dgm:cxnLst>
    <dgm:cxn modelId="{4F63E500-9339-4377-B5FB-0EBAA6DD4A9C}" srcId="{10EA4AF9-B2D3-456E-B82C-DA1B135CEEDC}" destId="{B92D2F68-BDB8-4A10-8D18-FCBB7702339A}" srcOrd="2" destOrd="0" parTransId="{2070E898-6A2B-4400-AC37-E97752B200C6}" sibTransId="{E0965DE3-6271-4F86-A089-E07A9CD3D247}"/>
    <dgm:cxn modelId="{CD272019-4CDB-4AA8-81C3-31DB4617D0B3}" type="presOf" srcId="{B92D2F68-BDB8-4A10-8D18-FCBB7702339A}" destId="{3AEFFBF9-1D8C-4EFA-B044-F382D7AAC8D3}" srcOrd="1" destOrd="0" presId="urn:microsoft.com/office/officeart/2005/8/layout/vProcess5"/>
    <dgm:cxn modelId="{1496C91F-CCA9-4BA9-AC98-EDE9970B5E1C}" type="presOf" srcId="{2A25C354-AF74-43FC-A7BC-2DE2FD6A69B1}" destId="{5721E3BC-545F-47FB-9146-5C97B740C79D}" srcOrd="1" destOrd="0" presId="urn:microsoft.com/office/officeart/2005/8/layout/vProcess5"/>
    <dgm:cxn modelId="{B2265233-9000-498B-8644-24B2CD384944}" type="presOf" srcId="{E74FA930-955D-41B0-9747-24A89C176B5E}" destId="{DED8A2D7-D264-4CE9-A1C7-FA30100CD83A}" srcOrd="0" destOrd="0" presId="urn:microsoft.com/office/officeart/2005/8/layout/vProcess5"/>
    <dgm:cxn modelId="{BC33FC45-8472-4E52-BB1F-095154C0913A}" type="presOf" srcId="{CAED654E-D42C-4425-B5F8-D7A764369FA7}" destId="{A0CB4127-CB05-4FAE-8FD0-8751A86A7630}" srcOrd="0" destOrd="0" presId="urn:microsoft.com/office/officeart/2005/8/layout/vProcess5"/>
    <dgm:cxn modelId="{78E7CD4A-5BAA-4E5C-9799-F6FB2043BE0B}" type="presOf" srcId="{2A25C354-AF74-43FC-A7BC-2DE2FD6A69B1}" destId="{7750DED7-A899-4624-B7A0-5C674A3F6178}" srcOrd="0" destOrd="0" presId="urn:microsoft.com/office/officeart/2005/8/layout/vProcess5"/>
    <dgm:cxn modelId="{887B977C-BC8F-4DB6-AC5F-FAE9AF25140D}" type="presOf" srcId="{E74FA930-955D-41B0-9747-24A89C176B5E}" destId="{37B76A45-6783-45F8-9291-C0FFD6085F5D}" srcOrd="1" destOrd="0" presId="urn:microsoft.com/office/officeart/2005/8/layout/vProcess5"/>
    <dgm:cxn modelId="{6DA4D3A9-2829-4AE4-83E8-EC7DC8A9EA47}" srcId="{10EA4AF9-B2D3-456E-B82C-DA1B135CEEDC}" destId="{E74FA930-955D-41B0-9747-24A89C176B5E}" srcOrd="1" destOrd="0" parTransId="{5764AFBC-A300-4805-B477-6458653BA28E}" sibTransId="{908B4FD5-0B82-4641-B865-C696C1D49D01}"/>
    <dgm:cxn modelId="{7E99D1E5-A64C-4292-B1EE-83BC11883ED6}" type="presOf" srcId="{908B4FD5-0B82-4641-B865-C696C1D49D01}" destId="{68B4C92E-D411-400E-98E0-C132D2C16C51}" srcOrd="0" destOrd="0" presId="urn:microsoft.com/office/officeart/2005/8/layout/vProcess5"/>
    <dgm:cxn modelId="{4BC686F3-A986-4A52-AA78-092FC3B7144B}" type="presOf" srcId="{B92D2F68-BDB8-4A10-8D18-FCBB7702339A}" destId="{EB9DF128-19E1-4F67-A714-D43FC27F0810}" srcOrd="0" destOrd="0" presId="urn:microsoft.com/office/officeart/2005/8/layout/vProcess5"/>
    <dgm:cxn modelId="{F19E34FA-CE29-4485-AB17-5BD8E911AE2F}" srcId="{10EA4AF9-B2D3-456E-B82C-DA1B135CEEDC}" destId="{2A25C354-AF74-43FC-A7BC-2DE2FD6A69B1}" srcOrd="0" destOrd="0" parTransId="{6AEB90BF-6E65-4B31-8E31-29927CDCECEB}" sibTransId="{CAED654E-D42C-4425-B5F8-D7A764369FA7}"/>
    <dgm:cxn modelId="{8698BEFA-B6FF-45F1-A058-BAB603648698}" type="presOf" srcId="{10EA4AF9-B2D3-456E-B82C-DA1B135CEEDC}" destId="{559DACD9-95F7-4D0E-9561-7BC2294033EA}" srcOrd="0" destOrd="0" presId="urn:microsoft.com/office/officeart/2005/8/layout/vProcess5"/>
    <dgm:cxn modelId="{DCC4DD4D-3EA3-4C45-945E-DC316E2C6561}" type="presParOf" srcId="{559DACD9-95F7-4D0E-9561-7BC2294033EA}" destId="{BF8E8312-DEC8-46ED-8B2F-2695952FDA79}" srcOrd="0" destOrd="0" presId="urn:microsoft.com/office/officeart/2005/8/layout/vProcess5"/>
    <dgm:cxn modelId="{7E678DA5-5F17-45B5-AA1B-EF5DA2C80D02}" type="presParOf" srcId="{559DACD9-95F7-4D0E-9561-7BC2294033EA}" destId="{7750DED7-A899-4624-B7A0-5C674A3F6178}" srcOrd="1" destOrd="0" presId="urn:microsoft.com/office/officeart/2005/8/layout/vProcess5"/>
    <dgm:cxn modelId="{33EE125C-23AA-4A6C-9209-90268E8AC7A7}" type="presParOf" srcId="{559DACD9-95F7-4D0E-9561-7BC2294033EA}" destId="{DED8A2D7-D264-4CE9-A1C7-FA30100CD83A}" srcOrd="2" destOrd="0" presId="urn:microsoft.com/office/officeart/2005/8/layout/vProcess5"/>
    <dgm:cxn modelId="{3CB504C8-8878-411D-8DF0-47320A83CFED}" type="presParOf" srcId="{559DACD9-95F7-4D0E-9561-7BC2294033EA}" destId="{EB9DF128-19E1-4F67-A714-D43FC27F0810}" srcOrd="3" destOrd="0" presId="urn:microsoft.com/office/officeart/2005/8/layout/vProcess5"/>
    <dgm:cxn modelId="{976B1CE0-F575-4804-92EE-8F1A0EC4F57E}" type="presParOf" srcId="{559DACD9-95F7-4D0E-9561-7BC2294033EA}" destId="{A0CB4127-CB05-4FAE-8FD0-8751A86A7630}" srcOrd="4" destOrd="0" presId="urn:microsoft.com/office/officeart/2005/8/layout/vProcess5"/>
    <dgm:cxn modelId="{F8C6022B-8E78-417D-8E00-FD389514343A}" type="presParOf" srcId="{559DACD9-95F7-4D0E-9561-7BC2294033EA}" destId="{68B4C92E-D411-400E-98E0-C132D2C16C51}" srcOrd="5" destOrd="0" presId="urn:microsoft.com/office/officeart/2005/8/layout/vProcess5"/>
    <dgm:cxn modelId="{E5154C5A-E6C4-4AD1-A243-A26EDBE5C7D0}" type="presParOf" srcId="{559DACD9-95F7-4D0E-9561-7BC2294033EA}" destId="{5721E3BC-545F-47FB-9146-5C97B740C79D}" srcOrd="6" destOrd="0" presId="urn:microsoft.com/office/officeart/2005/8/layout/vProcess5"/>
    <dgm:cxn modelId="{B0D7C6EB-40B8-4E99-A675-41826E6525CB}" type="presParOf" srcId="{559DACD9-95F7-4D0E-9561-7BC2294033EA}" destId="{37B76A45-6783-45F8-9291-C0FFD6085F5D}" srcOrd="7" destOrd="0" presId="urn:microsoft.com/office/officeart/2005/8/layout/vProcess5"/>
    <dgm:cxn modelId="{F342B255-6B4F-43A2-8B23-6D75CE83073A}" type="presParOf" srcId="{559DACD9-95F7-4D0E-9561-7BC2294033EA}" destId="{3AEFFBF9-1D8C-4EFA-B044-F382D7AAC8D3}"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E533C0-8323-4F95-9276-200AD8716FE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1180319-43DF-4D50-8F2E-A73C000A37F6}">
      <dgm:prSet/>
      <dgm:spPr/>
      <dgm:t>
        <a:bodyPr/>
        <a:lstStyle/>
        <a:p>
          <a:r>
            <a:rPr lang="en-US"/>
            <a:t>Spark has issues in dealing Matplotlib and would not display figures</a:t>
          </a:r>
        </a:p>
      </dgm:t>
    </dgm:pt>
    <dgm:pt modelId="{1719A7C1-5B05-473C-911E-858F061A86A1}" type="parTrans" cxnId="{3513A4A1-A740-42ED-B699-207F01E90550}">
      <dgm:prSet/>
      <dgm:spPr/>
      <dgm:t>
        <a:bodyPr/>
        <a:lstStyle/>
        <a:p>
          <a:endParaRPr lang="en-US"/>
        </a:p>
      </dgm:t>
    </dgm:pt>
    <dgm:pt modelId="{E8B918DA-861F-4B98-81D5-BA9FD5AF5DF0}" type="sibTrans" cxnId="{3513A4A1-A740-42ED-B699-207F01E90550}">
      <dgm:prSet/>
      <dgm:spPr/>
      <dgm:t>
        <a:bodyPr/>
        <a:lstStyle/>
        <a:p>
          <a:endParaRPr lang="en-US"/>
        </a:p>
      </dgm:t>
    </dgm:pt>
    <dgm:pt modelId="{66403E56-1F80-4B5A-B39B-06FCC762C26B}">
      <dgm:prSet/>
      <dgm:spPr/>
      <dgm:t>
        <a:bodyPr/>
        <a:lstStyle/>
        <a:p>
          <a:r>
            <a:rPr lang="en-US"/>
            <a:t>Word Cloud kept failing to produce visualizations </a:t>
          </a:r>
        </a:p>
      </dgm:t>
    </dgm:pt>
    <dgm:pt modelId="{83E96EAF-1A59-4CCE-8301-EEF3ABED199C}" type="parTrans" cxnId="{06146D85-018D-4BF6-A7B9-C877BD6D04E2}">
      <dgm:prSet/>
      <dgm:spPr/>
      <dgm:t>
        <a:bodyPr/>
        <a:lstStyle/>
        <a:p>
          <a:endParaRPr lang="en-US"/>
        </a:p>
      </dgm:t>
    </dgm:pt>
    <dgm:pt modelId="{C7E6B170-B554-4F79-B3D3-CA4DF0080812}" type="sibTrans" cxnId="{06146D85-018D-4BF6-A7B9-C877BD6D04E2}">
      <dgm:prSet/>
      <dgm:spPr/>
      <dgm:t>
        <a:bodyPr/>
        <a:lstStyle/>
        <a:p>
          <a:endParaRPr lang="en-US"/>
        </a:p>
      </dgm:t>
    </dgm:pt>
    <dgm:pt modelId="{0D2EFEDF-D6D2-43C5-A1AB-FF8E3438B2FB}" type="pres">
      <dgm:prSet presAssocID="{BEE533C0-8323-4F95-9276-200AD8716FE4}" presName="root" presStyleCnt="0">
        <dgm:presLayoutVars>
          <dgm:dir/>
          <dgm:resizeHandles val="exact"/>
        </dgm:presLayoutVars>
      </dgm:prSet>
      <dgm:spPr/>
    </dgm:pt>
    <dgm:pt modelId="{57CD5039-4361-4086-AC29-5BCEA6108EE7}" type="pres">
      <dgm:prSet presAssocID="{71180319-43DF-4D50-8F2E-A73C000A37F6}" presName="compNode" presStyleCnt="0"/>
      <dgm:spPr/>
    </dgm:pt>
    <dgm:pt modelId="{8DC36359-A414-4DC4-9906-98EA93655C26}" type="pres">
      <dgm:prSet presAssocID="{71180319-43DF-4D50-8F2E-A73C000A37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F6B21D4D-D822-4062-BD75-0A48A7E172B8}" type="pres">
      <dgm:prSet presAssocID="{71180319-43DF-4D50-8F2E-A73C000A37F6}" presName="spaceRect" presStyleCnt="0"/>
      <dgm:spPr/>
    </dgm:pt>
    <dgm:pt modelId="{2F41DCE8-1818-48A2-951E-6E5C1415E57F}" type="pres">
      <dgm:prSet presAssocID="{71180319-43DF-4D50-8F2E-A73C000A37F6}" presName="textRect" presStyleLbl="revTx" presStyleIdx="0" presStyleCnt="2">
        <dgm:presLayoutVars>
          <dgm:chMax val="1"/>
          <dgm:chPref val="1"/>
        </dgm:presLayoutVars>
      </dgm:prSet>
      <dgm:spPr/>
    </dgm:pt>
    <dgm:pt modelId="{85B125E0-D648-4327-8444-783CC3989283}" type="pres">
      <dgm:prSet presAssocID="{E8B918DA-861F-4B98-81D5-BA9FD5AF5DF0}" presName="sibTrans" presStyleCnt="0"/>
      <dgm:spPr/>
    </dgm:pt>
    <dgm:pt modelId="{7F48C460-5F60-4F88-A9C2-7AA4DF0BA74D}" type="pres">
      <dgm:prSet presAssocID="{66403E56-1F80-4B5A-B39B-06FCC762C26B}" presName="compNode" presStyleCnt="0"/>
      <dgm:spPr/>
    </dgm:pt>
    <dgm:pt modelId="{A3F4FFA3-2877-4A0C-9B50-3BE2199BBAA2}" type="pres">
      <dgm:prSet presAssocID="{66403E56-1F80-4B5A-B39B-06FCC762C26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98E75BC0-3EAB-4194-B3E0-EB92E6101AAC}" type="pres">
      <dgm:prSet presAssocID="{66403E56-1F80-4B5A-B39B-06FCC762C26B}" presName="spaceRect" presStyleCnt="0"/>
      <dgm:spPr/>
    </dgm:pt>
    <dgm:pt modelId="{CB5F44F9-3A91-463F-8823-050646D7E746}" type="pres">
      <dgm:prSet presAssocID="{66403E56-1F80-4B5A-B39B-06FCC762C26B}" presName="textRect" presStyleLbl="revTx" presStyleIdx="1" presStyleCnt="2">
        <dgm:presLayoutVars>
          <dgm:chMax val="1"/>
          <dgm:chPref val="1"/>
        </dgm:presLayoutVars>
      </dgm:prSet>
      <dgm:spPr/>
    </dgm:pt>
  </dgm:ptLst>
  <dgm:cxnLst>
    <dgm:cxn modelId="{DBBF7337-D459-47E5-8B2F-EBB45E2B9A0F}" type="presOf" srcId="{66403E56-1F80-4B5A-B39B-06FCC762C26B}" destId="{CB5F44F9-3A91-463F-8823-050646D7E746}" srcOrd="0" destOrd="0" presId="urn:microsoft.com/office/officeart/2018/2/layout/IconLabelList"/>
    <dgm:cxn modelId="{06146D85-018D-4BF6-A7B9-C877BD6D04E2}" srcId="{BEE533C0-8323-4F95-9276-200AD8716FE4}" destId="{66403E56-1F80-4B5A-B39B-06FCC762C26B}" srcOrd="1" destOrd="0" parTransId="{83E96EAF-1A59-4CCE-8301-EEF3ABED199C}" sibTransId="{C7E6B170-B554-4F79-B3D3-CA4DF0080812}"/>
    <dgm:cxn modelId="{3513A4A1-A740-42ED-B699-207F01E90550}" srcId="{BEE533C0-8323-4F95-9276-200AD8716FE4}" destId="{71180319-43DF-4D50-8F2E-A73C000A37F6}" srcOrd="0" destOrd="0" parTransId="{1719A7C1-5B05-473C-911E-858F061A86A1}" sibTransId="{E8B918DA-861F-4B98-81D5-BA9FD5AF5DF0}"/>
    <dgm:cxn modelId="{494D0FE9-B46E-4793-A48C-0910227214F0}" type="presOf" srcId="{71180319-43DF-4D50-8F2E-A73C000A37F6}" destId="{2F41DCE8-1818-48A2-951E-6E5C1415E57F}" srcOrd="0" destOrd="0" presId="urn:microsoft.com/office/officeart/2018/2/layout/IconLabelList"/>
    <dgm:cxn modelId="{D4514DFA-B469-4421-92C9-4084FCBFDF07}" type="presOf" srcId="{BEE533C0-8323-4F95-9276-200AD8716FE4}" destId="{0D2EFEDF-D6D2-43C5-A1AB-FF8E3438B2FB}" srcOrd="0" destOrd="0" presId="urn:microsoft.com/office/officeart/2018/2/layout/IconLabelList"/>
    <dgm:cxn modelId="{62EA555F-71E0-44B7-B640-E755430CEA16}" type="presParOf" srcId="{0D2EFEDF-D6D2-43C5-A1AB-FF8E3438B2FB}" destId="{57CD5039-4361-4086-AC29-5BCEA6108EE7}" srcOrd="0" destOrd="0" presId="urn:microsoft.com/office/officeart/2018/2/layout/IconLabelList"/>
    <dgm:cxn modelId="{3B64CE52-7FB2-4930-A1E3-258CAB1DD865}" type="presParOf" srcId="{57CD5039-4361-4086-AC29-5BCEA6108EE7}" destId="{8DC36359-A414-4DC4-9906-98EA93655C26}" srcOrd="0" destOrd="0" presId="urn:microsoft.com/office/officeart/2018/2/layout/IconLabelList"/>
    <dgm:cxn modelId="{8E289E1A-9FDE-4C5C-A89A-1D3788767A2C}" type="presParOf" srcId="{57CD5039-4361-4086-AC29-5BCEA6108EE7}" destId="{F6B21D4D-D822-4062-BD75-0A48A7E172B8}" srcOrd="1" destOrd="0" presId="urn:microsoft.com/office/officeart/2018/2/layout/IconLabelList"/>
    <dgm:cxn modelId="{CD9FAED2-D69D-4EDB-94F9-93C96D973419}" type="presParOf" srcId="{57CD5039-4361-4086-AC29-5BCEA6108EE7}" destId="{2F41DCE8-1818-48A2-951E-6E5C1415E57F}" srcOrd="2" destOrd="0" presId="urn:microsoft.com/office/officeart/2018/2/layout/IconLabelList"/>
    <dgm:cxn modelId="{0243774A-7991-4E41-B9E8-81DCED14E31F}" type="presParOf" srcId="{0D2EFEDF-D6D2-43C5-A1AB-FF8E3438B2FB}" destId="{85B125E0-D648-4327-8444-783CC3989283}" srcOrd="1" destOrd="0" presId="urn:microsoft.com/office/officeart/2018/2/layout/IconLabelList"/>
    <dgm:cxn modelId="{EAF27DEB-94F3-43DA-A099-021C272CDEB6}" type="presParOf" srcId="{0D2EFEDF-D6D2-43C5-A1AB-FF8E3438B2FB}" destId="{7F48C460-5F60-4F88-A9C2-7AA4DF0BA74D}" srcOrd="2" destOrd="0" presId="urn:microsoft.com/office/officeart/2018/2/layout/IconLabelList"/>
    <dgm:cxn modelId="{3A5C38BC-ED24-4421-9022-86B0B7427EE2}" type="presParOf" srcId="{7F48C460-5F60-4F88-A9C2-7AA4DF0BA74D}" destId="{A3F4FFA3-2877-4A0C-9B50-3BE2199BBAA2}" srcOrd="0" destOrd="0" presId="urn:microsoft.com/office/officeart/2018/2/layout/IconLabelList"/>
    <dgm:cxn modelId="{E3307F03-F59B-4957-8299-FEB7D8F9F92E}" type="presParOf" srcId="{7F48C460-5F60-4F88-A9C2-7AA4DF0BA74D}" destId="{98E75BC0-3EAB-4194-B3E0-EB92E6101AAC}" srcOrd="1" destOrd="0" presId="urn:microsoft.com/office/officeart/2018/2/layout/IconLabelList"/>
    <dgm:cxn modelId="{2536A0A6-038E-4833-A3C5-55A04F14DA28}" type="presParOf" srcId="{7F48C460-5F60-4F88-A9C2-7AA4DF0BA74D}" destId="{CB5F44F9-3A91-463F-8823-050646D7E74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E0721E-08E6-427F-AF16-143EB68EFF66}">
      <dsp:nvSpPr>
        <dsp:cNvPr id="0" name=""/>
        <dsp:cNvSpPr/>
      </dsp:nvSpPr>
      <dsp:spPr>
        <a:xfrm>
          <a:off x="46" y="22614"/>
          <a:ext cx="4486496" cy="803924"/>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Since it is Spark based, Python, R, Java, and SQL run native</a:t>
          </a:r>
        </a:p>
      </dsp:txBody>
      <dsp:txXfrm>
        <a:off x="46" y="22614"/>
        <a:ext cx="4486496" cy="803924"/>
      </dsp:txXfrm>
    </dsp:sp>
    <dsp:sp modelId="{B76E8B60-B288-4280-8F27-0C284449E04F}">
      <dsp:nvSpPr>
        <dsp:cNvPr id="0" name=""/>
        <dsp:cNvSpPr/>
      </dsp:nvSpPr>
      <dsp:spPr>
        <a:xfrm>
          <a:off x="46" y="826538"/>
          <a:ext cx="4486496" cy="277399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“These languages are converted in the backend through APIs, to interact with Spark. This saves users having to learn another programming language, such as Scala, for the sole purpose of distributed analytics.”</a:t>
          </a:r>
          <a:r>
            <a:rPr lang="en-US" sz="2300" kern="1200" baseline="30000"/>
            <a:t>4</a:t>
          </a:r>
          <a:endParaRPr lang="en-US" sz="2300" kern="1200"/>
        </a:p>
      </dsp:txBody>
      <dsp:txXfrm>
        <a:off x="46" y="826538"/>
        <a:ext cx="4486496" cy="2773994"/>
      </dsp:txXfrm>
    </dsp:sp>
    <dsp:sp modelId="{E7AE7CE6-30DD-4797-97E1-459244C3B36B}">
      <dsp:nvSpPr>
        <dsp:cNvPr id="0" name=""/>
        <dsp:cNvSpPr/>
      </dsp:nvSpPr>
      <dsp:spPr>
        <a:xfrm>
          <a:off x="5114653" y="22614"/>
          <a:ext cx="4486496" cy="803924"/>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baseline="30000" dirty="0"/>
            <a:t>Higher Productivity</a:t>
          </a:r>
          <a:endParaRPr lang="en-US" sz="3200" kern="1200" dirty="0"/>
        </a:p>
      </dsp:txBody>
      <dsp:txXfrm>
        <a:off x="5114653" y="22614"/>
        <a:ext cx="4486496" cy="803924"/>
      </dsp:txXfrm>
    </dsp:sp>
    <dsp:sp modelId="{B357C3B2-D378-4D2F-BA1A-AF7FD18CB232}">
      <dsp:nvSpPr>
        <dsp:cNvPr id="0" name=""/>
        <dsp:cNvSpPr/>
      </dsp:nvSpPr>
      <dsp:spPr>
        <a:xfrm>
          <a:off x="5114653" y="826538"/>
          <a:ext cx="4486496" cy="277399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30000"/>
            <a:t>Databricks provides workspaces that allows for collaboration that are interactive and allow for data model creation, machine learning and data extraction</a:t>
          </a:r>
          <a:endParaRPr lang="en-US" sz="2300" kern="1200"/>
        </a:p>
        <a:p>
          <a:pPr marL="228600" lvl="1" indent="-228600" algn="l" defTabSz="1022350">
            <a:lnSpc>
              <a:spcPct val="90000"/>
            </a:lnSpc>
            <a:spcBef>
              <a:spcPct val="0"/>
            </a:spcBef>
            <a:spcAft>
              <a:spcPct val="15000"/>
            </a:spcAft>
            <a:buChar char="•"/>
          </a:pPr>
          <a:r>
            <a:rPr lang="en-US" sz="2300" kern="1200" baseline="30000"/>
            <a:t>Version Control is also built in:  No more worry whether you saved your code as it not only saves it automatically, but also keeps track of your versioning</a:t>
          </a:r>
          <a:endParaRPr lang="en-US" sz="2300" kern="1200"/>
        </a:p>
      </dsp:txBody>
      <dsp:txXfrm>
        <a:off x="5114653" y="826538"/>
        <a:ext cx="4486496" cy="27739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B94F3-94D2-4412-A250-1875DF5B73CF}">
      <dsp:nvSpPr>
        <dsp:cNvPr id="0" name=""/>
        <dsp:cNvSpPr/>
      </dsp:nvSpPr>
      <dsp:spPr>
        <a:xfrm>
          <a:off x="0" y="2178"/>
          <a:ext cx="5914209" cy="11040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BBAC35-BD01-4AC0-85D8-566EB16C7420}">
      <dsp:nvSpPr>
        <dsp:cNvPr id="0" name=""/>
        <dsp:cNvSpPr/>
      </dsp:nvSpPr>
      <dsp:spPr>
        <a:xfrm>
          <a:off x="333979" y="250592"/>
          <a:ext cx="607234" cy="6072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35315F-7092-40AA-84AE-D94639AE7C94}">
      <dsp:nvSpPr>
        <dsp:cNvPr id="0" name=""/>
        <dsp:cNvSpPr/>
      </dsp:nvSpPr>
      <dsp:spPr>
        <a:xfrm>
          <a:off x="1275192" y="2178"/>
          <a:ext cx="2661394"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889000">
            <a:lnSpc>
              <a:spcPct val="90000"/>
            </a:lnSpc>
            <a:spcBef>
              <a:spcPct val="0"/>
            </a:spcBef>
            <a:spcAft>
              <a:spcPct val="35000"/>
            </a:spcAft>
            <a:buNone/>
          </a:pPr>
          <a:r>
            <a:rPr lang="en-US" sz="2000" kern="1200"/>
            <a:t>It integrates well with the Microsoft Stack, which includes:</a:t>
          </a:r>
        </a:p>
      </dsp:txBody>
      <dsp:txXfrm>
        <a:off x="1275192" y="2178"/>
        <a:ext cx="2661394" cy="1104063"/>
      </dsp:txXfrm>
    </dsp:sp>
    <dsp:sp modelId="{1CB47CF7-F7C2-4541-9874-4C005E467B2F}">
      <dsp:nvSpPr>
        <dsp:cNvPr id="0" name=""/>
        <dsp:cNvSpPr/>
      </dsp:nvSpPr>
      <dsp:spPr>
        <a:xfrm>
          <a:off x="3936587" y="2178"/>
          <a:ext cx="1977621"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533400">
            <a:lnSpc>
              <a:spcPct val="90000"/>
            </a:lnSpc>
            <a:spcBef>
              <a:spcPct val="0"/>
            </a:spcBef>
            <a:spcAft>
              <a:spcPct val="35000"/>
            </a:spcAft>
            <a:buNone/>
          </a:pPr>
          <a:r>
            <a:rPr lang="en-US" sz="1200" kern="1200"/>
            <a:t>Azure SQL Database, IoT Hub, Stream Analytics, Machine Learning, Data Lake, Power BI</a:t>
          </a:r>
        </a:p>
      </dsp:txBody>
      <dsp:txXfrm>
        <a:off x="3936587" y="2178"/>
        <a:ext cx="1977621" cy="1104063"/>
      </dsp:txXfrm>
    </dsp:sp>
    <dsp:sp modelId="{FB1F3DC6-2B98-4BE5-8348-20614F953408}">
      <dsp:nvSpPr>
        <dsp:cNvPr id="0" name=""/>
        <dsp:cNvSpPr/>
      </dsp:nvSpPr>
      <dsp:spPr>
        <a:xfrm>
          <a:off x="0" y="1382257"/>
          <a:ext cx="5914209" cy="11040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C3B473-8B14-44E9-8AB4-6519FA57E832}">
      <dsp:nvSpPr>
        <dsp:cNvPr id="0" name=""/>
        <dsp:cNvSpPr/>
      </dsp:nvSpPr>
      <dsp:spPr>
        <a:xfrm>
          <a:off x="333979" y="1630671"/>
          <a:ext cx="607234" cy="6072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2CAF75-9AFB-4169-B9FE-B1D1E920F1C8}">
      <dsp:nvSpPr>
        <dsp:cNvPr id="0" name=""/>
        <dsp:cNvSpPr/>
      </dsp:nvSpPr>
      <dsp:spPr>
        <a:xfrm>
          <a:off x="1275192" y="1382257"/>
          <a:ext cx="2661394"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889000">
            <a:lnSpc>
              <a:spcPct val="90000"/>
            </a:lnSpc>
            <a:spcBef>
              <a:spcPct val="0"/>
            </a:spcBef>
            <a:spcAft>
              <a:spcPct val="35000"/>
            </a:spcAft>
            <a:buNone/>
          </a:pPr>
          <a:r>
            <a:rPr lang="en-US" sz="2000" kern="1200"/>
            <a:t>Extracts data easily from many data sources such as:</a:t>
          </a:r>
        </a:p>
      </dsp:txBody>
      <dsp:txXfrm>
        <a:off x="1275192" y="1382257"/>
        <a:ext cx="2661394" cy="1104063"/>
      </dsp:txXfrm>
    </dsp:sp>
    <dsp:sp modelId="{86217A6F-4DB9-45FE-9B52-4DBC020FF0B8}">
      <dsp:nvSpPr>
        <dsp:cNvPr id="0" name=""/>
        <dsp:cNvSpPr/>
      </dsp:nvSpPr>
      <dsp:spPr>
        <a:xfrm>
          <a:off x="3936587" y="1382257"/>
          <a:ext cx="1977621"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533400">
            <a:lnSpc>
              <a:spcPct val="90000"/>
            </a:lnSpc>
            <a:spcBef>
              <a:spcPct val="0"/>
            </a:spcBef>
            <a:spcAft>
              <a:spcPct val="35000"/>
            </a:spcAft>
            <a:buNone/>
          </a:pPr>
          <a:r>
            <a:rPr lang="en-US" sz="1200" kern="1200"/>
            <a:t>SQL servers, CSV files, JSON files, MongoDb, Couchbase,…etc.</a:t>
          </a:r>
        </a:p>
      </dsp:txBody>
      <dsp:txXfrm>
        <a:off x="3936587" y="1382257"/>
        <a:ext cx="1977621" cy="1104063"/>
      </dsp:txXfrm>
    </dsp:sp>
    <dsp:sp modelId="{125E66E7-3CB7-4EC7-95D5-B0B997C3B224}">
      <dsp:nvSpPr>
        <dsp:cNvPr id="0" name=""/>
        <dsp:cNvSpPr/>
      </dsp:nvSpPr>
      <dsp:spPr>
        <a:xfrm>
          <a:off x="0" y="2762336"/>
          <a:ext cx="5914209" cy="11040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179AAC-DC84-44F7-AE1B-F3B8A7E9B1C5}">
      <dsp:nvSpPr>
        <dsp:cNvPr id="0" name=""/>
        <dsp:cNvSpPr/>
      </dsp:nvSpPr>
      <dsp:spPr>
        <a:xfrm>
          <a:off x="333979" y="3010750"/>
          <a:ext cx="607234" cy="6072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C1C875-6EDF-4E9E-BA2F-07B7C77AB960}">
      <dsp:nvSpPr>
        <dsp:cNvPr id="0" name=""/>
        <dsp:cNvSpPr/>
      </dsp:nvSpPr>
      <dsp:spPr>
        <a:xfrm>
          <a:off x="1275192" y="2762336"/>
          <a:ext cx="2661394"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889000">
            <a:lnSpc>
              <a:spcPct val="90000"/>
            </a:lnSpc>
            <a:spcBef>
              <a:spcPct val="0"/>
            </a:spcBef>
            <a:spcAft>
              <a:spcPct val="35000"/>
            </a:spcAft>
            <a:buNone/>
          </a:pPr>
          <a:r>
            <a:rPr lang="en-US" sz="2000" kern="1200"/>
            <a:t>Suitable for smaller jobs: No need for separate VMs or environments</a:t>
          </a:r>
        </a:p>
      </dsp:txBody>
      <dsp:txXfrm>
        <a:off x="1275192" y="2762336"/>
        <a:ext cx="2661394" cy="1104063"/>
      </dsp:txXfrm>
    </dsp:sp>
    <dsp:sp modelId="{8C7C712F-3BD5-48AA-B7B8-93ABE4A56250}">
      <dsp:nvSpPr>
        <dsp:cNvPr id="0" name=""/>
        <dsp:cNvSpPr/>
      </dsp:nvSpPr>
      <dsp:spPr>
        <a:xfrm>
          <a:off x="3936587" y="2762336"/>
          <a:ext cx="1977621"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533400">
            <a:lnSpc>
              <a:spcPct val="90000"/>
            </a:lnSpc>
            <a:spcBef>
              <a:spcPct val="0"/>
            </a:spcBef>
            <a:spcAft>
              <a:spcPct val="35000"/>
            </a:spcAft>
            <a:buNone/>
          </a:pPr>
          <a:r>
            <a:rPr lang="en-US" sz="1200" kern="1200"/>
            <a:t>Each job can just spin up another cluster, each with its own libraries</a:t>
          </a:r>
        </a:p>
      </dsp:txBody>
      <dsp:txXfrm>
        <a:off x="3936587" y="2762336"/>
        <a:ext cx="1977621" cy="1104063"/>
      </dsp:txXfrm>
    </dsp:sp>
    <dsp:sp modelId="{BE04F042-2353-4852-9841-7D04D249FEE3}">
      <dsp:nvSpPr>
        <dsp:cNvPr id="0" name=""/>
        <dsp:cNvSpPr/>
      </dsp:nvSpPr>
      <dsp:spPr>
        <a:xfrm>
          <a:off x="0" y="4142415"/>
          <a:ext cx="5914209" cy="110406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8E02F5-B3AE-4635-91B6-37321C62A26D}">
      <dsp:nvSpPr>
        <dsp:cNvPr id="0" name=""/>
        <dsp:cNvSpPr/>
      </dsp:nvSpPr>
      <dsp:spPr>
        <a:xfrm>
          <a:off x="333979" y="4390829"/>
          <a:ext cx="607234" cy="6072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78FD8F-9F02-41C6-9071-B086A5C8FA6C}">
      <dsp:nvSpPr>
        <dsp:cNvPr id="0" name=""/>
        <dsp:cNvSpPr/>
      </dsp:nvSpPr>
      <dsp:spPr>
        <a:xfrm>
          <a:off x="1275192" y="4142415"/>
          <a:ext cx="2661394"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889000">
            <a:lnSpc>
              <a:spcPct val="90000"/>
            </a:lnSpc>
            <a:spcBef>
              <a:spcPct val="0"/>
            </a:spcBef>
            <a:spcAft>
              <a:spcPct val="35000"/>
            </a:spcAft>
            <a:buNone/>
          </a:pPr>
          <a:r>
            <a:rPr lang="en-US" sz="2000" kern="1200"/>
            <a:t>Extensive documentation and support available</a:t>
          </a:r>
        </a:p>
      </dsp:txBody>
      <dsp:txXfrm>
        <a:off x="1275192" y="4142415"/>
        <a:ext cx="2661394" cy="1104063"/>
      </dsp:txXfrm>
    </dsp:sp>
    <dsp:sp modelId="{00A25B5D-6540-4590-9927-5CEE03CD68F7}">
      <dsp:nvSpPr>
        <dsp:cNvPr id="0" name=""/>
        <dsp:cNvSpPr/>
      </dsp:nvSpPr>
      <dsp:spPr>
        <a:xfrm>
          <a:off x="3936587" y="4142415"/>
          <a:ext cx="1977621"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533400">
            <a:lnSpc>
              <a:spcPct val="90000"/>
            </a:lnSpc>
            <a:spcBef>
              <a:spcPct val="0"/>
            </a:spcBef>
            <a:spcAft>
              <a:spcPct val="35000"/>
            </a:spcAft>
            <a:buNone/>
          </a:pPr>
          <a:r>
            <a:rPr lang="en-US" sz="1200" kern="1200"/>
            <a:t>Databricks has many tutorials and docs to help get started</a:t>
          </a:r>
        </a:p>
      </dsp:txBody>
      <dsp:txXfrm>
        <a:off x="3936587" y="4142415"/>
        <a:ext cx="1977621" cy="1104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55B40-475E-4AAA-9D09-3F6F760C7BE5}">
      <dsp:nvSpPr>
        <dsp:cNvPr id="0" name=""/>
        <dsp:cNvSpPr/>
      </dsp:nvSpPr>
      <dsp:spPr>
        <a:xfrm>
          <a:off x="0" y="1902"/>
          <a:ext cx="9601196" cy="7320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32D8C6-674F-4B48-912D-78A886087629}">
      <dsp:nvSpPr>
        <dsp:cNvPr id="0" name=""/>
        <dsp:cNvSpPr/>
      </dsp:nvSpPr>
      <dsp:spPr>
        <a:xfrm>
          <a:off x="221442" y="166611"/>
          <a:ext cx="402623" cy="402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CA7112-7BCC-436C-9A84-392D20A23A8E}">
      <dsp:nvSpPr>
        <dsp:cNvPr id="0" name=""/>
        <dsp:cNvSpPr/>
      </dsp:nvSpPr>
      <dsp:spPr>
        <a:xfrm>
          <a:off x="845509" y="1902"/>
          <a:ext cx="8754861" cy="732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5" tIns="77475" rIns="77475" bIns="77475" numCol="1" spcCol="1270" anchor="ctr" anchorCtr="0">
          <a:noAutofit/>
        </a:bodyPr>
        <a:lstStyle/>
        <a:p>
          <a:pPr marL="0" lvl="0" indent="0" algn="l" defTabSz="666750">
            <a:lnSpc>
              <a:spcPct val="100000"/>
            </a:lnSpc>
            <a:spcBef>
              <a:spcPct val="0"/>
            </a:spcBef>
            <a:spcAft>
              <a:spcPct val="35000"/>
            </a:spcAft>
            <a:buNone/>
          </a:pPr>
          <a:r>
            <a:rPr lang="en-US" sz="1500" kern="1200" dirty="0"/>
            <a:t>Installing packages is simple enough for anyone who has ever done it outside pip or </a:t>
          </a:r>
          <a:r>
            <a:rPr lang="en-US" sz="1500" kern="1200" dirty="0" err="1"/>
            <a:t>Conda</a:t>
          </a:r>
          <a:r>
            <a:rPr lang="en-US" sz="1500" kern="1200" dirty="0"/>
            <a:t>, for example</a:t>
          </a:r>
        </a:p>
      </dsp:txBody>
      <dsp:txXfrm>
        <a:off x="845509" y="1902"/>
        <a:ext cx="8754861" cy="732042"/>
      </dsp:txXfrm>
    </dsp:sp>
    <dsp:sp modelId="{E365E4BF-AB72-4CB6-8FB2-7360256554AD}">
      <dsp:nvSpPr>
        <dsp:cNvPr id="0" name=""/>
        <dsp:cNvSpPr/>
      </dsp:nvSpPr>
      <dsp:spPr>
        <a:xfrm>
          <a:off x="0" y="1069707"/>
          <a:ext cx="9601196" cy="1459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B61B53-BFAB-4A91-AF70-F8FD76C00A75}">
      <dsp:nvSpPr>
        <dsp:cNvPr id="0" name=""/>
        <dsp:cNvSpPr/>
      </dsp:nvSpPr>
      <dsp:spPr>
        <a:xfrm>
          <a:off x="221442" y="1693656"/>
          <a:ext cx="402623" cy="402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100155-2C57-48A8-A5DA-E9FBCE107658}">
      <dsp:nvSpPr>
        <dsp:cNvPr id="0" name=""/>
        <dsp:cNvSpPr/>
      </dsp:nvSpPr>
      <dsp:spPr>
        <a:xfrm>
          <a:off x="845509" y="1378914"/>
          <a:ext cx="4320538" cy="1032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5" tIns="77475" rIns="77475" bIns="77475" numCol="1" spcCol="1270" anchor="ctr" anchorCtr="0">
          <a:noAutofit/>
        </a:bodyPr>
        <a:lstStyle/>
        <a:p>
          <a:pPr marL="0" lvl="0" indent="0" algn="l" defTabSz="666750">
            <a:lnSpc>
              <a:spcPct val="100000"/>
            </a:lnSpc>
            <a:spcBef>
              <a:spcPct val="0"/>
            </a:spcBef>
            <a:spcAft>
              <a:spcPct val="35000"/>
            </a:spcAft>
            <a:buNone/>
          </a:pPr>
          <a:r>
            <a:rPr lang="en-US" sz="1500" kern="1200" dirty="0"/>
            <a:t>Rather than having to create different environments for each instance of Python, for example, people can simply add libraries to the cluster they are working on. </a:t>
          </a:r>
        </a:p>
      </dsp:txBody>
      <dsp:txXfrm>
        <a:off x="845509" y="1378914"/>
        <a:ext cx="4320538" cy="1032106"/>
      </dsp:txXfrm>
    </dsp:sp>
    <dsp:sp modelId="{185B0419-DD4F-4636-9052-7864B177A0C0}">
      <dsp:nvSpPr>
        <dsp:cNvPr id="0" name=""/>
        <dsp:cNvSpPr/>
      </dsp:nvSpPr>
      <dsp:spPr>
        <a:xfrm>
          <a:off x="5166047" y="916955"/>
          <a:ext cx="4434322" cy="195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5" tIns="77475" rIns="77475" bIns="77475" numCol="1" spcCol="1270" anchor="ctr" anchorCtr="0">
          <a:noAutofit/>
        </a:bodyPr>
        <a:lstStyle/>
        <a:p>
          <a:pPr marL="0" lvl="0" indent="0" algn="l" defTabSz="711200">
            <a:lnSpc>
              <a:spcPct val="100000"/>
            </a:lnSpc>
            <a:spcBef>
              <a:spcPct val="0"/>
            </a:spcBef>
            <a:spcAft>
              <a:spcPct val="35000"/>
            </a:spcAft>
            <a:buNone/>
          </a:pPr>
          <a:r>
            <a:rPr lang="en-US" sz="1600" kern="1200" dirty="0"/>
            <a:t>In my opinion, this can make things much easier to deal with.  Rather than spending lots of time trying to figure out which application runs in which environment, I can select the cluster and instantly know which libraries are running on them</a:t>
          </a:r>
        </a:p>
      </dsp:txBody>
      <dsp:txXfrm>
        <a:off x="5166047" y="916955"/>
        <a:ext cx="4434322" cy="19560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842A6-66E8-4434-A01F-2B9914AB4379}">
      <dsp:nvSpPr>
        <dsp:cNvPr id="0" name=""/>
        <dsp:cNvSpPr/>
      </dsp:nvSpPr>
      <dsp:spPr>
        <a:xfrm>
          <a:off x="0" y="0"/>
          <a:ext cx="8161017" cy="134355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Though I found it nice to move from one language to another, using strengths of each to accomplish various parts of the analysis process, I found it difficult to switch back and forth.  </a:t>
          </a:r>
        </a:p>
      </dsp:txBody>
      <dsp:txXfrm>
        <a:off x="39351" y="39351"/>
        <a:ext cx="6772350" cy="1264851"/>
      </dsp:txXfrm>
    </dsp:sp>
    <dsp:sp modelId="{D1F127BC-79B8-48F9-862E-42EC69240832}">
      <dsp:nvSpPr>
        <dsp:cNvPr id="0" name=""/>
        <dsp:cNvSpPr/>
      </dsp:nvSpPr>
      <dsp:spPr>
        <a:xfrm>
          <a:off x="1440179" y="1642121"/>
          <a:ext cx="8161017" cy="134355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was simple to create data frames and tables directly from the source CSV, but when it came to switching from a python data frame to getting it back to Spark or SQL, I found some of the quirkiness to be a bit problematic.</a:t>
          </a:r>
        </a:p>
      </dsp:txBody>
      <dsp:txXfrm>
        <a:off x="1479530" y="1681472"/>
        <a:ext cx="5768825" cy="1264851"/>
      </dsp:txXfrm>
    </dsp:sp>
    <dsp:sp modelId="{A684366F-191E-47B8-BE14-603172D1C67D}">
      <dsp:nvSpPr>
        <dsp:cNvPr id="0" name=""/>
        <dsp:cNvSpPr/>
      </dsp:nvSpPr>
      <dsp:spPr>
        <a:xfrm>
          <a:off x="7287707" y="1056182"/>
          <a:ext cx="873309" cy="87330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84202" y="1056182"/>
        <a:ext cx="480319" cy="6571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50DED7-A899-4624-B7A0-5C674A3F6178}">
      <dsp:nvSpPr>
        <dsp:cNvPr id="0" name=""/>
        <dsp:cNvSpPr/>
      </dsp:nvSpPr>
      <dsp:spPr>
        <a:xfrm>
          <a:off x="0" y="0"/>
          <a:ext cx="8161017" cy="89570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Spark has issues in dealing with object-oriented languages.  </a:t>
          </a:r>
        </a:p>
      </dsp:txBody>
      <dsp:txXfrm>
        <a:off x="26234" y="26234"/>
        <a:ext cx="7194485" cy="843234"/>
      </dsp:txXfrm>
    </dsp:sp>
    <dsp:sp modelId="{DED8A2D7-D264-4CE9-A1C7-FA30100CD83A}">
      <dsp:nvSpPr>
        <dsp:cNvPr id="0" name=""/>
        <dsp:cNvSpPr/>
      </dsp:nvSpPr>
      <dsp:spPr>
        <a:xfrm>
          <a:off x="720089" y="1044986"/>
          <a:ext cx="8161017" cy="895702"/>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 order to convert a Pandas data frame from Python to Spark:</a:t>
          </a:r>
        </a:p>
      </dsp:txBody>
      <dsp:txXfrm>
        <a:off x="746323" y="1071220"/>
        <a:ext cx="6806253" cy="843234"/>
      </dsp:txXfrm>
    </dsp:sp>
    <dsp:sp modelId="{EB9DF128-19E1-4F67-A714-D43FC27F0810}">
      <dsp:nvSpPr>
        <dsp:cNvPr id="0" name=""/>
        <dsp:cNvSpPr/>
      </dsp:nvSpPr>
      <dsp:spPr>
        <a:xfrm>
          <a:off x="1440179" y="2089972"/>
          <a:ext cx="8161017" cy="895702"/>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 had to first convert all fields to string objects.  This was problematic because then I had to figure out how to convert all the ratings to numeric in Scala or Spark before I could aggregate the data from visualizations</a:t>
          </a:r>
        </a:p>
      </dsp:txBody>
      <dsp:txXfrm>
        <a:off x="1466413" y="2116206"/>
        <a:ext cx="6806253" cy="843234"/>
      </dsp:txXfrm>
    </dsp:sp>
    <dsp:sp modelId="{A0CB4127-CB05-4FAE-8FD0-8751A86A7630}">
      <dsp:nvSpPr>
        <dsp:cNvPr id="0" name=""/>
        <dsp:cNvSpPr/>
      </dsp:nvSpPr>
      <dsp:spPr>
        <a:xfrm>
          <a:off x="7578810" y="679241"/>
          <a:ext cx="582206" cy="582206"/>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709806" y="679241"/>
        <a:ext cx="320214" cy="438110"/>
      </dsp:txXfrm>
    </dsp:sp>
    <dsp:sp modelId="{68B4C92E-D411-400E-98E0-C132D2C16C51}">
      <dsp:nvSpPr>
        <dsp:cNvPr id="0" name=""/>
        <dsp:cNvSpPr/>
      </dsp:nvSpPr>
      <dsp:spPr>
        <a:xfrm>
          <a:off x="8298900" y="1718255"/>
          <a:ext cx="582206" cy="582206"/>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429896" y="1718255"/>
        <a:ext cx="320214" cy="4381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36359-A414-4DC4-9906-98EA93655C26}">
      <dsp:nvSpPr>
        <dsp:cNvPr id="0" name=""/>
        <dsp:cNvSpPr/>
      </dsp:nvSpPr>
      <dsp:spPr>
        <a:xfrm>
          <a:off x="1802473" y="37134"/>
          <a:ext cx="1660500" cy="1660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41DCE8-1818-48A2-951E-6E5C1415E57F}">
      <dsp:nvSpPr>
        <dsp:cNvPr id="0" name=""/>
        <dsp:cNvSpPr/>
      </dsp:nvSpPr>
      <dsp:spPr>
        <a:xfrm>
          <a:off x="787723" y="2117748"/>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Spark has issues in dealing Matplotlib and would not display figures</a:t>
          </a:r>
        </a:p>
      </dsp:txBody>
      <dsp:txXfrm>
        <a:off x="787723" y="2117748"/>
        <a:ext cx="3690000" cy="720000"/>
      </dsp:txXfrm>
    </dsp:sp>
    <dsp:sp modelId="{A3F4FFA3-2877-4A0C-9B50-3BE2199BBAA2}">
      <dsp:nvSpPr>
        <dsp:cNvPr id="0" name=""/>
        <dsp:cNvSpPr/>
      </dsp:nvSpPr>
      <dsp:spPr>
        <a:xfrm>
          <a:off x="6138223" y="37134"/>
          <a:ext cx="1660500" cy="1660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5F44F9-3A91-463F-8823-050646D7E746}">
      <dsp:nvSpPr>
        <dsp:cNvPr id="0" name=""/>
        <dsp:cNvSpPr/>
      </dsp:nvSpPr>
      <dsp:spPr>
        <a:xfrm>
          <a:off x="5123473" y="2117748"/>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Word Cloud kept failing to produce visualizations </a:t>
          </a:r>
        </a:p>
      </dsp:txBody>
      <dsp:txXfrm>
        <a:off x="5123473" y="2117748"/>
        <a:ext cx="369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36C9B-AA92-497E-93C3-9BA784BD5F95}" type="datetimeFigureOut">
              <a:rPr lang="en-US" smtClean="0"/>
              <a:t>3/27/2020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83860-558E-49DA-80F1-C731BA33BA61}" type="slidenum">
              <a:rPr lang="en-US" smtClean="0"/>
              <a:t>‹#›</a:t>
            </a:fld>
            <a:endParaRPr lang="en-US"/>
          </a:p>
        </p:txBody>
      </p:sp>
    </p:spTree>
    <p:extLst>
      <p:ext uri="{BB962C8B-B14F-4D97-AF65-F5344CB8AC3E}">
        <p14:creationId xmlns:p14="http://schemas.microsoft.com/office/powerpoint/2010/main" val="3173212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 few analyses, I found that some of the columns were misaligned, so I put together a python function to detect where the columns started diverging</a:t>
            </a:r>
          </a:p>
          <a:p>
            <a:r>
              <a:rPr lang="en-US" dirty="0"/>
              <a:t>Explain what the function is doing</a:t>
            </a:r>
          </a:p>
        </p:txBody>
      </p:sp>
      <p:sp>
        <p:nvSpPr>
          <p:cNvPr id="4" name="Slide Number Placeholder 3"/>
          <p:cNvSpPr>
            <a:spLocks noGrp="1"/>
          </p:cNvSpPr>
          <p:nvPr>
            <p:ph type="sldNum" sz="quarter" idx="5"/>
          </p:nvPr>
        </p:nvSpPr>
        <p:spPr/>
        <p:txBody>
          <a:bodyPr/>
          <a:lstStyle/>
          <a:p>
            <a:fld id="{46783860-558E-49DA-80F1-C731BA33BA61}" type="slidenum">
              <a:rPr lang="en-US" smtClean="0"/>
              <a:t>14</a:t>
            </a:fld>
            <a:endParaRPr lang="en-US"/>
          </a:p>
        </p:txBody>
      </p:sp>
    </p:spTree>
    <p:extLst>
      <p:ext uri="{BB962C8B-B14F-4D97-AF65-F5344CB8AC3E}">
        <p14:creationId xmlns:p14="http://schemas.microsoft.com/office/powerpoint/2010/main" val="367036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 few analyses, I found that some of the columns were misaligned, so I put together a python function to detect where the columns started diverging</a:t>
            </a:r>
          </a:p>
          <a:p>
            <a:r>
              <a:rPr lang="en-US" dirty="0"/>
              <a:t>Explain what the function is doing</a:t>
            </a:r>
          </a:p>
        </p:txBody>
      </p:sp>
      <p:sp>
        <p:nvSpPr>
          <p:cNvPr id="4" name="Slide Number Placeholder 3"/>
          <p:cNvSpPr>
            <a:spLocks noGrp="1"/>
          </p:cNvSpPr>
          <p:nvPr>
            <p:ph type="sldNum" sz="quarter" idx="5"/>
          </p:nvPr>
        </p:nvSpPr>
        <p:spPr/>
        <p:txBody>
          <a:bodyPr/>
          <a:lstStyle/>
          <a:p>
            <a:fld id="{46783860-558E-49DA-80F1-C731BA33BA61}" type="slidenum">
              <a:rPr lang="en-US" smtClean="0"/>
              <a:t>15</a:t>
            </a:fld>
            <a:endParaRPr lang="en-US"/>
          </a:p>
        </p:txBody>
      </p:sp>
    </p:spTree>
    <p:extLst>
      <p:ext uri="{BB962C8B-B14F-4D97-AF65-F5344CB8AC3E}">
        <p14:creationId xmlns:p14="http://schemas.microsoft.com/office/powerpoint/2010/main" val="1803190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 ton of frustration with Matplotlib working on Databricks, and finding nothing online, I managed to punch through a “Eureka” moment, with the right syntax to make the word cloud to work.</a:t>
            </a:r>
          </a:p>
        </p:txBody>
      </p:sp>
      <p:sp>
        <p:nvSpPr>
          <p:cNvPr id="4" name="Slide Number Placeholder 3"/>
          <p:cNvSpPr>
            <a:spLocks noGrp="1"/>
          </p:cNvSpPr>
          <p:nvPr>
            <p:ph type="sldNum" sz="quarter" idx="5"/>
          </p:nvPr>
        </p:nvSpPr>
        <p:spPr/>
        <p:txBody>
          <a:bodyPr/>
          <a:lstStyle/>
          <a:p>
            <a:fld id="{46783860-558E-49DA-80F1-C731BA33BA61}" type="slidenum">
              <a:rPr lang="en-US" smtClean="0"/>
              <a:t>16</a:t>
            </a:fld>
            <a:endParaRPr lang="en-US"/>
          </a:p>
        </p:txBody>
      </p:sp>
    </p:spTree>
    <p:extLst>
      <p:ext uri="{BB962C8B-B14F-4D97-AF65-F5344CB8AC3E}">
        <p14:creationId xmlns:p14="http://schemas.microsoft.com/office/powerpoint/2010/main" val="426217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I had to first convert all columns to string before Spark would allow the data frame to transfer.  This is a disadvantage I will talk about later.</a:t>
            </a:r>
          </a:p>
          <a:p>
            <a:r>
              <a:rPr lang="en-US" dirty="0"/>
              <a:t>This became a frustrating reality as it took forever to figure out how to change the column data types back, so that I can aggregate it.</a:t>
            </a:r>
          </a:p>
        </p:txBody>
      </p:sp>
      <p:sp>
        <p:nvSpPr>
          <p:cNvPr id="4" name="Slide Number Placeholder 3"/>
          <p:cNvSpPr>
            <a:spLocks noGrp="1"/>
          </p:cNvSpPr>
          <p:nvPr>
            <p:ph type="sldNum" sz="quarter" idx="5"/>
          </p:nvPr>
        </p:nvSpPr>
        <p:spPr/>
        <p:txBody>
          <a:bodyPr/>
          <a:lstStyle/>
          <a:p>
            <a:fld id="{46783860-558E-49DA-80F1-C731BA33BA61}" type="slidenum">
              <a:rPr lang="en-US" smtClean="0"/>
              <a:t>17</a:t>
            </a:fld>
            <a:endParaRPr lang="en-US"/>
          </a:p>
        </p:txBody>
      </p:sp>
    </p:spTree>
    <p:extLst>
      <p:ext uri="{BB962C8B-B14F-4D97-AF65-F5344CB8AC3E}">
        <p14:creationId xmlns:p14="http://schemas.microsoft.com/office/powerpoint/2010/main" val="3036620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data type conversion seems simple, it was not very clear in getting to this point.  Now that I know how, this won’t be too bad to remember.</a:t>
            </a:r>
          </a:p>
        </p:txBody>
      </p:sp>
      <p:sp>
        <p:nvSpPr>
          <p:cNvPr id="4" name="Slide Number Placeholder 3"/>
          <p:cNvSpPr>
            <a:spLocks noGrp="1"/>
          </p:cNvSpPr>
          <p:nvPr>
            <p:ph type="sldNum" sz="quarter" idx="5"/>
          </p:nvPr>
        </p:nvSpPr>
        <p:spPr/>
        <p:txBody>
          <a:bodyPr/>
          <a:lstStyle/>
          <a:p>
            <a:fld id="{46783860-558E-49DA-80F1-C731BA33BA61}" type="slidenum">
              <a:rPr lang="en-US" smtClean="0"/>
              <a:t>18</a:t>
            </a:fld>
            <a:endParaRPr lang="en-US"/>
          </a:p>
        </p:txBody>
      </p:sp>
    </p:spTree>
    <p:extLst>
      <p:ext uri="{BB962C8B-B14F-4D97-AF65-F5344CB8AC3E}">
        <p14:creationId xmlns:p14="http://schemas.microsoft.com/office/powerpoint/2010/main" val="2728435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Aggregating functions must be imported to use here.  There doesn’t seem to be any native aggregation functions in </a:t>
            </a:r>
            <a:r>
              <a:rPr lang="en-US" dirty="0" err="1"/>
              <a:t>PySpark</a:t>
            </a:r>
            <a:endParaRPr lang="en-US" dirty="0"/>
          </a:p>
        </p:txBody>
      </p:sp>
      <p:sp>
        <p:nvSpPr>
          <p:cNvPr id="4" name="Slide Number Placeholder 3"/>
          <p:cNvSpPr>
            <a:spLocks noGrp="1"/>
          </p:cNvSpPr>
          <p:nvPr>
            <p:ph type="sldNum" sz="quarter" idx="5"/>
          </p:nvPr>
        </p:nvSpPr>
        <p:spPr/>
        <p:txBody>
          <a:bodyPr/>
          <a:lstStyle/>
          <a:p>
            <a:fld id="{46783860-558E-49DA-80F1-C731BA33BA61}" type="slidenum">
              <a:rPr lang="en-US" smtClean="0"/>
              <a:t>19</a:t>
            </a:fld>
            <a:endParaRPr lang="en-US"/>
          </a:p>
        </p:txBody>
      </p:sp>
    </p:spTree>
    <p:extLst>
      <p:ext uri="{BB962C8B-B14F-4D97-AF65-F5344CB8AC3E}">
        <p14:creationId xmlns:p14="http://schemas.microsoft.com/office/powerpoint/2010/main" val="2282369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a couple clicks, the script can turn into a dashboard with tables and graphics displayed</a:t>
            </a:r>
          </a:p>
        </p:txBody>
      </p:sp>
      <p:sp>
        <p:nvSpPr>
          <p:cNvPr id="4" name="Slide Number Placeholder 3"/>
          <p:cNvSpPr>
            <a:spLocks noGrp="1"/>
          </p:cNvSpPr>
          <p:nvPr>
            <p:ph type="sldNum" sz="quarter" idx="5"/>
          </p:nvPr>
        </p:nvSpPr>
        <p:spPr/>
        <p:txBody>
          <a:bodyPr/>
          <a:lstStyle/>
          <a:p>
            <a:fld id="{46783860-558E-49DA-80F1-C731BA33BA61}" type="slidenum">
              <a:rPr lang="en-US" smtClean="0"/>
              <a:t>22</a:t>
            </a:fld>
            <a:endParaRPr lang="en-US"/>
          </a:p>
        </p:txBody>
      </p:sp>
    </p:spTree>
    <p:extLst>
      <p:ext uri="{BB962C8B-B14F-4D97-AF65-F5344CB8AC3E}">
        <p14:creationId xmlns:p14="http://schemas.microsoft.com/office/powerpoint/2010/main" val="1438445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A3090E0-F62E-4367-8A71-20499F3B691E}" type="datetimeFigureOut">
              <a:rPr lang="en-US" smtClean="0"/>
              <a:t>3/27/2020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EB9155C-4A8C-41F1-9D96-450327908ED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606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3090E0-F62E-4367-8A71-20499F3B691E}"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9155C-4A8C-41F1-9D96-450327908EDD}" type="slidenum">
              <a:rPr lang="en-US" smtClean="0"/>
              <a:t>‹#›</a:t>
            </a:fld>
            <a:endParaRPr lang="en-US"/>
          </a:p>
        </p:txBody>
      </p:sp>
    </p:spTree>
    <p:extLst>
      <p:ext uri="{BB962C8B-B14F-4D97-AF65-F5344CB8AC3E}">
        <p14:creationId xmlns:p14="http://schemas.microsoft.com/office/powerpoint/2010/main" val="161481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090E0-F62E-4367-8A71-20499F3B691E}"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9155C-4A8C-41F1-9D96-450327908ED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4170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090E0-F62E-4367-8A71-20499F3B691E}"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9155C-4A8C-41F1-9D96-450327908ED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1309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090E0-F62E-4367-8A71-20499F3B691E}"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9155C-4A8C-41F1-9D96-450327908EDD}" type="slidenum">
              <a:rPr lang="en-US" smtClean="0"/>
              <a:t>‹#›</a:t>
            </a:fld>
            <a:endParaRPr lang="en-US"/>
          </a:p>
        </p:txBody>
      </p:sp>
    </p:spTree>
    <p:extLst>
      <p:ext uri="{BB962C8B-B14F-4D97-AF65-F5344CB8AC3E}">
        <p14:creationId xmlns:p14="http://schemas.microsoft.com/office/powerpoint/2010/main" val="2688223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090E0-F62E-4367-8A71-20499F3B691E}"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9155C-4A8C-41F1-9D96-450327908ED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1173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090E0-F62E-4367-8A71-20499F3B691E}"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9155C-4A8C-41F1-9D96-450327908ED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3357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090E0-F62E-4367-8A71-20499F3B691E}"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9155C-4A8C-41F1-9D96-450327908ED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2507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090E0-F62E-4367-8A71-20499F3B691E}"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9155C-4A8C-41F1-9D96-450327908ED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246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090E0-F62E-4367-8A71-20499F3B691E}"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9155C-4A8C-41F1-9D96-450327908EDD}" type="slidenum">
              <a:rPr lang="en-US" smtClean="0"/>
              <a:t>‹#›</a:t>
            </a:fld>
            <a:endParaRPr lang="en-US"/>
          </a:p>
        </p:txBody>
      </p:sp>
    </p:spTree>
    <p:extLst>
      <p:ext uri="{BB962C8B-B14F-4D97-AF65-F5344CB8AC3E}">
        <p14:creationId xmlns:p14="http://schemas.microsoft.com/office/powerpoint/2010/main" val="419625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090E0-F62E-4367-8A71-20499F3B691E}"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9155C-4A8C-41F1-9D96-450327908ED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773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3090E0-F62E-4367-8A71-20499F3B691E}"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9155C-4A8C-41F1-9D96-450327908EDD}"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8580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3090E0-F62E-4367-8A71-20499F3B691E}" type="datetimeFigureOut">
              <a:rPr lang="en-US" smtClean="0"/>
              <a:t>3/27/2020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9155C-4A8C-41F1-9D96-450327908ED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0721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3090E0-F62E-4367-8A71-20499F3B691E}" type="datetimeFigureOut">
              <a:rPr lang="en-US" smtClean="0"/>
              <a:t>3/27/2020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9155C-4A8C-41F1-9D96-450327908ED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50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090E0-F62E-4367-8A71-20499F3B691E}" type="datetimeFigureOut">
              <a:rPr lang="en-US" smtClean="0"/>
              <a:t>3/27/2020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9155C-4A8C-41F1-9D96-450327908EDD}" type="slidenum">
              <a:rPr lang="en-US" smtClean="0"/>
              <a:t>‹#›</a:t>
            </a:fld>
            <a:endParaRPr lang="en-US"/>
          </a:p>
        </p:txBody>
      </p:sp>
    </p:spTree>
    <p:extLst>
      <p:ext uri="{BB962C8B-B14F-4D97-AF65-F5344CB8AC3E}">
        <p14:creationId xmlns:p14="http://schemas.microsoft.com/office/powerpoint/2010/main" val="46591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3090E0-F62E-4367-8A71-20499F3B691E}"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9155C-4A8C-41F1-9D96-450327908ED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083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3090E0-F62E-4367-8A71-20499F3B691E}"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9155C-4A8C-41F1-9D96-450327908EDD}" type="slidenum">
              <a:rPr lang="en-US" smtClean="0"/>
              <a:t>‹#›</a:t>
            </a:fld>
            <a:endParaRPr lang="en-US"/>
          </a:p>
        </p:txBody>
      </p:sp>
    </p:spTree>
    <p:extLst>
      <p:ext uri="{BB962C8B-B14F-4D97-AF65-F5344CB8AC3E}">
        <p14:creationId xmlns:p14="http://schemas.microsoft.com/office/powerpoint/2010/main" val="329366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3090E0-F62E-4367-8A71-20499F3B691E}" type="datetimeFigureOut">
              <a:rPr lang="en-US" smtClean="0"/>
              <a:t>3/27/2020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B9155C-4A8C-41F1-9D96-450327908EDD}" type="slidenum">
              <a:rPr lang="en-US" smtClean="0"/>
              <a:t>‹#›</a:t>
            </a:fld>
            <a:endParaRPr lang="en-US"/>
          </a:p>
        </p:txBody>
      </p:sp>
    </p:spTree>
    <p:extLst>
      <p:ext uri="{BB962C8B-B14F-4D97-AF65-F5344CB8AC3E}">
        <p14:creationId xmlns:p14="http://schemas.microsoft.com/office/powerpoint/2010/main" val="172651706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azure-databricks/what-is-azure-databricks" TargetMode="External"/><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hyperlink" Target="https://intellipaat.com/blog/what-is-apache-spark/" TargetMode="External"/><Relationship Id="rId5" Type="http://schemas.openxmlformats.org/officeDocument/2006/relationships/hyperlink" Target="https://us.hitachi-solutions.com/knowledge-center/6-reasons-to-use-azure-databricks-today/" TargetMode="External"/><Relationship Id="rId4" Type="http://schemas.openxmlformats.org/officeDocument/2006/relationships/hyperlink" Target="https://www.bernardmarr.com/default.asp?contentID=107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9C8A-9754-42F9-93F6-C9000A542925}"/>
              </a:ext>
            </a:extLst>
          </p:cNvPr>
          <p:cNvSpPr>
            <a:spLocks noGrp="1"/>
          </p:cNvSpPr>
          <p:nvPr>
            <p:ph type="ctrTitle"/>
          </p:nvPr>
        </p:nvSpPr>
        <p:spPr/>
        <p:txBody>
          <a:bodyPr/>
          <a:lstStyle/>
          <a:p>
            <a:r>
              <a:rPr lang="en-US" sz="4800" dirty="0"/>
              <a:t>Working With Databricks</a:t>
            </a:r>
          </a:p>
        </p:txBody>
      </p:sp>
      <p:sp>
        <p:nvSpPr>
          <p:cNvPr id="3" name="Subtitle 2">
            <a:extLst>
              <a:ext uri="{FF2B5EF4-FFF2-40B4-BE49-F238E27FC236}">
                <a16:creationId xmlns:a16="http://schemas.microsoft.com/office/drawing/2014/main" id="{1FF309F1-7BA6-4BB4-AC95-519D8845F11B}"/>
              </a:ext>
            </a:extLst>
          </p:cNvPr>
          <p:cNvSpPr>
            <a:spLocks noGrp="1"/>
          </p:cNvSpPr>
          <p:nvPr>
            <p:ph type="subTitle" idx="1"/>
          </p:nvPr>
        </p:nvSpPr>
        <p:spPr/>
        <p:txBody>
          <a:bodyPr/>
          <a:lstStyle/>
          <a:p>
            <a:r>
              <a:rPr lang="en-US" dirty="0"/>
              <a:t>A term project tutorial on some of the many facets an analyst can use in making sense of data </a:t>
            </a:r>
          </a:p>
        </p:txBody>
      </p:sp>
    </p:spTree>
    <p:extLst>
      <p:ext uri="{BB962C8B-B14F-4D97-AF65-F5344CB8AC3E}">
        <p14:creationId xmlns:p14="http://schemas.microsoft.com/office/powerpoint/2010/main" val="3383367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E959-E2C5-4F7E-9AD2-37461A56F431}"/>
              </a:ext>
            </a:extLst>
          </p:cNvPr>
          <p:cNvSpPr>
            <a:spLocks noGrp="1"/>
          </p:cNvSpPr>
          <p:nvPr>
            <p:ph type="title"/>
          </p:nvPr>
        </p:nvSpPr>
        <p:spPr/>
        <p:txBody>
          <a:bodyPr>
            <a:normAutofit/>
          </a:bodyPr>
          <a:lstStyle/>
          <a:p>
            <a:r>
              <a:rPr lang="en-US" dirty="0"/>
              <a:t>Read in CSV using </a:t>
            </a:r>
            <a:r>
              <a:rPr lang="en-US" dirty="0" err="1"/>
              <a:t>PySpark</a:t>
            </a:r>
            <a:br>
              <a:rPr lang="en-US" dirty="0"/>
            </a:br>
            <a:r>
              <a:rPr lang="en-US" sz="2800" dirty="0"/>
              <a:t>And Create a Data Frame</a:t>
            </a:r>
            <a:endParaRPr lang="en-US" dirty="0"/>
          </a:p>
        </p:txBody>
      </p:sp>
      <p:pic>
        <p:nvPicPr>
          <p:cNvPr id="4" name="Content Placeholder 3">
            <a:extLst>
              <a:ext uri="{FF2B5EF4-FFF2-40B4-BE49-F238E27FC236}">
                <a16:creationId xmlns:a16="http://schemas.microsoft.com/office/drawing/2014/main" id="{4E997565-72B3-45B9-89E2-F19E1AFBD055}"/>
              </a:ext>
            </a:extLst>
          </p:cNvPr>
          <p:cNvPicPr>
            <a:picLocks noGrp="1" noChangeAspect="1"/>
          </p:cNvPicPr>
          <p:nvPr>
            <p:ph idx="1"/>
          </p:nvPr>
        </p:nvPicPr>
        <p:blipFill>
          <a:blip r:embed="rId2"/>
          <a:stretch>
            <a:fillRect/>
          </a:stretch>
        </p:blipFill>
        <p:spPr>
          <a:xfrm>
            <a:off x="2626896" y="2557463"/>
            <a:ext cx="6938208" cy="3317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05664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7928FC6-3192-4290-BD1C-82D3B2438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a:extLst>
                <a:ext uri="{FF2B5EF4-FFF2-40B4-BE49-F238E27FC236}">
                  <a16:creationId xmlns:a16="http://schemas.microsoft.com/office/drawing/2014/main" id="{2BACAF58-6CD2-434A-BB54-90E6BA771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64BE82E-8E08-44EB-8F39-8406CFA2721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6" name="Picture 15">
                <a:extLst>
                  <a:ext uri="{FF2B5EF4-FFF2-40B4-BE49-F238E27FC236}">
                    <a16:creationId xmlns:a16="http://schemas.microsoft.com/office/drawing/2014/main" id="{3F325192-FF66-412F-982B-80AE346C909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AE885689-4D94-4830-ABD0-9A9273D6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4B314D82-6F65-49EE-AD39-488F3DEC44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9" name="Picture 18">
                <a:extLst>
                  <a:ext uri="{FF2B5EF4-FFF2-40B4-BE49-F238E27FC236}">
                    <a16:creationId xmlns:a16="http://schemas.microsoft.com/office/drawing/2014/main" id="{CBDA7C29-614B-41E5-A616-52D985948F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EEF1E959-E2C5-4F7E-9AD2-37461A56F431}"/>
              </a:ext>
            </a:extLst>
          </p:cNvPr>
          <p:cNvSpPr>
            <a:spLocks noGrp="1"/>
          </p:cNvSpPr>
          <p:nvPr>
            <p:ph type="title"/>
          </p:nvPr>
        </p:nvSpPr>
        <p:spPr>
          <a:xfrm>
            <a:off x="1092643" y="1092200"/>
            <a:ext cx="2928751" cy="4498860"/>
          </a:xfrm>
        </p:spPr>
        <p:txBody>
          <a:bodyPr>
            <a:normAutofit/>
          </a:bodyPr>
          <a:lstStyle/>
          <a:p>
            <a:r>
              <a:rPr lang="en-US" dirty="0"/>
              <a:t>Read in CSV using R</a:t>
            </a:r>
          </a:p>
        </p:txBody>
      </p:sp>
      <p:pic>
        <p:nvPicPr>
          <p:cNvPr id="8" name="Content Placeholder 7">
            <a:extLst>
              <a:ext uri="{FF2B5EF4-FFF2-40B4-BE49-F238E27FC236}">
                <a16:creationId xmlns:a16="http://schemas.microsoft.com/office/drawing/2014/main" id="{258361A4-1C39-4F99-832D-B8AE3A79997A}"/>
              </a:ext>
            </a:extLst>
          </p:cNvPr>
          <p:cNvPicPr>
            <a:picLocks noGrp="1" noChangeAspect="1"/>
          </p:cNvPicPr>
          <p:nvPr>
            <p:ph idx="1"/>
          </p:nvPr>
        </p:nvPicPr>
        <p:blipFill>
          <a:blip r:embed="rId5"/>
          <a:stretch>
            <a:fillRect/>
          </a:stretch>
        </p:blipFill>
        <p:spPr>
          <a:xfrm>
            <a:off x="4539226" y="1722084"/>
            <a:ext cx="6546850" cy="24784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Content Placeholder 5">
            <a:extLst>
              <a:ext uri="{FF2B5EF4-FFF2-40B4-BE49-F238E27FC236}">
                <a16:creationId xmlns:a16="http://schemas.microsoft.com/office/drawing/2014/main" id="{04B8DC64-1898-493F-97EC-77ED4A2AEA31}"/>
              </a:ext>
            </a:extLst>
          </p:cNvPr>
          <p:cNvPicPr>
            <a:picLocks noChangeAspect="1"/>
          </p:cNvPicPr>
          <p:nvPr/>
        </p:nvPicPr>
        <p:blipFill>
          <a:blip r:embed="rId6"/>
          <a:stretch>
            <a:fillRect/>
          </a:stretch>
        </p:blipFill>
        <p:spPr>
          <a:xfrm>
            <a:off x="4554194" y="4459440"/>
            <a:ext cx="6562162" cy="935108"/>
          </a:xfrm>
          <a:prstGeom prst="rect">
            <a:avLst/>
          </a:prstGeom>
          <a:ln w="57150" cmpd="thickThin">
            <a:solidFill>
              <a:schemeClr val="tx1">
                <a:lumMod val="50000"/>
                <a:lumOff val="50000"/>
              </a:schemeClr>
            </a:solidFill>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728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E959-E2C5-4F7E-9AD2-37461A56F431}"/>
              </a:ext>
            </a:extLst>
          </p:cNvPr>
          <p:cNvSpPr>
            <a:spLocks noGrp="1"/>
          </p:cNvSpPr>
          <p:nvPr>
            <p:ph type="title"/>
          </p:nvPr>
        </p:nvSpPr>
        <p:spPr/>
        <p:txBody>
          <a:bodyPr/>
          <a:lstStyle/>
          <a:p>
            <a:r>
              <a:rPr lang="en-US" dirty="0"/>
              <a:t>Read in CSV using Scala</a:t>
            </a:r>
          </a:p>
        </p:txBody>
      </p:sp>
      <p:pic>
        <p:nvPicPr>
          <p:cNvPr id="6" name="Content Placeholder 5">
            <a:extLst>
              <a:ext uri="{FF2B5EF4-FFF2-40B4-BE49-F238E27FC236}">
                <a16:creationId xmlns:a16="http://schemas.microsoft.com/office/drawing/2014/main" id="{A59C762D-704D-402D-B0CD-52421A9EDD37}"/>
              </a:ext>
            </a:extLst>
          </p:cNvPr>
          <p:cNvPicPr>
            <a:picLocks noGrp="1" noChangeAspect="1"/>
          </p:cNvPicPr>
          <p:nvPr>
            <p:ph idx="1"/>
          </p:nvPr>
        </p:nvPicPr>
        <p:blipFill>
          <a:blip r:embed="rId2"/>
          <a:stretch>
            <a:fillRect/>
          </a:stretch>
        </p:blipFill>
        <p:spPr>
          <a:xfrm>
            <a:off x="2028256" y="2705022"/>
            <a:ext cx="8135485" cy="5715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7D4DBB7E-65DF-4E2C-BDE1-28F337427E83}"/>
              </a:ext>
            </a:extLst>
          </p:cNvPr>
          <p:cNvPicPr>
            <a:picLocks noChangeAspect="1"/>
          </p:cNvPicPr>
          <p:nvPr/>
        </p:nvPicPr>
        <p:blipFill>
          <a:blip r:embed="rId3"/>
          <a:stretch>
            <a:fillRect/>
          </a:stretch>
        </p:blipFill>
        <p:spPr>
          <a:xfrm>
            <a:off x="2028257" y="3276602"/>
            <a:ext cx="8135485" cy="2650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9177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7B3E-11F6-4C8B-84E3-268B1D79F52D}"/>
              </a:ext>
            </a:extLst>
          </p:cNvPr>
          <p:cNvSpPr>
            <a:spLocks noGrp="1"/>
          </p:cNvSpPr>
          <p:nvPr>
            <p:ph type="title"/>
          </p:nvPr>
        </p:nvSpPr>
        <p:spPr/>
        <p:txBody>
          <a:bodyPr>
            <a:normAutofit/>
          </a:bodyPr>
          <a:lstStyle/>
          <a:p>
            <a:r>
              <a:rPr lang="en-US" dirty="0"/>
              <a:t>Transforming Data With Python</a:t>
            </a:r>
            <a:br>
              <a:rPr lang="en-US" dirty="0"/>
            </a:br>
            <a:r>
              <a:rPr lang="en-US" sz="2800" dirty="0"/>
              <a:t>Convert </a:t>
            </a:r>
            <a:r>
              <a:rPr lang="en-US" sz="2800" dirty="0" err="1"/>
              <a:t>PySpark</a:t>
            </a:r>
            <a:r>
              <a:rPr lang="en-US" sz="2800" dirty="0"/>
              <a:t> Data Frame to Python Pandas</a:t>
            </a:r>
            <a:endParaRPr lang="en-US" dirty="0"/>
          </a:p>
        </p:txBody>
      </p:sp>
      <p:pic>
        <p:nvPicPr>
          <p:cNvPr id="4" name="Content Placeholder 3">
            <a:extLst>
              <a:ext uri="{FF2B5EF4-FFF2-40B4-BE49-F238E27FC236}">
                <a16:creationId xmlns:a16="http://schemas.microsoft.com/office/drawing/2014/main" id="{5EEA46E9-C295-4E49-B054-CF3A237DBA4B}"/>
              </a:ext>
            </a:extLst>
          </p:cNvPr>
          <p:cNvPicPr>
            <a:picLocks noGrp="1" noChangeAspect="1"/>
          </p:cNvPicPr>
          <p:nvPr>
            <p:ph idx="1"/>
          </p:nvPr>
        </p:nvPicPr>
        <p:blipFill>
          <a:blip r:embed="rId2"/>
          <a:stretch>
            <a:fillRect/>
          </a:stretch>
        </p:blipFill>
        <p:spPr>
          <a:xfrm>
            <a:off x="2537916" y="2735056"/>
            <a:ext cx="7116168" cy="2962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7570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4D482-DDB2-49BF-8F94-9D16E76E10ED}"/>
              </a:ext>
            </a:extLst>
          </p:cNvPr>
          <p:cNvSpPr>
            <a:spLocks noGrp="1"/>
          </p:cNvSpPr>
          <p:nvPr>
            <p:ph type="title"/>
          </p:nvPr>
        </p:nvSpPr>
        <p:spPr/>
        <p:txBody>
          <a:bodyPr>
            <a:normAutofit/>
          </a:bodyPr>
          <a:lstStyle/>
          <a:p>
            <a:r>
              <a:rPr lang="en-US" dirty="0"/>
              <a:t>Transforming Data With Python</a:t>
            </a:r>
            <a:br>
              <a:rPr lang="en-US" dirty="0"/>
            </a:br>
            <a:r>
              <a:rPr lang="en-US" sz="3100" dirty="0"/>
              <a:t>Fix Column Misalignment</a:t>
            </a:r>
            <a:endParaRPr lang="en-US" dirty="0"/>
          </a:p>
        </p:txBody>
      </p:sp>
      <p:pic>
        <p:nvPicPr>
          <p:cNvPr id="4" name="Content Placeholder 3">
            <a:extLst>
              <a:ext uri="{FF2B5EF4-FFF2-40B4-BE49-F238E27FC236}">
                <a16:creationId xmlns:a16="http://schemas.microsoft.com/office/drawing/2014/main" id="{A0141AFC-2AD9-4CBE-9112-3A60750DF5E2}"/>
              </a:ext>
            </a:extLst>
          </p:cNvPr>
          <p:cNvPicPr>
            <a:picLocks noGrp="1" noChangeAspect="1"/>
          </p:cNvPicPr>
          <p:nvPr>
            <p:ph idx="1"/>
          </p:nvPr>
        </p:nvPicPr>
        <p:blipFill>
          <a:blip r:embed="rId3"/>
          <a:stretch>
            <a:fillRect/>
          </a:stretch>
        </p:blipFill>
        <p:spPr>
          <a:xfrm>
            <a:off x="3132191" y="2557463"/>
            <a:ext cx="5927618" cy="3317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0193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4D482-DDB2-49BF-8F94-9D16E76E10ED}"/>
              </a:ext>
            </a:extLst>
          </p:cNvPr>
          <p:cNvSpPr>
            <a:spLocks noGrp="1"/>
          </p:cNvSpPr>
          <p:nvPr>
            <p:ph type="title"/>
          </p:nvPr>
        </p:nvSpPr>
        <p:spPr/>
        <p:txBody>
          <a:bodyPr>
            <a:normAutofit fontScale="90000"/>
          </a:bodyPr>
          <a:lstStyle/>
          <a:p>
            <a:r>
              <a:rPr lang="en-US" dirty="0"/>
              <a:t>Transforming Data With Python</a:t>
            </a:r>
            <a:br>
              <a:rPr lang="en-US" dirty="0"/>
            </a:br>
            <a:r>
              <a:rPr lang="en-US" dirty="0"/>
              <a:t>Clean Up Columns</a:t>
            </a:r>
          </a:p>
        </p:txBody>
      </p:sp>
      <p:pic>
        <p:nvPicPr>
          <p:cNvPr id="6" name="Content Placeholder 5">
            <a:extLst>
              <a:ext uri="{FF2B5EF4-FFF2-40B4-BE49-F238E27FC236}">
                <a16:creationId xmlns:a16="http://schemas.microsoft.com/office/drawing/2014/main" id="{13EA7F9B-CB34-4E8E-8F22-E9386A938DE9}"/>
              </a:ext>
            </a:extLst>
          </p:cNvPr>
          <p:cNvPicPr>
            <a:picLocks noGrp="1" noChangeAspect="1"/>
          </p:cNvPicPr>
          <p:nvPr>
            <p:ph idx="1"/>
          </p:nvPr>
        </p:nvPicPr>
        <p:blipFill rotWithShape="1">
          <a:blip r:embed="rId3"/>
          <a:srcRect t="2440"/>
          <a:stretch/>
        </p:blipFill>
        <p:spPr>
          <a:xfrm>
            <a:off x="1865600" y="2495377"/>
            <a:ext cx="8821037" cy="3524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97618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BBD9F1-DB14-4198-B4A5-8584AB1FDFFC}"/>
              </a:ext>
            </a:extLst>
          </p:cNvPr>
          <p:cNvSpPr>
            <a:spLocks noGrp="1"/>
          </p:cNvSpPr>
          <p:nvPr>
            <p:ph type="title"/>
          </p:nvPr>
        </p:nvSpPr>
        <p:spPr>
          <a:xfrm>
            <a:off x="951782" y="1041401"/>
            <a:ext cx="10288436" cy="596900"/>
          </a:xfrm>
        </p:spPr>
        <p:txBody>
          <a:bodyPr>
            <a:normAutofit fontScale="90000"/>
          </a:bodyPr>
          <a:lstStyle/>
          <a:p>
            <a:r>
              <a:rPr lang="en-US" sz="4400" dirty="0"/>
              <a:t>Word Clouds</a:t>
            </a:r>
          </a:p>
        </p:txBody>
      </p:sp>
      <p:pic>
        <p:nvPicPr>
          <p:cNvPr id="7" name="Picture 6">
            <a:extLst>
              <a:ext uri="{FF2B5EF4-FFF2-40B4-BE49-F238E27FC236}">
                <a16:creationId xmlns:a16="http://schemas.microsoft.com/office/drawing/2014/main" id="{C471C97A-0AED-49E5-91C3-BF6A7DBF4401}"/>
              </a:ext>
            </a:extLst>
          </p:cNvPr>
          <p:cNvPicPr>
            <a:picLocks noChangeAspect="1"/>
          </p:cNvPicPr>
          <p:nvPr/>
        </p:nvPicPr>
        <p:blipFill>
          <a:blip r:embed="rId3"/>
          <a:stretch>
            <a:fillRect/>
          </a:stretch>
        </p:blipFill>
        <p:spPr>
          <a:xfrm>
            <a:off x="951782" y="1781175"/>
            <a:ext cx="10288436" cy="2962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998C890E-D810-4E63-A55B-2AE6471406C5}"/>
              </a:ext>
            </a:extLst>
          </p:cNvPr>
          <p:cNvPicPr>
            <a:picLocks noChangeAspect="1"/>
          </p:cNvPicPr>
          <p:nvPr/>
        </p:nvPicPr>
        <p:blipFill>
          <a:blip r:embed="rId4"/>
          <a:stretch>
            <a:fillRect/>
          </a:stretch>
        </p:blipFill>
        <p:spPr>
          <a:xfrm>
            <a:off x="8163396" y="3087976"/>
            <a:ext cx="2952997" cy="2968873"/>
          </a:xfrm>
          <a:prstGeom prst="rect">
            <a:avLst/>
          </a:prstGeom>
        </p:spPr>
      </p:pic>
    </p:spTree>
    <p:extLst>
      <p:ext uri="{BB962C8B-B14F-4D97-AF65-F5344CB8AC3E}">
        <p14:creationId xmlns:p14="http://schemas.microsoft.com/office/powerpoint/2010/main" val="485932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92C8-51B6-40BC-9FB2-8EDA0C1C746B}"/>
              </a:ext>
            </a:extLst>
          </p:cNvPr>
          <p:cNvSpPr>
            <a:spLocks noGrp="1"/>
          </p:cNvSpPr>
          <p:nvPr>
            <p:ph type="title"/>
          </p:nvPr>
        </p:nvSpPr>
        <p:spPr/>
        <p:txBody>
          <a:bodyPr/>
          <a:lstStyle/>
          <a:p>
            <a:r>
              <a:rPr lang="en-US" dirty="0"/>
              <a:t>Python To Spark Data Frame</a:t>
            </a:r>
          </a:p>
        </p:txBody>
      </p:sp>
      <p:pic>
        <p:nvPicPr>
          <p:cNvPr id="4" name="Content Placeholder 3">
            <a:extLst>
              <a:ext uri="{FF2B5EF4-FFF2-40B4-BE49-F238E27FC236}">
                <a16:creationId xmlns:a16="http://schemas.microsoft.com/office/drawing/2014/main" id="{5958C9F8-322C-495B-8FD6-C26F3AD9B4D6}"/>
              </a:ext>
            </a:extLst>
          </p:cNvPr>
          <p:cNvPicPr>
            <a:picLocks noGrp="1" noChangeAspect="1"/>
          </p:cNvPicPr>
          <p:nvPr>
            <p:ph idx="1"/>
          </p:nvPr>
        </p:nvPicPr>
        <p:blipFill>
          <a:blip r:embed="rId3"/>
          <a:stretch>
            <a:fillRect/>
          </a:stretch>
        </p:blipFill>
        <p:spPr>
          <a:xfrm>
            <a:off x="2070042" y="2557463"/>
            <a:ext cx="8051916" cy="3317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6854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1F33-6E56-4E9C-8230-854889F56973}"/>
              </a:ext>
            </a:extLst>
          </p:cNvPr>
          <p:cNvSpPr>
            <a:spLocks noGrp="1"/>
          </p:cNvSpPr>
          <p:nvPr>
            <p:ph type="title"/>
          </p:nvPr>
        </p:nvSpPr>
        <p:spPr/>
        <p:txBody>
          <a:bodyPr>
            <a:normAutofit/>
          </a:bodyPr>
          <a:lstStyle/>
          <a:p>
            <a:r>
              <a:rPr lang="en-US" sz="3600" dirty="0"/>
              <a:t>Converting Data Types Using </a:t>
            </a:r>
            <a:r>
              <a:rPr lang="en-US" sz="3600" dirty="0" err="1"/>
              <a:t>PySpark</a:t>
            </a:r>
            <a:br>
              <a:rPr lang="en-US" sz="3600" dirty="0"/>
            </a:br>
            <a:r>
              <a:rPr lang="en-US" sz="2800" dirty="0"/>
              <a:t>And Displaying Summary Data</a:t>
            </a:r>
            <a:endParaRPr lang="en-US" sz="3600" dirty="0"/>
          </a:p>
        </p:txBody>
      </p:sp>
      <p:pic>
        <p:nvPicPr>
          <p:cNvPr id="4" name="Content Placeholder 3">
            <a:extLst>
              <a:ext uri="{FF2B5EF4-FFF2-40B4-BE49-F238E27FC236}">
                <a16:creationId xmlns:a16="http://schemas.microsoft.com/office/drawing/2014/main" id="{6E9DCE7C-1336-4792-8021-F4F5D80C56A2}"/>
              </a:ext>
            </a:extLst>
          </p:cNvPr>
          <p:cNvPicPr>
            <a:picLocks noGrp="1" noChangeAspect="1"/>
          </p:cNvPicPr>
          <p:nvPr>
            <p:ph idx="1"/>
          </p:nvPr>
        </p:nvPicPr>
        <p:blipFill>
          <a:blip r:embed="rId3"/>
          <a:stretch>
            <a:fillRect/>
          </a:stretch>
        </p:blipFill>
        <p:spPr>
          <a:xfrm>
            <a:off x="2957074" y="2811267"/>
            <a:ext cx="6277851" cy="28102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11067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74F42-310E-403C-A9B3-A7908AB669F8}"/>
              </a:ext>
            </a:extLst>
          </p:cNvPr>
          <p:cNvSpPr>
            <a:spLocks noGrp="1"/>
          </p:cNvSpPr>
          <p:nvPr>
            <p:ph type="title"/>
          </p:nvPr>
        </p:nvSpPr>
        <p:spPr/>
        <p:txBody>
          <a:bodyPr/>
          <a:lstStyle/>
          <a:p>
            <a:r>
              <a:rPr lang="en-US" dirty="0"/>
              <a:t>Aggregating Data in </a:t>
            </a:r>
            <a:r>
              <a:rPr lang="en-US" dirty="0" err="1"/>
              <a:t>PySpark</a:t>
            </a:r>
            <a:endParaRPr lang="en-US" dirty="0"/>
          </a:p>
        </p:txBody>
      </p:sp>
      <p:pic>
        <p:nvPicPr>
          <p:cNvPr id="7" name="Content Placeholder 6">
            <a:extLst>
              <a:ext uri="{FF2B5EF4-FFF2-40B4-BE49-F238E27FC236}">
                <a16:creationId xmlns:a16="http://schemas.microsoft.com/office/drawing/2014/main" id="{1E1ACABD-5303-42CB-A40D-B45C4374F970}"/>
              </a:ext>
            </a:extLst>
          </p:cNvPr>
          <p:cNvPicPr>
            <a:picLocks noGrp="1" noChangeAspect="1"/>
          </p:cNvPicPr>
          <p:nvPr>
            <p:ph idx="1"/>
          </p:nvPr>
        </p:nvPicPr>
        <p:blipFill>
          <a:blip r:embed="rId3"/>
          <a:stretch>
            <a:fillRect/>
          </a:stretch>
        </p:blipFill>
        <p:spPr>
          <a:xfrm>
            <a:off x="3456986" y="2557463"/>
            <a:ext cx="5278027" cy="3317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272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604E06-DF9D-4C49-8314-4F0307BD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p:spPr>
        <p:style>
          <a:lnRef idx="0">
            <a:scrgbClr r="0" g="0" b="0"/>
          </a:lnRef>
          <a:fillRef idx="1003">
            <a:schemeClr val="dk1"/>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18" name="Rectangle 9">
            <a:extLst>
              <a:ext uri="{FF2B5EF4-FFF2-40B4-BE49-F238E27FC236}">
                <a16:creationId xmlns:a16="http://schemas.microsoft.com/office/drawing/2014/main" id="{CF166AD8-180F-4585-8444-D6E3F1B0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643468"/>
            <a:ext cx="10905066" cy="5571065"/>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1">
            <a:extLst>
              <a:ext uri="{FF2B5EF4-FFF2-40B4-BE49-F238E27FC236}">
                <a16:creationId xmlns:a16="http://schemas.microsoft.com/office/drawing/2014/main" id="{1419DD48-144F-4836-9C0F-7A3BFC28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524" y="809244"/>
            <a:ext cx="10579608" cy="5239512"/>
          </a:xfrm>
          <a:prstGeom prst="rect">
            <a:avLst/>
          </a:prstGeom>
          <a:ln w="15875">
            <a:no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FE2C497-3A8C-46C2-82FF-960B1447CA2E}"/>
              </a:ext>
            </a:extLst>
          </p:cNvPr>
          <p:cNvSpPr>
            <a:spLocks noGrp="1"/>
          </p:cNvSpPr>
          <p:nvPr>
            <p:ph type="title"/>
          </p:nvPr>
        </p:nvSpPr>
        <p:spPr>
          <a:xfrm>
            <a:off x="1295402" y="1508760"/>
            <a:ext cx="2918458" cy="3840480"/>
          </a:xfrm>
        </p:spPr>
        <p:txBody>
          <a:bodyPr>
            <a:normAutofit/>
          </a:bodyPr>
          <a:lstStyle/>
          <a:p>
            <a:r>
              <a:rPr lang="en-US" dirty="0">
                <a:solidFill>
                  <a:schemeClr val="bg1"/>
                </a:solidFill>
              </a:rPr>
              <a:t>Agenda</a:t>
            </a:r>
          </a:p>
        </p:txBody>
      </p:sp>
      <p:cxnSp>
        <p:nvCxnSpPr>
          <p:cNvPr id="20" name="Straight Connector 13">
            <a:extLst>
              <a:ext uri="{FF2B5EF4-FFF2-40B4-BE49-F238E27FC236}">
                <a16:creationId xmlns:a16="http://schemas.microsoft.com/office/drawing/2014/main" id="{14379797-D651-47FF-942A-A38CFE97E5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508760"/>
            <a:ext cx="0" cy="384048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4E3B4EA7-7ED7-487F-9B34-BD51A1A75530}"/>
              </a:ext>
            </a:extLst>
          </p:cNvPr>
          <p:cNvSpPr>
            <a:spLocks noGrp="1"/>
          </p:cNvSpPr>
          <p:nvPr>
            <p:ph idx="1"/>
          </p:nvPr>
        </p:nvSpPr>
        <p:spPr>
          <a:xfrm>
            <a:off x="4907279" y="1508760"/>
            <a:ext cx="5989317" cy="3840480"/>
          </a:xfrm>
        </p:spPr>
        <p:txBody>
          <a:bodyPr anchor="ctr">
            <a:normAutofit/>
          </a:bodyPr>
          <a:lstStyle/>
          <a:p>
            <a:r>
              <a:rPr lang="en-US" sz="2000" dirty="0">
                <a:solidFill>
                  <a:schemeClr val="bg1"/>
                </a:solidFill>
              </a:rPr>
              <a:t>What is Databricks?</a:t>
            </a:r>
          </a:p>
          <a:p>
            <a:r>
              <a:rPr lang="en-US" sz="2000" dirty="0">
                <a:solidFill>
                  <a:schemeClr val="bg1"/>
                </a:solidFill>
              </a:rPr>
              <a:t>Accessibility of Getting Libraries</a:t>
            </a:r>
          </a:p>
          <a:p>
            <a:r>
              <a:rPr lang="en-US" sz="2000" dirty="0">
                <a:solidFill>
                  <a:schemeClr val="bg1"/>
                </a:solidFill>
              </a:rPr>
              <a:t>Learning By Example</a:t>
            </a:r>
          </a:p>
          <a:p>
            <a:r>
              <a:rPr lang="en-US" sz="2000" dirty="0">
                <a:solidFill>
                  <a:schemeClr val="bg1"/>
                </a:solidFill>
              </a:rPr>
              <a:t>Disadvantages</a:t>
            </a:r>
          </a:p>
          <a:p>
            <a:r>
              <a:rPr lang="en-US" sz="2000" dirty="0">
                <a:solidFill>
                  <a:schemeClr val="bg1"/>
                </a:solidFill>
              </a:rPr>
              <a:t>Conclusion</a:t>
            </a:r>
          </a:p>
        </p:txBody>
      </p:sp>
    </p:spTree>
    <p:extLst>
      <p:ext uri="{BB962C8B-B14F-4D97-AF65-F5344CB8AC3E}">
        <p14:creationId xmlns:p14="http://schemas.microsoft.com/office/powerpoint/2010/main" val="2544705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48C0-1261-47FF-AA5D-FF64BBDA8CD6}"/>
              </a:ext>
            </a:extLst>
          </p:cNvPr>
          <p:cNvSpPr>
            <a:spLocks noGrp="1"/>
          </p:cNvSpPr>
          <p:nvPr>
            <p:ph type="title"/>
          </p:nvPr>
        </p:nvSpPr>
        <p:spPr/>
        <p:txBody>
          <a:bodyPr>
            <a:normAutofit fontScale="90000"/>
          </a:bodyPr>
          <a:lstStyle/>
          <a:p>
            <a:r>
              <a:rPr lang="en-US" dirty="0"/>
              <a:t>Using SQL to Add Graphics</a:t>
            </a:r>
            <a:br>
              <a:rPr lang="en-US" dirty="0"/>
            </a:br>
            <a:r>
              <a:rPr lang="en-US" sz="2200" dirty="0"/>
              <a:t>First Create Table, Select All From the Table, Then Select Histogram from the Plot Options</a:t>
            </a:r>
            <a:endParaRPr lang="en-US" dirty="0"/>
          </a:p>
        </p:txBody>
      </p:sp>
      <p:pic>
        <p:nvPicPr>
          <p:cNvPr id="4" name="Content Placeholder 3">
            <a:extLst>
              <a:ext uri="{FF2B5EF4-FFF2-40B4-BE49-F238E27FC236}">
                <a16:creationId xmlns:a16="http://schemas.microsoft.com/office/drawing/2014/main" id="{D78C8216-085A-4AFF-9F47-46E0D49E43D1}"/>
              </a:ext>
            </a:extLst>
          </p:cNvPr>
          <p:cNvPicPr>
            <a:picLocks noGrp="1" noChangeAspect="1"/>
          </p:cNvPicPr>
          <p:nvPr>
            <p:ph idx="1"/>
          </p:nvPr>
        </p:nvPicPr>
        <p:blipFill>
          <a:blip r:embed="rId2"/>
          <a:stretch>
            <a:fillRect/>
          </a:stretch>
        </p:blipFill>
        <p:spPr>
          <a:xfrm>
            <a:off x="3241983" y="2557463"/>
            <a:ext cx="5708033" cy="3317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31664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CC5D-D1DE-4554-8469-037475E33F10}"/>
              </a:ext>
            </a:extLst>
          </p:cNvPr>
          <p:cNvSpPr>
            <a:spLocks noGrp="1"/>
          </p:cNvSpPr>
          <p:nvPr>
            <p:ph type="title"/>
          </p:nvPr>
        </p:nvSpPr>
        <p:spPr/>
        <p:txBody>
          <a:bodyPr>
            <a:normAutofit/>
          </a:bodyPr>
          <a:lstStyle/>
          <a:p>
            <a:r>
              <a:rPr lang="en-US" dirty="0"/>
              <a:t>Using SQL to Add Graphics</a:t>
            </a:r>
            <a:br>
              <a:rPr lang="en-US" dirty="0"/>
            </a:br>
            <a:r>
              <a:rPr lang="en-US" sz="3100" dirty="0"/>
              <a:t>(Continued)</a:t>
            </a:r>
            <a:endParaRPr lang="en-US" dirty="0"/>
          </a:p>
        </p:txBody>
      </p:sp>
      <p:sp>
        <p:nvSpPr>
          <p:cNvPr id="5" name="Text Placeholder 4">
            <a:extLst>
              <a:ext uri="{FF2B5EF4-FFF2-40B4-BE49-F238E27FC236}">
                <a16:creationId xmlns:a16="http://schemas.microsoft.com/office/drawing/2014/main" id="{104EDABC-A6C4-4FDF-A98C-19832FF4B258}"/>
              </a:ext>
            </a:extLst>
          </p:cNvPr>
          <p:cNvSpPr>
            <a:spLocks noGrp="1"/>
          </p:cNvSpPr>
          <p:nvPr>
            <p:ph type="body" idx="1"/>
          </p:nvPr>
        </p:nvSpPr>
        <p:spPr>
          <a:xfrm>
            <a:off x="988007" y="2658533"/>
            <a:ext cx="5025697" cy="576262"/>
          </a:xfrm>
        </p:spPr>
        <p:txBody>
          <a:bodyPr/>
          <a:lstStyle/>
          <a:p>
            <a:r>
              <a:rPr lang="en-US" dirty="0"/>
              <a:t>Q-Q Plot</a:t>
            </a:r>
          </a:p>
        </p:txBody>
      </p:sp>
      <p:pic>
        <p:nvPicPr>
          <p:cNvPr id="4" name="Content Placeholder 3">
            <a:extLst>
              <a:ext uri="{FF2B5EF4-FFF2-40B4-BE49-F238E27FC236}">
                <a16:creationId xmlns:a16="http://schemas.microsoft.com/office/drawing/2014/main" id="{B9DB71B6-8FBD-4FF3-B573-B2BB09100E07}"/>
              </a:ext>
            </a:extLst>
          </p:cNvPr>
          <p:cNvPicPr>
            <a:picLocks noGrp="1" noChangeAspect="1"/>
          </p:cNvPicPr>
          <p:nvPr>
            <p:ph sz="half" idx="2"/>
          </p:nvPr>
        </p:nvPicPr>
        <p:blipFill>
          <a:blip r:embed="rId2"/>
          <a:stretch>
            <a:fillRect/>
          </a:stretch>
        </p:blipFill>
        <p:spPr>
          <a:xfrm>
            <a:off x="988007" y="3243263"/>
            <a:ext cx="5192663" cy="2632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 Placeholder 5">
            <a:extLst>
              <a:ext uri="{FF2B5EF4-FFF2-40B4-BE49-F238E27FC236}">
                <a16:creationId xmlns:a16="http://schemas.microsoft.com/office/drawing/2014/main" id="{6595053C-290B-446C-982C-BDB08EFF565A}"/>
              </a:ext>
            </a:extLst>
          </p:cNvPr>
          <p:cNvSpPr>
            <a:spLocks noGrp="1"/>
          </p:cNvSpPr>
          <p:nvPr>
            <p:ph type="body" sz="quarter" idx="3"/>
          </p:nvPr>
        </p:nvSpPr>
        <p:spPr>
          <a:xfrm>
            <a:off x="6485689" y="2658533"/>
            <a:ext cx="4413285" cy="576262"/>
          </a:xfrm>
        </p:spPr>
        <p:txBody>
          <a:bodyPr/>
          <a:lstStyle/>
          <a:p>
            <a:r>
              <a:rPr lang="en-US" dirty="0"/>
              <a:t>Box and Whisker Plot</a:t>
            </a:r>
          </a:p>
        </p:txBody>
      </p:sp>
      <p:pic>
        <p:nvPicPr>
          <p:cNvPr id="8" name="Content Placeholder 7">
            <a:extLst>
              <a:ext uri="{FF2B5EF4-FFF2-40B4-BE49-F238E27FC236}">
                <a16:creationId xmlns:a16="http://schemas.microsoft.com/office/drawing/2014/main" id="{0426CCB3-07BD-48E7-8012-568108B49FAC}"/>
              </a:ext>
            </a:extLst>
          </p:cNvPr>
          <p:cNvPicPr>
            <a:picLocks noGrp="1" noChangeAspect="1"/>
          </p:cNvPicPr>
          <p:nvPr>
            <p:ph sz="quarter" idx="4"/>
          </p:nvPr>
        </p:nvPicPr>
        <p:blipFill>
          <a:blip r:embed="rId3"/>
          <a:stretch>
            <a:fillRect/>
          </a:stretch>
        </p:blipFill>
        <p:spPr>
          <a:xfrm>
            <a:off x="6485690" y="3243263"/>
            <a:ext cx="4718303" cy="2632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1063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C11FE44B-46D1-485F-88E0-F790CE427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7" name="Rectangle 16">
              <a:extLst>
                <a:ext uri="{FF2B5EF4-FFF2-40B4-BE49-F238E27FC236}">
                  <a16:creationId xmlns:a16="http://schemas.microsoft.com/office/drawing/2014/main" id="{57D4B92A-5EF4-4B95-8004-943EE0628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C93532B-75B6-4775-9B2B-2064D717726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9" name="Picture 18">
                <a:extLst>
                  <a:ext uri="{FF2B5EF4-FFF2-40B4-BE49-F238E27FC236}">
                    <a16:creationId xmlns:a16="http://schemas.microsoft.com/office/drawing/2014/main" id="{CA6CE258-75E4-4B8E-9C2C-620A11F97FB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38AEEA47-89DA-4860-87E2-DC953998E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5DDD0F81-BADD-46AE-BDB8-65D419C01D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22" name="Picture 21">
                <a:extLst>
                  <a:ext uri="{FF2B5EF4-FFF2-40B4-BE49-F238E27FC236}">
                    <a16:creationId xmlns:a16="http://schemas.microsoft.com/office/drawing/2014/main" id="{08A4150D-E0D7-4796-8DF9-4BB3BA13E3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7" name="Title 6">
            <a:extLst>
              <a:ext uri="{FF2B5EF4-FFF2-40B4-BE49-F238E27FC236}">
                <a16:creationId xmlns:a16="http://schemas.microsoft.com/office/drawing/2014/main" id="{A6029612-FB73-48AE-92E1-714F697A686F}"/>
              </a:ext>
            </a:extLst>
          </p:cNvPr>
          <p:cNvSpPr>
            <a:spLocks noGrp="1"/>
          </p:cNvSpPr>
          <p:nvPr>
            <p:ph type="title"/>
          </p:nvPr>
        </p:nvSpPr>
        <p:spPr>
          <a:xfrm>
            <a:off x="1295402" y="982132"/>
            <a:ext cx="3660056" cy="1325373"/>
          </a:xfrm>
        </p:spPr>
        <p:txBody>
          <a:bodyPr anchor="b">
            <a:normAutofit/>
          </a:bodyPr>
          <a:lstStyle/>
          <a:p>
            <a:r>
              <a:rPr lang="en-US" sz="4000" dirty="0"/>
              <a:t>Dashboarding</a:t>
            </a:r>
          </a:p>
        </p:txBody>
      </p:sp>
      <p:cxnSp>
        <p:nvCxnSpPr>
          <p:cNvPr id="24" name="Straight Connector 23">
            <a:extLst>
              <a:ext uri="{FF2B5EF4-FFF2-40B4-BE49-F238E27FC236}">
                <a16:creationId xmlns:a16="http://schemas.microsoft.com/office/drawing/2014/main" id="{4272FA93-03B0-4857-8946-E04C5E7E26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Content Placeholder 12">
            <a:extLst>
              <a:ext uri="{FF2B5EF4-FFF2-40B4-BE49-F238E27FC236}">
                <a16:creationId xmlns:a16="http://schemas.microsoft.com/office/drawing/2014/main" id="{90E314EE-C478-4BD9-AF38-729922E597EC}"/>
              </a:ext>
            </a:extLst>
          </p:cNvPr>
          <p:cNvSpPr>
            <a:spLocks noGrp="1"/>
          </p:cNvSpPr>
          <p:nvPr>
            <p:ph idx="1"/>
          </p:nvPr>
        </p:nvSpPr>
        <p:spPr>
          <a:xfrm>
            <a:off x="1295401" y="2493774"/>
            <a:ext cx="3660057" cy="3382094"/>
          </a:xfrm>
        </p:spPr>
        <p:txBody>
          <a:bodyPr>
            <a:normAutofit/>
          </a:bodyPr>
          <a:lstStyle/>
          <a:p>
            <a:pPr marL="0" indent="0" algn="ctr">
              <a:buNone/>
            </a:pPr>
            <a:r>
              <a:rPr lang="en-US" sz="1600" dirty="0"/>
              <a:t>Within a couple clicks, the script can turn into a dashboard with tables and graphics displayed</a:t>
            </a:r>
          </a:p>
          <a:p>
            <a:pPr algn="ctr"/>
            <a:endParaRPr lang="en-US" sz="1600" dirty="0"/>
          </a:p>
        </p:txBody>
      </p:sp>
      <p:pic>
        <p:nvPicPr>
          <p:cNvPr id="9" name="Content Placeholder 8">
            <a:extLst>
              <a:ext uri="{FF2B5EF4-FFF2-40B4-BE49-F238E27FC236}">
                <a16:creationId xmlns:a16="http://schemas.microsoft.com/office/drawing/2014/main" id="{3B912F50-8A0E-416B-BA47-9078C4090427}"/>
              </a:ext>
            </a:extLst>
          </p:cNvPr>
          <p:cNvPicPr>
            <a:picLocks noChangeAspect="1"/>
          </p:cNvPicPr>
          <p:nvPr/>
        </p:nvPicPr>
        <p:blipFill rotWithShape="1">
          <a:blip r:embed="rId6"/>
          <a:srcRect r="2" b="1136"/>
          <a:stretch/>
        </p:blipFill>
        <p:spPr>
          <a:xfrm>
            <a:off x="5418668" y="982131"/>
            <a:ext cx="5469466" cy="4893735"/>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410183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F11533-723E-420D-A991-D376E7393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60393DE-86F5-4639-9D54-85E166A843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3" name="Picture 12">
              <a:extLst>
                <a:ext uri="{FF2B5EF4-FFF2-40B4-BE49-F238E27FC236}">
                  <a16:creationId xmlns:a16="http://schemas.microsoft.com/office/drawing/2014/main" id="{6781C5A9-B7CC-4944-80B9-8D48C77D333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179E96B4-A8EA-47EF-B2BB-92FF796E9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A4EF7629-2B5A-4DD5-81B4-4878E937151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6" name="Picture 15">
              <a:extLst>
                <a:ext uri="{FF2B5EF4-FFF2-40B4-BE49-F238E27FC236}">
                  <a16:creationId xmlns:a16="http://schemas.microsoft.com/office/drawing/2014/main" id="{58963C9E-C5BF-4148-A145-6931A8AB11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1">
            <a:extLst>
              <a:ext uri="{FF2B5EF4-FFF2-40B4-BE49-F238E27FC236}">
                <a16:creationId xmlns:a16="http://schemas.microsoft.com/office/drawing/2014/main" id="{2F0BC76B-E9DE-4163-9F5A-85C3E8F5E91E}"/>
              </a:ext>
            </a:extLst>
          </p:cNvPr>
          <p:cNvSpPr>
            <a:spLocks noGrp="1"/>
          </p:cNvSpPr>
          <p:nvPr>
            <p:ph type="title"/>
          </p:nvPr>
        </p:nvSpPr>
        <p:spPr>
          <a:xfrm>
            <a:off x="1295402" y="982132"/>
            <a:ext cx="9601196" cy="1303867"/>
          </a:xfrm>
        </p:spPr>
        <p:txBody>
          <a:bodyPr>
            <a:normAutofit/>
          </a:bodyPr>
          <a:lstStyle/>
          <a:p>
            <a:pPr>
              <a:lnSpc>
                <a:spcPct val="90000"/>
              </a:lnSpc>
            </a:pPr>
            <a:r>
              <a:rPr lang="en-US" sz="3700">
                <a:solidFill>
                  <a:srgbClr val="262626"/>
                </a:solidFill>
              </a:rPr>
              <a:t>Disadvantages</a:t>
            </a:r>
            <a:br>
              <a:rPr lang="en-US" sz="3700">
                <a:solidFill>
                  <a:srgbClr val="262626"/>
                </a:solidFill>
              </a:rPr>
            </a:br>
            <a:r>
              <a:rPr lang="en-US" sz="3700">
                <a:solidFill>
                  <a:srgbClr val="262626"/>
                </a:solidFill>
              </a:rPr>
              <a:t>Problems Moving Switching Between Technologies</a:t>
            </a:r>
          </a:p>
        </p:txBody>
      </p:sp>
      <p:graphicFrame>
        <p:nvGraphicFramePr>
          <p:cNvPr id="5" name="Content Placeholder 2">
            <a:extLst>
              <a:ext uri="{FF2B5EF4-FFF2-40B4-BE49-F238E27FC236}">
                <a16:creationId xmlns:a16="http://schemas.microsoft.com/office/drawing/2014/main" id="{73213285-F460-44A5-8BAE-92EFB04AEBC6}"/>
              </a:ext>
            </a:extLst>
          </p:cNvPr>
          <p:cNvGraphicFramePr>
            <a:graphicFrameLocks noGrp="1"/>
          </p:cNvGraphicFramePr>
          <p:nvPr>
            <p:ph idx="1"/>
            <p:extLst>
              <p:ext uri="{D42A27DB-BD31-4B8C-83A1-F6EECF244321}">
                <p14:modId xmlns:p14="http://schemas.microsoft.com/office/powerpoint/2010/main" val="2021518785"/>
              </p:ext>
            </p:extLst>
          </p:nvPr>
        </p:nvGraphicFramePr>
        <p:xfrm>
          <a:off x="1295401" y="2675822"/>
          <a:ext cx="9601197" cy="2985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09431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F11533-723E-420D-A991-D376E7393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60393DE-86F5-4639-9D54-85E166A843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3" name="Picture 12">
              <a:extLst>
                <a:ext uri="{FF2B5EF4-FFF2-40B4-BE49-F238E27FC236}">
                  <a16:creationId xmlns:a16="http://schemas.microsoft.com/office/drawing/2014/main" id="{6781C5A9-B7CC-4944-80B9-8D48C77D333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179E96B4-A8EA-47EF-B2BB-92FF796E9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A4EF7629-2B5A-4DD5-81B4-4878E937151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6" name="Picture 15">
              <a:extLst>
                <a:ext uri="{FF2B5EF4-FFF2-40B4-BE49-F238E27FC236}">
                  <a16:creationId xmlns:a16="http://schemas.microsoft.com/office/drawing/2014/main" id="{58963C9E-C5BF-4148-A145-6931A8AB11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1">
            <a:extLst>
              <a:ext uri="{FF2B5EF4-FFF2-40B4-BE49-F238E27FC236}">
                <a16:creationId xmlns:a16="http://schemas.microsoft.com/office/drawing/2014/main" id="{2F0BC76B-E9DE-4163-9F5A-85C3E8F5E91E}"/>
              </a:ext>
            </a:extLst>
          </p:cNvPr>
          <p:cNvSpPr>
            <a:spLocks noGrp="1"/>
          </p:cNvSpPr>
          <p:nvPr>
            <p:ph type="title"/>
          </p:nvPr>
        </p:nvSpPr>
        <p:spPr>
          <a:xfrm>
            <a:off x="1295402" y="982132"/>
            <a:ext cx="9601196" cy="1303867"/>
          </a:xfrm>
        </p:spPr>
        <p:txBody>
          <a:bodyPr>
            <a:normAutofit/>
          </a:bodyPr>
          <a:lstStyle/>
          <a:p>
            <a:pPr>
              <a:lnSpc>
                <a:spcPct val="90000"/>
              </a:lnSpc>
            </a:pPr>
            <a:r>
              <a:rPr lang="en-US" sz="3700">
                <a:solidFill>
                  <a:srgbClr val="262626"/>
                </a:solidFill>
              </a:rPr>
              <a:t>Drawbacks :</a:t>
            </a:r>
            <a:br>
              <a:rPr lang="en-US" sz="3700">
                <a:solidFill>
                  <a:srgbClr val="262626"/>
                </a:solidFill>
              </a:rPr>
            </a:br>
            <a:r>
              <a:rPr lang="en-US" sz="3700">
                <a:solidFill>
                  <a:srgbClr val="262626"/>
                </a:solidFill>
              </a:rPr>
              <a:t>Problems Moving Switching Between Technologies</a:t>
            </a:r>
          </a:p>
        </p:txBody>
      </p:sp>
      <p:graphicFrame>
        <p:nvGraphicFramePr>
          <p:cNvPr id="5" name="Content Placeholder 2">
            <a:extLst>
              <a:ext uri="{FF2B5EF4-FFF2-40B4-BE49-F238E27FC236}">
                <a16:creationId xmlns:a16="http://schemas.microsoft.com/office/drawing/2014/main" id="{84BE733F-4021-49C2-9C43-8A4F875C132F}"/>
              </a:ext>
            </a:extLst>
          </p:cNvPr>
          <p:cNvGraphicFramePr>
            <a:graphicFrameLocks noGrp="1"/>
          </p:cNvGraphicFramePr>
          <p:nvPr>
            <p:ph idx="1"/>
            <p:extLst>
              <p:ext uri="{D42A27DB-BD31-4B8C-83A1-F6EECF244321}">
                <p14:modId xmlns:p14="http://schemas.microsoft.com/office/powerpoint/2010/main" val="1030506489"/>
              </p:ext>
            </p:extLst>
          </p:nvPr>
        </p:nvGraphicFramePr>
        <p:xfrm>
          <a:off x="1295401" y="2675822"/>
          <a:ext cx="9601197" cy="2985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28933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C76B-E9DE-4163-9F5A-85C3E8F5E91E}"/>
              </a:ext>
            </a:extLst>
          </p:cNvPr>
          <p:cNvSpPr>
            <a:spLocks noGrp="1"/>
          </p:cNvSpPr>
          <p:nvPr>
            <p:ph type="title"/>
          </p:nvPr>
        </p:nvSpPr>
        <p:spPr>
          <a:xfrm>
            <a:off x="1295402" y="982132"/>
            <a:ext cx="9601196" cy="1303867"/>
          </a:xfrm>
        </p:spPr>
        <p:txBody>
          <a:bodyPr>
            <a:normAutofit/>
          </a:bodyPr>
          <a:lstStyle/>
          <a:p>
            <a:pPr>
              <a:lnSpc>
                <a:spcPct val="90000"/>
              </a:lnSpc>
            </a:pPr>
            <a:r>
              <a:rPr lang="en-US" sz="4100">
                <a:solidFill>
                  <a:srgbClr val="262626"/>
                </a:solidFill>
              </a:rPr>
              <a:t>Drawbacks :</a:t>
            </a:r>
            <a:br>
              <a:rPr lang="en-US" sz="4100">
                <a:solidFill>
                  <a:srgbClr val="262626"/>
                </a:solidFill>
              </a:rPr>
            </a:br>
            <a:r>
              <a:rPr lang="en-US" sz="4100">
                <a:solidFill>
                  <a:srgbClr val="262626"/>
                </a:solidFill>
              </a:rPr>
              <a:t>Problems Displaying Visualizations</a:t>
            </a:r>
          </a:p>
        </p:txBody>
      </p:sp>
      <p:graphicFrame>
        <p:nvGraphicFramePr>
          <p:cNvPr id="5" name="Content Placeholder 2">
            <a:extLst>
              <a:ext uri="{FF2B5EF4-FFF2-40B4-BE49-F238E27FC236}">
                <a16:creationId xmlns:a16="http://schemas.microsoft.com/office/drawing/2014/main" id="{926041EC-B81F-494B-82CC-0D49966F28E2}"/>
              </a:ext>
            </a:extLst>
          </p:cNvPr>
          <p:cNvGraphicFramePr>
            <a:graphicFrameLocks noGrp="1"/>
          </p:cNvGraphicFramePr>
          <p:nvPr>
            <p:ph idx="1"/>
            <p:extLst>
              <p:ext uri="{D42A27DB-BD31-4B8C-83A1-F6EECF244321}">
                <p14:modId xmlns:p14="http://schemas.microsoft.com/office/powerpoint/2010/main" val="3486674110"/>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8833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C76B-E9DE-4163-9F5A-85C3E8F5E91E}"/>
              </a:ext>
            </a:extLst>
          </p:cNvPr>
          <p:cNvSpPr>
            <a:spLocks noGrp="1"/>
          </p:cNvSpPr>
          <p:nvPr>
            <p:ph type="title"/>
          </p:nvPr>
        </p:nvSpPr>
        <p:spPr>
          <a:xfrm>
            <a:off x="1295402" y="982132"/>
            <a:ext cx="9601196" cy="1303867"/>
          </a:xfrm>
        </p:spPr>
        <p:txBody>
          <a:bodyPr>
            <a:normAutofit/>
          </a:bodyPr>
          <a:lstStyle/>
          <a:p>
            <a:pPr>
              <a:lnSpc>
                <a:spcPct val="90000"/>
              </a:lnSpc>
            </a:pPr>
            <a:r>
              <a:rPr lang="en-US" sz="4100"/>
              <a:t>Drawbacks :</a:t>
            </a:r>
            <a:br>
              <a:rPr lang="en-US" sz="4100"/>
            </a:br>
            <a:r>
              <a:rPr lang="en-US" sz="4100"/>
              <a:t>Problems Importing Spark Libraries</a:t>
            </a:r>
          </a:p>
        </p:txBody>
      </p:sp>
      <p:sp>
        <p:nvSpPr>
          <p:cNvPr id="20" name="Content Placeholder 2">
            <a:extLst>
              <a:ext uri="{FF2B5EF4-FFF2-40B4-BE49-F238E27FC236}">
                <a16:creationId xmlns:a16="http://schemas.microsoft.com/office/drawing/2014/main" id="{27AF7D34-3B14-48FC-B193-50ED624AF690}"/>
              </a:ext>
            </a:extLst>
          </p:cNvPr>
          <p:cNvSpPr>
            <a:spLocks noGrp="1"/>
          </p:cNvSpPr>
          <p:nvPr>
            <p:ph idx="1"/>
          </p:nvPr>
        </p:nvSpPr>
        <p:spPr>
          <a:xfrm>
            <a:off x="1295402" y="2556932"/>
            <a:ext cx="6256866" cy="3318936"/>
          </a:xfrm>
        </p:spPr>
        <p:txBody>
          <a:bodyPr>
            <a:normAutofit/>
          </a:bodyPr>
          <a:lstStyle/>
          <a:p>
            <a:pPr marL="0" indent="0">
              <a:buNone/>
            </a:pPr>
            <a:r>
              <a:rPr lang="en-US"/>
              <a:t>Libraries like </a:t>
            </a:r>
            <a:r>
              <a:rPr lang="en-US" err="1"/>
              <a:t>org.apache.spark.sql.functions</a:t>
            </a:r>
            <a:r>
              <a:rPr lang="en-US"/>
              <a:t> contain functions that are important when aggregating data.  </a:t>
            </a:r>
          </a:p>
          <a:p>
            <a:pPr marL="0" indent="0">
              <a:buNone/>
            </a:pPr>
            <a:r>
              <a:rPr lang="en-US"/>
              <a:t>However, I’ve had much difficulty when importing them into Databricks, though they seem to be very popular outside of the Databricks environment.</a:t>
            </a:r>
          </a:p>
        </p:txBody>
      </p:sp>
      <p:pic>
        <p:nvPicPr>
          <p:cNvPr id="21" name="Graphic 6" descr="Library">
            <a:extLst>
              <a:ext uri="{FF2B5EF4-FFF2-40B4-BE49-F238E27FC236}">
                <a16:creationId xmlns:a16="http://schemas.microsoft.com/office/drawing/2014/main" id="{D0D71D71-A172-46B7-89C3-48A21BCF4D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5026" y="2757636"/>
            <a:ext cx="2739728" cy="2739728"/>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947630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170B-6F8F-4AED-9D0A-493DB8E79355}"/>
              </a:ext>
            </a:extLst>
          </p:cNvPr>
          <p:cNvSpPr>
            <a:spLocks noGrp="1"/>
          </p:cNvSpPr>
          <p:nvPr>
            <p:ph type="title"/>
          </p:nvPr>
        </p:nvSpPr>
        <p:spPr/>
        <p:txBody>
          <a:bodyPr>
            <a:normAutofit fontScale="90000"/>
          </a:bodyPr>
          <a:lstStyle/>
          <a:p>
            <a:r>
              <a:rPr lang="en-US" dirty="0"/>
              <a:t>Drawbacks:</a:t>
            </a:r>
            <a:br>
              <a:rPr lang="en-US" dirty="0"/>
            </a:br>
            <a:r>
              <a:rPr lang="en-US" dirty="0"/>
              <a:t>Cloning Clusters Doesn’t Include Libraries</a:t>
            </a:r>
          </a:p>
        </p:txBody>
      </p:sp>
      <p:sp>
        <p:nvSpPr>
          <p:cNvPr id="3" name="Content Placeholder 2">
            <a:extLst>
              <a:ext uri="{FF2B5EF4-FFF2-40B4-BE49-F238E27FC236}">
                <a16:creationId xmlns:a16="http://schemas.microsoft.com/office/drawing/2014/main" id="{47F390AD-4E71-4C77-8859-934789DAD60C}"/>
              </a:ext>
            </a:extLst>
          </p:cNvPr>
          <p:cNvSpPr>
            <a:spLocks noGrp="1"/>
          </p:cNvSpPr>
          <p:nvPr>
            <p:ph idx="1"/>
          </p:nvPr>
        </p:nvSpPr>
        <p:spPr/>
        <p:txBody>
          <a:bodyPr/>
          <a:lstStyle/>
          <a:p>
            <a:pPr marL="0" indent="0">
              <a:buNone/>
            </a:pPr>
            <a:r>
              <a:rPr lang="en-US" dirty="0"/>
              <a:t>Every time I’ve had to stop work on a cluster, using the community version, I’ve had to clone the cluster, only to find that the clone didn’t contain the libraries I installed</a:t>
            </a:r>
          </a:p>
        </p:txBody>
      </p:sp>
    </p:spTree>
    <p:extLst>
      <p:ext uri="{BB962C8B-B14F-4D97-AF65-F5344CB8AC3E}">
        <p14:creationId xmlns:p14="http://schemas.microsoft.com/office/powerpoint/2010/main" val="2721564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042D3996-BA08-4AC2-948E-02DA85C02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0">
            <a:extLst>
              <a:ext uri="{FF2B5EF4-FFF2-40B4-BE49-F238E27FC236}">
                <a16:creationId xmlns:a16="http://schemas.microsoft.com/office/drawing/2014/main" id="{6B6CA78D-2100-44EF-B3DD-CEF1EB3A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84" y="481264"/>
            <a:ext cx="11213432" cy="5895473"/>
          </a:xfrm>
          <a:prstGeom prst="rect">
            <a:avLst/>
          </a:prstGeom>
          <a:blipFill dpi="0" rotWithShape="1">
            <a:blip r:embed="rId2">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76B6B-6636-4D1F-9B1E-3E6884CB4501}"/>
              </a:ext>
            </a:extLst>
          </p:cNvPr>
          <p:cNvSpPr>
            <a:spLocks noGrp="1"/>
          </p:cNvSpPr>
          <p:nvPr>
            <p:ph type="title"/>
          </p:nvPr>
        </p:nvSpPr>
        <p:spPr>
          <a:xfrm>
            <a:off x="1295402" y="982132"/>
            <a:ext cx="9601196" cy="1303867"/>
          </a:xfrm>
        </p:spPr>
        <p:txBody>
          <a:bodyPr>
            <a:normAutofit/>
          </a:bodyPr>
          <a:lstStyle/>
          <a:p>
            <a:r>
              <a:rPr lang="en-US">
                <a:solidFill>
                  <a:srgbClr val="212121"/>
                </a:solidFill>
              </a:rPr>
              <a:t>References</a:t>
            </a:r>
          </a:p>
        </p:txBody>
      </p:sp>
      <p:cxnSp>
        <p:nvCxnSpPr>
          <p:cNvPr id="27" name="Straight Connector 22">
            <a:extLst>
              <a:ext uri="{FF2B5EF4-FFF2-40B4-BE49-F238E27FC236}">
                <a16:creationId xmlns:a16="http://schemas.microsoft.com/office/drawing/2014/main" id="{8AEF6D22-D80F-4107-8B30-6AB147A508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3000" y="2400639"/>
            <a:ext cx="2286000" cy="0"/>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D3F121BF-1B20-4F08-AB1C-6CF3913AFDBB}"/>
              </a:ext>
            </a:extLst>
          </p:cNvPr>
          <p:cNvSpPr>
            <a:spLocks noGrp="1"/>
          </p:cNvSpPr>
          <p:nvPr>
            <p:ph idx="1"/>
          </p:nvPr>
        </p:nvSpPr>
        <p:spPr>
          <a:xfrm>
            <a:off x="1295401" y="2556932"/>
            <a:ext cx="9601196" cy="3318936"/>
          </a:xfrm>
        </p:spPr>
        <p:txBody>
          <a:bodyPr>
            <a:normAutofit/>
          </a:bodyPr>
          <a:lstStyle/>
          <a:p>
            <a:pPr marL="0" indent="0">
              <a:buNone/>
            </a:pPr>
            <a:r>
              <a:rPr lang="en-US" sz="1800" dirty="0">
                <a:solidFill>
                  <a:schemeClr val="tx1"/>
                </a:solidFill>
              </a:rPr>
              <a:t>[1] Microsoft Azure (2019). “What is Azure Databricks?”. </a:t>
            </a:r>
            <a:r>
              <a:rPr lang="en-US" sz="1800" i="1" dirty="0">
                <a:solidFill>
                  <a:schemeClr val="tx1"/>
                </a:solidFill>
              </a:rPr>
              <a:t>Microsoft</a:t>
            </a:r>
            <a:r>
              <a:rPr lang="en-US" sz="1800" dirty="0">
                <a:solidFill>
                  <a:schemeClr val="tx1"/>
                </a:solidFill>
              </a:rPr>
              <a:t>. Retrieved from:</a:t>
            </a:r>
            <a:r>
              <a:rPr lang="en-US" sz="1800" dirty="0">
                <a:solidFill>
                  <a:srgbClr val="373737"/>
                </a:solidFill>
              </a:rPr>
              <a:t> </a:t>
            </a:r>
            <a:r>
              <a:rPr lang="en-US" sz="1800" dirty="0">
                <a:solidFill>
                  <a:srgbClr val="373737"/>
                </a:solidFill>
                <a:hlinkClick r:id="rId3"/>
              </a:rPr>
              <a:t>https://docs.microsoft.com/en-us/azure/azure-databricks/what-is-azure-databricks</a:t>
            </a:r>
            <a:endParaRPr lang="en-US" sz="1800" dirty="0">
              <a:solidFill>
                <a:srgbClr val="373737"/>
              </a:solidFill>
            </a:endParaRPr>
          </a:p>
          <a:p>
            <a:pPr marL="0" indent="0">
              <a:buNone/>
            </a:pPr>
            <a:r>
              <a:rPr lang="en-US" sz="1800" dirty="0">
                <a:solidFill>
                  <a:schemeClr val="tx1"/>
                </a:solidFill>
              </a:rPr>
              <a:t>[2] Marr, Bernard (2019). “What Is Spark in Big Data?” </a:t>
            </a:r>
            <a:r>
              <a:rPr lang="en-US" sz="1800" i="1" dirty="0">
                <a:solidFill>
                  <a:schemeClr val="tx1"/>
                </a:solidFill>
              </a:rPr>
              <a:t>Bernard Marr &amp; Co. Intelligent Business Performance</a:t>
            </a:r>
            <a:r>
              <a:rPr lang="en-US" sz="1800" dirty="0">
                <a:solidFill>
                  <a:schemeClr val="tx1"/>
                </a:solidFill>
              </a:rPr>
              <a:t>. Retrieved from: </a:t>
            </a:r>
            <a:r>
              <a:rPr lang="en-US" sz="1800" dirty="0">
                <a:hlinkClick r:id="rId4"/>
              </a:rPr>
              <a:t>https://www.bernardmarr.com/default.asp?contentID=1079</a:t>
            </a:r>
            <a:endParaRPr lang="en-US" sz="1800" dirty="0"/>
          </a:p>
          <a:p>
            <a:pPr marL="0" indent="0">
              <a:buNone/>
            </a:pPr>
            <a:r>
              <a:rPr lang="en-US" sz="1800" dirty="0"/>
              <a:t>[3] </a:t>
            </a:r>
            <a:r>
              <a:rPr lang="en-US" sz="1800" dirty="0" err="1">
                <a:solidFill>
                  <a:schemeClr val="tx1"/>
                </a:solidFill>
              </a:rPr>
              <a:t>Polnar</a:t>
            </a:r>
            <a:r>
              <a:rPr lang="en-US" sz="1800" dirty="0">
                <a:solidFill>
                  <a:schemeClr val="tx1"/>
                </a:solidFill>
              </a:rPr>
              <a:t>, Jack (2020). “Big Data &amp; NoSQL DBs”. </a:t>
            </a:r>
            <a:r>
              <a:rPr lang="en-US" sz="1800" i="1" dirty="0">
                <a:solidFill>
                  <a:schemeClr val="tx1"/>
                </a:solidFill>
              </a:rPr>
              <a:t>Boston University</a:t>
            </a:r>
            <a:r>
              <a:rPr lang="en-US" sz="1800" dirty="0">
                <a:solidFill>
                  <a:schemeClr val="tx1"/>
                </a:solidFill>
              </a:rPr>
              <a:t>. CS779.</a:t>
            </a:r>
          </a:p>
          <a:p>
            <a:pPr marL="0" indent="0">
              <a:buNone/>
            </a:pPr>
            <a:r>
              <a:rPr lang="en-US" sz="1800" dirty="0">
                <a:solidFill>
                  <a:schemeClr val="tx1"/>
                </a:solidFill>
              </a:rPr>
              <a:t>[4] </a:t>
            </a:r>
            <a:r>
              <a:rPr lang="en-US" sz="1800" dirty="0" err="1">
                <a:solidFill>
                  <a:schemeClr val="tx1"/>
                </a:solidFill>
              </a:rPr>
              <a:t>Nanua</a:t>
            </a:r>
            <a:r>
              <a:rPr lang="en-US" sz="1800" dirty="0">
                <a:solidFill>
                  <a:schemeClr val="tx1"/>
                </a:solidFill>
              </a:rPr>
              <a:t>, Roshan (2019). “6 Reasons to Use Azure Databricks Today”. </a:t>
            </a:r>
            <a:r>
              <a:rPr lang="en-US" sz="1800" i="1" dirty="0">
                <a:solidFill>
                  <a:schemeClr val="tx1"/>
                </a:solidFill>
              </a:rPr>
              <a:t>Hitachi Solutions</a:t>
            </a:r>
            <a:r>
              <a:rPr lang="en-US" sz="1800" dirty="0">
                <a:solidFill>
                  <a:schemeClr val="tx1"/>
                </a:solidFill>
              </a:rPr>
              <a:t>. Retrieved from: </a:t>
            </a:r>
            <a:r>
              <a:rPr lang="en-US" sz="1800" dirty="0">
                <a:hlinkClick r:id="rId5"/>
              </a:rPr>
              <a:t>https://us.hitachi-solutions.com/knowledge-center/6-reasons-to-use-azure-databricks-today/</a:t>
            </a:r>
            <a:endParaRPr lang="en-US" sz="1800" dirty="0"/>
          </a:p>
          <a:p>
            <a:pPr marL="0" indent="0">
              <a:buNone/>
            </a:pPr>
            <a:r>
              <a:rPr lang="en-US" sz="1800" dirty="0"/>
              <a:t>[5] </a:t>
            </a:r>
            <a:r>
              <a:rPr lang="en-US" sz="1800" dirty="0" err="1"/>
              <a:t>IntelliPatt</a:t>
            </a:r>
            <a:r>
              <a:rPr lang="en-US" sz="1800" dirty="0"/>
              <a:t> (2020). “What is Apache Spark” </a:t>
            </a:r>
            <a:r>
              <a:rPr lang="en-US" sz="1800" i="1" dirty="0" err="1"/>
              <a:t>IntelliPatt</a:t>
            </a:r>
            <a:r>
              <a:rPr lang="en-US" sz="1800" dirty="0"/>
              <a:t>. Retrieved from: </a:t>
            </a:r>
            <a:r>
              <a:rPr lang="en-US" sz="1800" dirty="0">
                <a:hlinkClick r:id="rId6"/>
              </a:rPr>
              <a:t>https://intellipaat.com/blog/what-is-apache-spark/</a:t>
            </a:r>
            <a:endParaRPr lang="en-US" sz="1800" dirty="0"/>
          </a:p>
          <a:p>
            <a:pPr marL="0" indent="0">
              <a:buNone/>
            </a:pPr>
            <a:endParaRPr lang="en-US" sz="1800" dirty="0">
              <a:solidFill>
                <a:schemeClr val="tx1"/>
              </a:solidFill>
            </a:endParaRPr>
          </a:p>
        </p:txBody>
      </p:sp>
    </p:spTree>
    <p:extLst>
      <p:ext uri="{BB962C8B-B14F-4D97-AF65-F5344CB8AC3E}">
        <p14:creationId xmlns:p14="http://schemas.microsoft.com/office/powerpoint/2010/main" val="1524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7572773-EFED-4240-886B-69624490C9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12" name="Picture 11">
              <a:extLst>
                <a:ext uri="{FF2B5EF4-FFF2-40B4-BE49-F238E27FC236}">
                  <a16:creationId xmlns:a16="http://schemas.microsoft.com/office/drawing/2014/main" id="{AA1CA1AF-5204-432F-BD8E-57A786399A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E3D1EE3-433A-41E2-8487-E98B4F3EC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0D43889-CB91-4677-AA9D-108C1AFB82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5" name="Picture 14">
              <a:extLst>
                <a:ext uri="{FF2B5EF4-FFF2-40B4-BE49-F238E27FC236}">
                  <a16:creationId xmlns:a16="http://schemas.microsoft.com/office/drawing/2014/main" id="{CA50A65F-E0C2-4FEB-892C-03ACF95DA2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cxnSp>
        <p:nvCxnSpPr>
          <p:cNvPr id="17" name="Straight Connector 16">
            <a:extLst>
              <a:ext uri="{FF2B5EF4-FFF2-40B4-BE49-F238E27FC236}">
                <a16:creationId xmlns:a16="http://schemas.microsoft.com/office/drawing/2014/main" id="{B3C176ED-7D6F-4F56-A1F8-9687B0C631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44F7C90B-8333-4519-BE89-44DEAD4D3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EAE297-BAB5-4C1D-9F2C-D67C4FEC8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EC9A6-F0BC-4DBF-BB20-7B536ADACC6A}"/>
              </a:ext>
            </a:extLst>
          </p:cNvPr>
          <p:cNvSpPr>
            <a:spLocks noGrp="1"/>
          </p:cNvSpPr>
          <p:nvPr>
            <p:ph type="title"/>
          </p:nvPr>
        </p:nvSpPr>
        <p:spPr>
          <a:xfrm>
            <a:off x="789775" y="893011"/>
            <a:ext cx="6065253" cy="1986766"/>
          </a:xfrm>
        </p:spPr>
        <p:txBody>
          <a:bodyPr vert="horz" lIns="91440" tIns="45720" rIns="91440" bIns="45720" rtlCol="0" anchor="ctr">
            <a:normAutofit/>
          </a:bodyPr>
          <a:lstStyle/>
          <a:p>
            <a:pPr algn="l"/>
            <a:r>
              <a:rPr lang="en-US" sz="4800" dirty="0">
                <a:solidFill>
                  <a:schemeClr val="tx1"/>
                </a:solidFill>
              </a:rPr>
              <a:t>What is Spark?</a:t>
            </a:r>
          </a:p>
        </p:txBody>
      </p:sp>
      <p:sp>
        <p:nvSpPr>
          <p:cNvPr id="4" name="Text Placeholder 3">
            <a:extLst>
              <a:ext uri="{FF2B5EF4-FFF2-40B4-BE49-F238E27FC236}">
                <a16:creationId xmlns:a16="http://schemas.microsoft.com/office/drawing/2014/main" id="{7E0D506B-1D56-4742-82B1-16E82B20CF4E}"/>
              </a:ext>
            </a:extLst>
          </p:cNvPr>
          <p:cNvSpPr>
            <a:spLocks noGrp="1"/>
          </p:cNvSpPr>
          <p:nvPr>
            <p:ph type="body" sz="half" idx="2"/>
          </p:nvPr>
        </p:nvSpPr>
        <p:spPr>
          <a:xfrm>
            <a:off x="765175" y="1526705"/>
            <a:ext cx="8264519" cy="3316604"/>
          </a:xfrm>
        </p:spPr>
        <p:txBody>
          <a:bodyPr vert="horz" lIns="91440" tIns="45720" rIns="91440" bIns="45720" rtlCol="0" anchor="ctr">
            <a:normAutofit/>
          </a:bodyPr>
          <a:lstStyle/>
          <a:p>
            <a:r>
              <a:rPr lang="en-US" sz="4800" dirty="0">
                <a:solidFill>
                  <a:schemeClr val="tx1"/>
                </a:solidFill>
              </a:rPr>
              <a:t>Why Spark?</a:t>
            </a:r>
          </a:p>
        </p:txBody>
      </p:sp>
      <p:cxnSp>
        <p:nvCxnSpPr>
          <p:cNvPr id="23" name="Straight Connector 22">
            <a:extLst>
              <a:ext uri="{FF2B5EF4-FFF2-40B4-BE49-F238E27FC236}">
                <a16:creationId xmlns:a16="http://schemas.microsoft.com/office/drawing/2014/main" id="{8D6DCE45-FCB6-4B94-8EDA-A0CC941E7B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143000"/>
            <a:ext cx="0" cy="442762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Text Placeholder 3">
            <a:extLst>
              <a:ext uri="{FF2B5EF4-FFF2-40B4-BE49-F238E27FC236}">
                <a16:creationId xmlns:a16="http://schemas.microsoft.com/office/drawing/2014/main" id="{756C25A5-C04B-4F30-8CD4-FAF2025A0DA3}"/>
              </a:ext>
            </a:extLst>
          </p:cNvPr>
          <p:cNvSpPr txBox="1">
            <a:spLocks/>
          </p:cNvSpPr>
          <p:nvPr/>
        </p:nvSpPr>
        <p:spPr>
          <a:xfrm>
            <a:off x="1330651" y="2254878"/>
            <a:ext cx="9295017" cy="930433"/>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lumMod val="85000"/>
                    <a:lumOff val="1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200"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000"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9pPr>
          </a:lstStyle>
          <a:p>
            <a:pPr algn="l">
              <a:lnSpc>
                <a:spcPct val="90000"/>
              </a:lnSpc>
            </a:pPr>
            <a:r>
              <a:rPr lang="en-US" dirty="0"/>
              <a:t>Spark is a distributed computational framework of interconnected platforms for Big Data projects.</a:t>
            </a:r>
          </a:p>
        </p:txBody>
      </p:sp>
      <p:sp>
        <p:nvSpPr>
          <p:cNvPr id="6" name="Text Placeholder 3">
            <a:extLst>
              <a:ext uri="{FF2B5EF4-FFF2-40B4-BE49-F238E27FC236}">
                <a16:creationId xmlns:a16="http://schemas.microsoft.com/office/drawing/2014/main" id="{83B862AD-A0E3-4D27-88AC-879685B78AAD}"/>
              </a:ext>
            </a:extLst>
          </p:cNvPr>
          <p:cNvSpPr txBox="1">
            <a:spLocks/>
          </p:cNvSpPr>
          <p:nvPr/>
        </p:nvSpPr>
        <p:spPr>
          <a:xfrm>
            <a:off x="6855028" y="5312978"/>
            <a:ext cx="4906698" cy="1020460"/>
          </a:xfrm>
          <a:prstGeom prst="rect">
            <a:avLst/>
          </a:prstGeom>
        </p:spPr>
        <p:txBody>
          <a:bodyPr vert="horz" lIns="91440" tIns="45720" rIns="91440" bIns="45720" rtlCol="0" anchor="t">
            <a:normAutofit fontScale="92500" lnSpcReduction="10000"/>
          </a:bodyPr>
          <a:lstStyle>
            <a:lvl1pPr marL="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lumMod val="85000"/>
                    <a:lumOff val="1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200"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000"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9pPr>
          </a:lstStyle>
          <a:p>
            <a:pPr marL="285750" indent="-285750" algn="l">
              <a:buFont typeface="Wingdings" panose="05000000000000000000" pitchFamily="2" charset="2"/>
              <a:buChar char="Ø"/>
            </a:pPr>
            <a:r>
              <a:rPr lang="en-US" dirty="0"/>
              <a:t>Fast</a:t>
            </a:r>
          </a:p>
          <a:p>
            <a:pPr marL="742950" lvl="1" indent="-285750">
              <a:buFont typeface="Wingdings" panose="05000000000000000000" pitchFamily="2" charset="2"/>
              <a:buChar char="Ø"/>
            </a:pPr>
            <a:r>
              <a:rPr lang="en-US" dirty="0"/>
              <a:t>Parallel Processing</a:t>
            </a:r>
          </a:p>
          <a:p>
            <a:pPr marL="742950" lvl="1" indent="-285750">
              <a:buFont typeface="Wingdings" panose="05000000000000000000" pitchFamily="2" charset="2"/>
              <a:buChar char="Ø"/>
            </a:pPr>
            <a:r>
              <a:rPr lang="en-US" dirty="0"/>
              <a:t>Stores immediate    datasets in distributed memory, which is 100x faster than Hadoop</a:t>
            </a:r>
          </a:p>
        </p:txBody>
      </p:sp>
      <p:sp>
        <p:nvSpPr>
          <p:cNvPr id="16" name="Text Placeholder 3">
            <a:extLst>
              <a:ext uri="{FF2B5EF4-FFF2-40B4-BE49-F238E27FC236}">
                <a16:creationId xmlns:a16="http://schemas.microsoft.com/office/drawing/2014/main" id="{61213530-D0E9-418D-B00B-C614FF55C7F8}"/>
              </a:ext>
            </a:extLst>
          </p:cNvPr>
          <p:cNvSpPr txBox="1">
            <a:spLocks/>
          </p:cNvSpPr>
          <p:nvPr/>
        </p:nvSpPr>
        <p:spPr>
          <a:xfrm>
            <a:off x="4849064" y="3813560"/>
            <a:ext cx="3779307" cy="1407664"/>
          </a:xfrm>
          <a:prstGeom prst="rect">
            <a:avLst/>
          </a:prstGeom>
        </p:spPr>
        <p:txBody>
          <a:bodyPr vert="horz" lIns="91440" tIns="45720" rIns="91440" bIns="45720" rtlCol="0" anchor="t">
            <a:normAutofit fontScale="92500" lnSpcReduction="10000"/>
          </a:bodyPr>
          <a:lstStyle>
            <a:lvl1pPr marL="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lumMod val="85000"/>
                    <a:lumOff val="1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200"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000"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9pPr>
          </a:lstStyle>
          <a:p>
            <a:pPr marL="285750" indent="-285750" algn="l">
              <a:buFont typeface="Wingdings" panose="05000000000000000000" pitchFamily="2" charset="2"/>
              <a:buChar char="Ø"/>
            </a:pPr>
            <a:r>
              <a:rPr lang="en-US" dirty="0"/>
              <a:t>Can be integrated on just about any file system including:</a:t>
            </a:r>
          </a:p>
          <a:p>
            <a:pPr marL="742950" lvl="1" indent="-285750">
              <a:buFont typeface="Wingdings" panose="05000000000000000000" pitchFamily="2" charset="2"/>
              <a:buChar char="Ø"/>
            </a:pPr>
            <a:r>
              <a:rPr lang="en-US" dirty="0"/>
              <a:t>Hadoop HDFS</a:t>
            </a:r>
          </a:p>
          <a:p>
            <a:pPr marL="742950" lvl="1" indent="-285750">
              <a:buFont typeface="Wingdings" panose="05000000000000000000" pitchFamily="2" charset="2"/>
              <a:buChar char="Ø"/>
            </a:pPr>
            <a:r>
              <a:rPr lang="en-US" dirty="0"/>
              <a:t>MongoDB</a:t>
            </a:r>
          </a:p>
          <a:p>
            <a:pPr marL="742950" lvl="1" indent="-285750">
              <a:buFont typeface="Wingdings" panose="05000000000000000000" pitchFamily="2" charset="2"/>
              <a:buChar char="Ø"/>
            </a:pPr>
            <a:r>
              <a:rPr lang="en-US" dirty="0"/>
              <a:t>Amazon S3</a:t>
            </a:r>
          </a:p>
        </p:txBody>
      </p:sp>
      <p:sp>
        <p:nvSpPr>
          <p:cNvPr id="18" name="Text Placeholder 3">
            <a:extLst>
              <a:ext uri="{FF2B5EF4-FFF2-40B4-BE49-F238E27FC236}">
                <a16:creationId xmlns:a16="http://schemas.microsoft.com/office/drawing/2014/main" id="{0F9E3401-528B-40A1-ADF3-7D445D9D1FCE}"/>
              </a:ext>
            </a:extLst>
          </p:cNvPr>
          <p:cNvSpPr txBox="1">
            <a:spLocks/>
          </p:cNvSpPr>
          <p:nvPr/>
        </p:nvSpPr>
        <p:spPr>
          <a:xfrm>
            <a:off x="572331" y="3446987"/>
            <a:ext cx="3493892" cy="2872580"/>
          </a:xfrm>
          <a:prstGeom prst="rect">
            <a:avLst/>
          </a:prstGeom>
        </p:spPr>
        <p:txBody>
          <a:bodyPr vert="horz" lIns="91440" tIns="45720" rIns="91440" bIns="45720" rtlCol="0" anchor="t">
            <a:normAutofit lnSpcReduction="10000"/>
          </a:bodyPr>
          <a:lstStyle>
            <a:lvl1pPr marL="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lumMod val="85000"/>
                    <a:lumOff val="1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200"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000"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9pPr>
          </a:lstStyle>
          <a:p>
            <a:pPr marL="285750" indent="-285750" algn="l">
              <a:buFont typeface="Wingdings" panose="05000000000000000000" pitchFamily="2" charset="2"/>
              <a:buChar char="Ø"/>
            </a:pPr>
            <a:r>
              <a:rPr lang="en-US" dirty="0"/>
              <a:t>Versatile </a:t>
            </a:r>
          </a:p>
          <a:p>
            <a:pPr marL="742950" lvl="1" indent="-285750">
              <a:buFont typeface="Wingdings" panose="05000000000000000000" pitchFamily="2" charset="2"/>
              <a:buChar char="Ø"/>
            </a:pPr>
            <a:r>
              <a:rPr lang="en-US" dirty="0"/>
              <a:t>Allows common, familiar languages such as:</a:t>
            </a:r>
          </a:p>
          <a:p>
            <a:pPr marL="1200150" lvl="2" indent="-285750">
              <a:buFont typeface="Wingdings" panose="05000000000000000000" pitchFamily="2" charset="2"/>
              <a:buChar char="Ø"/>
            </a:pPr>
            <a:r>
              <a:rPr lang="en-US" dirty="0"/>
              <a:t>Python</a:t>
            </a:r>
          </a:p>
          <a:p>
            <a:pPr marL="1200150" lvl="2" indent="-285750">
              <a:buFont typeface="Wingdings" panose="05000000000000000000" pitchFamily="2" charset="2"/>
              <a:buChar char="Ø"/>
            </a:pPr>
            <a:r>
              <a:rPr lang="en-US" dirty="0"/>
              <a:t>Java</a:t>
            </a:r>
          </a:p>
          <a:p>
            <a:pPr marL="1200150" lvl="2" indent="-285750">
              <a:buFont typeface="Wingdings" panose="05000000000000000000" pitchFamily="2" charset="2"/>
              <a:buChar char="Ø"/>
            </a:pPr>
            <a:r>
              <a:rPr lang="en-US" dirty="0"/>
              <a:t>R</a:t>
            </a:r>
          </a:p>
          <a:p>
            <a:pPr marL="1200150" lvl="2" indent="-285750">
              <a:buFont typeface="Wingdings" panose="05000000000000000000" pitchFamily="2" charset="2"/>
              <a:buChar char="Ø"/>
            </a:pPr>
            <a:r>
              <a:rPr lang="en-US" dirty="0"/>
              <a:t>SQL</a:t>
            </a:r>
          </a:p>
          <a:p>
            <a:pPr marL="1200150" lvl="2" indent="-285750">
              <a:buFont typeface="Wingdings" panose="05000000000000000000" pitchFamily="2" charset="2"/>
              <a:buChar char="Ø"/>
            </a:pPr>
            <a:r>
              <a:rPr lang="en-US" dirty="0"/>
              <a:t>Scala</a:t>
            </a:r>
          </a:p>
          <a:p>
            <a:pPr marL="742950" lvl="1" indent="-285750">
              <a:buFont typeface="Wingdings" panose="05000000000000000000" pitchFamily="2" charset="2"/>
              <a:buChar char="Ø"/>
            </a:pPr>
            <a:r>
              <a:rPr lang="en-US" dirty="0"/>
              <a:t>Supports:</a:t>
            </a:r>
          </a:p>
          <a:p>
            <a:pPr marL="1200150" lvl="2" indent="-285750">
              <a:buFont typeface="Wingdings" panose="05000000000000000000" pitchFamily="2" charset="2"/>
              <a:buChar char="Ø"/>
            </a:pPr>
            <a:r>
              <a:rPr lang="en-US" dirty="0"/>
              <a:t>Machine Learning</a:t>
            </a:r>
          </a:p>
          <a:p>
            <a:pPr marL="1200150" lvl="2" indent="-285750">
              <a:buFont typeface="Wingdings" panose="05000000000000000000" pitchFamily="2" charset="2"/>
              <a:buChar char="Ø"/>
            </a:pPr>
            <a:r>
              <a:rPr lang="en-US" dirty="0"/>
              <a:t>Graphics</a:t>
            </a:r>
          </a:p>
          <a:p>
            <a:pPr marL="742950" lvl="1" indent="-285750">
              <a:buFont typeface="Wingdings" panose="05000000000000000000" pitchFamily="2" charset="2"/>
              <a:buChar char="Ø"/>
            </a:pPr>
            <a:endParaRPr lang="en-US" dirty="0"/>
          </a:p>
          <a:p>
            <a:pPr lvl="2"/>
            <a:endParaRPr lang="en-US" dirty="0"/>
          </a:p>
          <a:p>
            <a:pPr marL="1200150" lvl="2" indent="-285750">
              <a:buFont typeface="Wingdings" panose="05000000000000000000" pitchFamily="2" charset="2"/>
              <a:buChar char="Ø"/>
            </a:pPr>
            <a:endParaRPr lang="en-US" dirty="0"/>
          </a:p>
          <a:p>
            <a:pPr lvl="2"/>
            <a:endParaRPr lang="en-US" dirty="0"/>
          </a:p>
        </p:txBody>
      </p:sp>
    </p:spTree>
    <p:extLst>
      <p:ext uri="{BB962C8B-B14F-4D97-AF65-F5344CB8AC3E}">
        <p14:creationId xmlns:p14="http://schemas.microsoft.com/office/powerpoint/2010/main" val="167326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AA58-A4F0-4B87-90D7-C6A1DA45F748}"/>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2400" b="1" dirty="0"/>
              <a:t>What is Databricks?</a:t>
            </a:r>
          </a:p>
        </p:txBody>
      </p:sp>
      <p:sp>
        <p:nvSpPr>
          <p:cNvPr id="3" name="Content Placeholder 2">
            <a:extLst>
              <a:ext uri="{FF2B5EF4-FFF2-40B4-BE49-F238E27FC236}">
                <a16:creationId xmlns:a16="http://schemas.microsoft.com/office/drawing/2014/main" id="{DAFE248B-F7CF-4464-8EF5-9794CB6373D4}"/>
              </a:ext>
            </a:extLst>
          </p:cNvPr>
          <p:cNvSpPr>
            <a:spLocks noGrp="1"/>
          </p:cNvSpPr>
          <p:nvPr>
            <p:ph type="body" sz="half" idx="2"/>
          </p:nvPr>
        </p:nvSpPr>
        <p:spPr>
          <a:xfrm>
            <a:off x="967741" y="2493774"/>
            <a:ext cx="3987718" cy="3382094"/>
          </a:xfrm>
        </p:spPr>
        <p:txBody>
          <a:bodyPr vert="horz" lIns="91440" tIns="45720" rIns="91440" bIns="45720" rtlCol="0" anchor="t">
            <a:normAutofit/>
          </a:bodyPr>
          <a:lstStyle/>
          <a:p>
            <a:pPr marL="0" indent="0">
              <a:buFont typeface="Arial"/>
              <a:buChar char="•"/>
            </a:pPr>
            <a:r>
              <a:rPr lang="en-US" sz="1600" dirty="0"/>
              <a:t>“Azure Databricks is an Apache Spark-based Analytics Platform” </a:t>
            </a:r>
            <a:r>
              <a:rPr lang="en-US" sz="1600" baseline="30000" dirty="0"/>
              <a:t>1</a:t>
            </a:r>
            <a:endParaRPr lang="en-US" sz="1600" dirty="0"/>
          </a:p>
          <a:p>
            <a:pPr marL="0" indent="0">
              <a:buFont typeface="Arial"/>
              <a:buChar char="•"/>
            </a:pPr>
            <a:endParaRPr lang="en-US" sz="1600" dirty="0"/>
          </a:p>
        </p:txBody>
      </p:sp>
      <p:pic>
        <p:nvPicPr>
          <p:cNvPr id="10" name="Picture 9">
            <a:extLst>
              <a:ext uri="{FF2B5EF4-FFF2-40B4-BE49-F238E27FC236}">
                <a16:creationId xmlns:a16="http://schemas.microsoft.com/office/drawing/2014/main" id="{5B9D26DC-1434-4697-BA91-EE049972E6B9}"/>
              </a:ext>
            </a:extLst>
          </p:cNvPr>
          <p:cNvPicPr>
            <a:picLocks noChangeAspect="1"/>
          </p:cNvPicPr>
          <p:nvPr/>
        </p:nvPicPr>
        <p:blipFill>
          <a:blip r:embed="rId2"/>
          <a:stretch>
            <a:fillRect/>
          </a:stretch>
        </p:blipFill>
        <p:spPr>
          <a:xfrm>
            <a:off x="5418668" y="1801833"/>
            <a:ext cx="5469466" cy="32543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ontent Placeholder 2">
            <a:extLst>
              <a:ext uri="{FF2B5EF4-FFF2-40B4-BE49-F238E27FC236}">
                <a16:creationId xmlns:a16="http://schemas.microsoft.com/office/drawing/2014/main" id="{80AA2FD4-4F4E-4AAC-BB81-49A5DF6DED06}"/>
              </a:ext>
            </a:extLst>
          </p:cNvPr>
          <p:cNvSpPr txBox="1">
            <a:spLocks/>
          </p:cNvSpPr>
          <p:nvPr/>
        </p:nvSpPr>
        <p:spPr>
          <a:xfrm>
            <a:off x="1295398" y="3829050"/>
            <a:ext cx="3660057" cy="855245"/>
          </a:xfrm>
          <a:prstGeom prst="rect">
            <a:avLst/>
          </a:prstGeom>
        </p:spPr>
        <p:txBody>
          <a:bodyPr vert="horz" lIns="91440" tIns="45720" rIns="91440" bIns="45720" rtlCol="0" anchor="t">
            <a:normAutofit fontScale="92500" lnSpcReduction="20000"/>
          </a:bodyPr>
          <a:lstStyle>
            <a:lvl1pPr marL="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lumMod val="85000"/>
                    <a:lumOff val="1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200"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000"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9pPr>
          </a:lstStyle>
          <a:p>
            <a:pPr algn="l">
              <a:lnSpc>
                <a:spcPct val="90000"/>
              </a:lnSpc>
            </a:pPr>
            <a:r>
              <a:rPr lang="en-US" sz="1700" dirty="0"/>
              <a:t>Databricks is an interactive workspace enabling collaboration between data scientists, data engineers, and business intelligence developers</a:t>
            </a:r>
          </a:p>
          <a:p>
            <a:pPr algn="l">
              <a:lnSpc>
                <a:spcPct val="90000"/>
              </a:lnSpc>
            </a:pPr>
            <a:endParaRPr lang="en-US" sz="1700" dirty="0"/>
          </a:p>
        </p:txBody>
      </p:sp>
    </p:spTree>
    <p:extLst>
      <p:ext uri="{BB962C8B-B14F-4D97-AF65-F5344CB8AC3E}">
        <p14:creationId xmlns:p14="http://schemas.microsoft.com/office/powerpoint/2010/main" val="378614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95F11533-723E-420D-A991-D376E7393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4">
            <a:extLst>
              <a:ext uri="{FF2B5EF4-FFF2-40B4-BE49-F238E27FC236}">
                <a16:creationId xmlns:a16="http://schemas.microsoft.com/office/drawing/2014/main" id="{C60393DE-86F5-4639-9D54-85E166A843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6" name="Picture 15">
              <a:extLst>
                <a:ext uri="{FF2B5EF4-FFF2-40B4-BE49-F238E27FC236}">
                  <a16:creationId xmlns:a16="http://schemas.microsoft.com/office/drawing/2014/main" id="{6781C5A9-B7CC-4944-80B9-8D48C77D333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179E96B4-A8EA-47EF-B2BB-92FF796E9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A4EF7629-2B5A-4DD5-81B4-4878E937151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9" name="Picture 18">
              <a:extLst>
                <a:ext uri="{FF2B5EF4-FFF2-40B4-BE49-F238E27FC236}">
                  <a16:creationId xmlns:a16="http://schemas.microsoft.com/office/drawing/2014/main" id="{58963C9E-C5BF-4148-A145-6931A8AB11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5" name="Title 4">
            <a:extLst>
              <a:ext uri="{FF2B5EF4-FFF2-40B4-BE49-F238E27FC236}">
                <a16:creationId xmlns:a16="http://schemas.microsoft.com/office/drawing/2014/main" id="{1D270FB5-AC22-4C86-85B9-DFADFB9AACDB}"/>
              </a:ext>
            </a:extLst>
          </p:cNvPr>
          <p:cNvSpPr>
            <a:spLocks noGrp="1"/>
          </p:cNvSpPr>
          <p:nvPr>
            <p:ph type="title"/>
          </p:nvPr>
        </p:nvSpPr>
        <p:spPr>
          <a:xfrm>
            <a:off x="1295402" y="982132"/>
            <a:ext cx="9601196" cy="1303867"/>
          </a:xfrm>
        </p:spPr>
        <p:txBody>
          <a:bodyPr>
            <a:normAutofit/>
          </a:bodyPr>
          <a:lstStyle/>
          <a:p>
            <a:r>
              <a:rPr lang="en-US">
                <a:solidFill>
                  <a:srgbClr val="262626"/>
                </a:solidFill>
              </a:rPr>
              <a:t>Why Databricks?</a:t>
            </a:r>
          </a:p>
        </p:txBody>
      </p:sp>
      <p:graphicFrame>
        <p:nvGraphicFramePr>
          <p:cNvPr id="23" name="Content Placeholder 5">
            <a:extLst>
              <a:ext uri="{FF2B5EF4-FFF2-40B4-BE49-F238E27FC236}">
                <a16:creationId xmlns:a16="http://schemas.microsoft.com/office/drawing/2014/main" id="{82471DE6-D3C1-4BD8-8D1A-ABEA8F995293}"/>
              </a:ext>
            </a:extLst>
          </p:cNvPr>
          <p:cNvGraphicFramePr>
            <a:graphicFrameLocks noGrp="1"/>
          </p:cNvGraphicFramePr>
          <p:nvPr>
            <p:ph idx="1"/>
            <p:extLst>
              <p:ext uri="{D42A27DB-BD31-4B8C-83A1-F6EECF244321}">
                <p14:modId xmlns:p14="http://schemas.microsoft.com/office/powerpoint/2010/main" val="63986929"/>
              </p:ext>
            </p:extLst>
          </p:nvPr>
        </p:nvGraphicFramePr>
        <p:xfrm>
          <a:off x="1295401" y="2038350"/>
          <a:ext cx="9601197" cy="36231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425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CA9E50-B76A-428A-92C9-9BAC41446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5E3F79-81BB-4454-A267-DDCA42824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1F375A4-17F0-4BA7-B751-68BFAAEC4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95AE133-1A26-4D94-A446-64DA2A80F689}"/>
              </a:ext>
            </a:extLst>
          </p:cNvPr>
          <p:cNvSpPr>
            <a:spLocks noGrp="1"/>
          </p:cNvSpPr>
          <p:nvPr>
            <p:ph type="title"/>
          </p:nvPr>
        </p:nvSpPr>
        <p:spPr>
          <a:xfrm>
            <a:off x="1055599" y="1055077"/>
            <a:ext cx="2532909" cy="4794578"/>
          </a:xfrm>
        </p:spPr>
        <p:txBody>
          <a:bodyPr>
            <a:normAutofit/>
          </a:bodyPr>
          <a:lstStyle/>
          <a:p>
            <a:r>
              <a:rPr lang="en-US" sz="3700">
                <a:solidFill>
                  <a:srgbClr val="262626"/>
                </a:solidFill>
              </a:rPr>
              <a:t>Why Databricks? (continued)</a:t>
            </a:r>
          </a:p>
        </p:txBody>
      </p:sp>
      <p:sp useBgFill="1">
        <p:nvSpPr>
          <p:cNvPr id="16" name="Rectangle 15">
            <a:extLst>
              <a:ext uri="{FF2B5EF4-FFF2-40B4-BE49-F238E27FC236}">
                <a16:creationId xmlns:a16="http://schemas.microsoft.com/office/drawing/2014/main" id="{5D2122D3-4056-4C50-B4AC-74BB2940E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5EA1826-53E8-493B-B896-A81131D8BC9A}"/>
              </a:ext>
            </a:extLst>
          </p:cNvPr>
          <p:cNvGraphicFramePr>
            <a:graphicFrameLocks noGrp="1"/>
          </p:cNvGraphicFramePr>
          <p:nvPr>
            <p:ph idx="1"/>
            <p:extLst>
              <p:ext uri="{D42A27DB-BD31-4B8C-83A1-F6EECF244321}">
                <p14:modId xmlns:p14="http://schemas.microsoft.com/office/powerpoint/2010/main" val="4143939612"/>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462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8748-1B78-40AA-8240-88251919368D}"/>
              </a:ext>
            </a:extLst>
          </p:cNvPr>
          <p:cNvSpPr>
            <a:spLocks noGrp="1"/>
          </p:cNvSpPr>
          <p:nvPr>
            <p:ph type="title"/>
          </p:nvPr>
        </p:nvSpPr>
        <p:spPr/>
        <p:txBody>
          <a:bodyPr>
            <a:noAutofit/>
          </a:bodyPr>
          <a:lstStyle/>
          <a:p>
            <a:r>
              <a:rPr lang="en-US" sz="3600"/>
              <a:t>Useful Libraries In The Databricks Python Toolbox</a:t>
            </a:r>
            <a:endParaRPr lang="en-US" sz="3600" dirty="0"/>
          </a:p>
        </p:txBody>
      </p:sp>
      <p:sp>
        <p:nvSpPr>
          <p:cNvPr id="3" name="Content Placeholder 2">
            <a:extLst>
              <a:ext uri="{FF2B5EF4-FFF2-40B4-BE49-F238E27FC236}">
                <a16:creationId xmlns:a16="http://schemas.microsoft.com/office/drawing/2014/main" id="{CB0FF4E3-0735-454F-99B7-3A8ED331D0FC}"/>
              </a:ext>
            </a:extLst>
          </p:cNvPr>
          <p:cNvSpPr>
            <a:spLocks noGrp="1"/>
          </p:cNvSpPr>
          <p:nvPr>
            <p:ph idx="1"/>
          </p:nvPr>
        </p:nvSpPr>
        <p:spPr/>
        <p:txBody>
          <a:bodyPr>
            <a:normAutofit/>
          </a:bodyPr>
          <a:lstStyle/>
          <a:p>
            <a:pPr marL="0" indent="0">
              <a:buNone/>
            </a:pPr>
            <a:r>
              <a:rPr lang="en-US" sz="2000" dirty="0"/>
              <a:t>First off, the Pandas library comes native with Databricks, so that will be left off the list</a:t>
            </a:r>
          </a:p>
          <a:p>
            <a:r>
              <a:rPr lang="en-US" sz="2000" dirty="0"/>
              <a:t>collections: For Counters</a:t>
            </a:r>
          </a:p>
          <a:p>
            <a:r>
              <a:rPr lang="en-US" sz="2000" dirty="0" err="1"/>
              <a:t>os</a:t>
            </a:r>
            <a:r>
              <a:rPr lang="en-US" sz="2000" dirty="0"/>
              <a:t>: To locate files on your operating system</a:t>
            </a:r>
          </a:p>
          <a:p>
            <a:r>
              <a:rPr lang="en-US" sz="2000" dirty="0" err="1"/>
              <a:t>wordcloud</a:t>
            </a:r>
            <a:r>
              <a:rPr lang="en-US" sz="2000" dirty="0"/>
              <a:t>: to create word clouds when analyzing data</a:t>
            </a:r>
          </a:p>
          <a:p>
            <a:r>
              <a:rPr lang="en-US" sz="2000" dirty="0" err="1"/>
              <a:t>matplotlib.pyplot</a:t>
            </a:r>
            <a:r>
              <a:rPr lang="en-US" sz="2000" dirty="0"/>
              <a:t>: For graphical analyses</a:t>
            </a:r>
          </a:p>
          <a:p>
            <a:r>
              <a:rPr lang="en-US" sz="2000" dirty="0" err="1"/>
              <a:t>pyspark.sql</a:t>
            </a:r>
            <a:r>
              <a:rPr lang="en-US" sz="2000" dirty="0"/>
              <a:t>: To help in converting Pandas data frame to Spark</a:t>
            </a:r>
          </a:p>
          <a:p>
            <a:pPr lvl="1"/>
            <a:r>
              <a:rPr lang="en-US" sz="1600" dirty="0" err="1"/>
              <a:t>pyspark.sql.functions</a:t>
            </a:r>
            <a:r>
              <a:rPr lang="en-US" sz="1600" dirty="0"/>
              <a:t>: For aggregations</a:t>
            </a:r>
          </a:p>
        </p:txBody>
      </p:sp>
    </p:spTree>
    <p:extLst>
      <p:ext uri="{BB962C8B-B14F-4D97-AF65-F5344CB8AC3E}">
        <p14:creationId xmlns:p14="http://schemas.microsoft.com/office/powerpoint/2010/main" val="83859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72F422-7C5E-4B59-A1F7-2AB74961896E}"/>
              </a:ext>
            </a:extLst>
          </p:cNvPr>
          <p:cNvSpPr>
            <a:spLocks noGrp="1"/>
          </p:cNvSpPr>
          <p:nvPr>
            <p:ph type="title"/>
          </p:nvPr>
        </p:nvSpPr>
        <p:spPr/>
        <p:txBody>
          <a:bodyPr>
            <a:normAutofit/>
          </a:bodyPr>
          <a:lstStyle/>
          <a:p>
            <a:r>
              <a:rPr lang="en-US">
                <a:solidFill>
                  <a:srgbClr val="262626"/>
                </a:solidFill>
              </a:rPr>
              <a:t>Installing Packages</a:t>
            </a:r>
          </a:p>
        </p:txBody>
      </p:sp>
      <p:graphicFrame>
        <p:nvGraphicFramePr>
          <p:cNvPr id="32" name="Content Placeholder 5">
            <a:extLst>
              <a:ext uri="{FF2B5EF4-FFF2-40B4-BE49-F238E27FC236}">
                <a16:creationId xmlns:a16="http://schemas.microsoft.com/office/drawing/2014/main" id="{3B99625E-F89B-4196-A1A4-B3B919EEA181}"/>
              </a:ext>
            </a:extLst>
          </p:cNvPr>
          <p:cNvGraphicFramePr>
            <a:graphicFrameLocks noGrp="1"/>
          </p:cNvGraphicFramePr>
          <p:nvPr>
            <p:ph idx="1"/>
            <p:extLst>
              <p:ext uri="{D42A27DB-BD31-4B8C-83A1-F6EECF244321}">
                <p14:modId xmlns:p14="http://schemas.microsoft.com/office/powerpoint/2010/main" val="3382801773"/>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167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CB5FBB-789B-47FD-9A26-8B3DC7AF2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3">
            <a:extLst>
              <a:ext uri="{FF2B5EF4-FFF2-40B4-BE49-F238E27FC236}">
                <a16:creationId xmlns:a16="http://schemas.microsoft.com/office/drawing/2014/main" id="{B691FA97-9D59-48F9-B990-2CAF67BF36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22" name="Picture 14">
              <a:extLst>
                <a:ext uri="{FF2B5EF4-FFF2-40B4-BE49-F238E27FC236}">
                  <a16:creationId xmlns:a16="http://schemas.microsoft.com/office/drawing/2014/main" id="{03CD631C-F900-4674-AC54-9FE7299BAF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15">
              <a:extLst>
                <a:ext uri="{FF2B5EF4-FFF2-40B4-BE49-F238E27FC236}">
                  <a16:creationId xmlns:a16="http://schemas.microsoft.com/office/drawing/2014/main" id="{B569315C-0883-441B-8A8B-6BDE706B5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16">
              <a:extLst>
                <a:ext uri="{FF2B5EF4-FFF2-40B4-BE49-F238E27FC236}">
                  <a16:creationId xmlns:a16="http://schemas.microsoft.com/office/drawing/2014/main" id="{83C15351-BD7A-4EAA-9B08-4111C36C9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25" name="Picture 17">
              <a:extLst>
                <a:ext uri="{FF2B5EF4-FFF2-40B4-BE49-F238E27FC236}">
                  <a16:creationId xmlns:a16="http://schemas.microsoft.com/office/drawing/2014/main" id="{AC87C29A-ED4D-4D46-8B1D-B2634B8A8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1">
            <a:extLst>
              <a:ext uri="{FF2B5EF4-FFF2-40B4-BE49-F238E27FC236}">
                <a16:creationId xmlns:a16="http://schemas.microsoft.com/office/drawing/2014/main" id="{083FB041-F0AF-4AA1-928D-B480CF03F572}"/>
              </a:ext>
            </a:extLst>
          </p:cNvPr>
          <p:cNvSpPr>
            <a:spLocks noGrp="1"/>
          </p:cNvSpPr>
          <p:nvPr>
            <p:ph type="title"/>
          </p:nvPr>
        </p:nvSpPr>
        <p:spPr>
          <a:xfrm>
            <a:off x="1180101" y="982132"/>
            <a:ext cx="6354633" cy="1303867"/>
          </a:xfrm>
        </p:spPr>
        <p:txBody>
          <a:bodyPr>
            <a:normAutofit/>
          </a:bodyPr>
          <a:lstStyle/>
          <a:p>
            <a:r>
              <a:rPr lang="en-US"/>
              <a:t>Installing Packages</a:t>
            </a:r>
          </a:p>
        </p:txBody>
      </p:sp>
      <p:cxnSp>
        <p:nvCxnSpPr>
          <p:cNvPr id="26" name="Straight Connector 19">
            <a:extLst>
              <a:ext uri="{FF2B5EF4-FFF2-40B4-BE49-F238E27FC236}">
                <a16:creationId xmlns:a16="http://schemas.microsoft.com/office/drawing/2014/main" id="{6355C863-70ED-4535-B24F-C8E57F68A9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pic>
        <p:nvPicPr>
          <p:cNvPr id="28" name="Content Placeholder 27">
            <a:extLst>
              <a:ext uri="{FF2B5EF4-FFF2-40B4-BE49-F238E27FC236}">
                <a16:creationId xmlns:a16="http://schemas.microsoft.com/office/drawing/2014/main" id="{F2AD04EC-CA5F-42C8-807D-53A299EF1BCA}"/>
              </a:ext>
            </a:extLst>
          </p:cNvPr>
          <p:cNvPicPr>
            <a:picLocks noGrp="1" noChangeAspect="1"/>
          </p:cNvPicPr>
          <p:nvPr>
            <p:ph idx="1"/>
          </p:nvPr>
        </p:nvPicPr>
        <p:blipFill>
          <a:blip r:embed="rId4"/>
          <a:stretch>
            <a:fillRect/>
          </a:stretch>
        </p:blipFill>
        <p:spPr>
          <a:xfrm>
            <a:off x="1602595" y="2557463"/>
            <a:ext cx="5508598" cy="3317875"/>
          </a:xfrm>
          <a:prstGeom prst="rect">
            <a:avLst/>
          </a:prstGeom>
        </p:spPr>
      </p:pic>
      <p:pic>
        <p:nvPicPr>
          <p:cNvPr id="5" name="Content Placeholder 4">
            <a:extLst>
              <a:ext uri="{FF2B5EF4-FFF2-40B4-BE49-F238E27FC236}">
                <a16:creationId xmlns:a16="http://schemas.microsoft.com/office/drawing/2014/main" id="{313CBA19-48DC-483F-ADC4-D41301623D25}"/>
              </a:ext>
            </a:extLst>
          </p:cNvPr>
          <p:cNvPicPr>
            <a:picLocks noChangeAspect="1"/>
          </p:cNvPicPr>
          <p:nvPr/>
        </p:nvPicPr>
        <p:blipFill>
          <a:blip r:embed="rId5"/>
          <a:stretch>
            <a:fillRect/>
          </a:stretch>
        </p:blipFill>
        <p:spPr>
          <a:xfrm>
            <a:off x="7796925" y="1396252"/>
            <a:ext cx="3179678" cy="18283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Content Placeholder 3">
            <a:extLst>
              <a:ext uri="{FF2B5EF4-FFF2-40B4-BE49-F238E27FC236}">
                <a16:creationId xmlns:a16="http://schemas.microsoft.com/office/drawing/2014/main" id="{CC4203C4-EC4F-4670-9A94-55A17ED5F39E}"/>
              </a:ext>
            </a:extLst>
          </p:cNvPr>
          <p:cNvPicPr>
            <a:picLocks noChangeAspect="1"/>
          </p:cNvPicPr>
          <p:nvPr/>
        </p:nvPicPr>
        <p:blipFill>
          <a:blip r:embed="rId6"/>
          <a:stretch>
            <a:fillRect/>
          </a:stretch>
        </p:blipFill>
        <p:spPr>
          <a:xfrm>
            <a:off x="7222778" y="3633433"/>
            <a:ext cx="4108560" cy="18283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6" name="Oval 35">
            <a:extLst>
              <a:ext uri="{FF2B5EF4-FFF2-40B4-BE49-F238E27FC236}">
                <a16:creationId xmlns:a16="http://schemas.microsoft.com/office/drawing/2014/main" id="{7624DA04-B2AE-482B-A622-076E04F2D2FD}"/>
              </a:ext>
            </a:extLst>
          </p:cNvPr>
          <p:cNvSpPr/>
          <p:nvPr/>
        </p:nvSpPr>
        <p:spPr>
          <a:xfrm>
            <a:off x="3337560" y="3200400"/>
            <a:ext cx="419100" cy="228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762FF8A1-6B1E-48D9-8660-717F43F00B8C}"/>
              </a:ext>
            </a:extLst>
          </p:cNvPr>
          <p:cNvSpPr/>
          <p:nvPr/>
        </p:nvSpPr>
        <p:spPr>
          <a:xfrm>
            <a:off x="1602468" y="4716780"/>
            <a:ext cx="386352" cy="4343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9A79C48-4D4F-42E6-B78C-ECAB8647A25C}"/>
              </a:ext>
            </a:extLst>
          </p:cNvPr>
          <p:cNvSpPr/>
          <p:nvPr/>
        </p:nvSpPr>
        <p:spPr>
          <a:xfrm>
            <a:off x="10565111" y="2876969"/>
            <a:ext cx="386352" cy="4343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CD31DAD-24B6-44D3-8765-61871D66794D}"/>
              </a:ext>
            </a:extLst>
          </p:cNvPr>
          <p:cNvSpPr/>
          <p:nvPr/>
        </p:nvSpPr>
        <p:spPr>
          <a:xfrm>
            <a:off x="8629350" y="1687180"/>
            <a:ext cx="386352" cy="4343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8121802-EEA7-4A14-98B7-4B6A842D992F}"/>
              </a:ext>
            </a:extLst>
          </p:cNvPr>
          <p:cNvSpPr/>
          <p:nvPr/>
        </p:nvSpPr>
        <p:spPr>
          <a:xfrm>
            <a:off x="7719205" y="4499611"/>
            <a:ext cx="386352" cy="4343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4916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1346</Words>
  <Application>Microsoft Office PowerPoint</Application>
  <PresentationFormat>Widescreen</PresentationFormat>
  <Paragraphs>115</Paragraphs>
  <Slides>28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Garamond</vt:lpstr>
      <vt:lpstr>Wingdings</vt:lpstr>
      <vt:lpstr>Organic</vt:lpstr>
      <vt:lpstr>Working With Databricks</vt:lpstr>
      <vt:lpstr>Agenda</vt:lpstr>
      <vt:lpstr>What is Spark?</vt:lpstr>
      <vt:lpstr>What is Databricks?</vt:lpstr>
      <vt:lpstr>Why Databricks?</vt:lpstr>
      <vt:lpstr>Why Databricks? (continued)</vt:lpstr>
      <vt:lpstr>Useful Libraries In The Databricks Python Toolbox</vt:lpstr>
      <vt:lpstr>Installing Packages</vt:lpstr>
      <vt:lpstr>Installing Packages</vt:lpstr>
      <vt:lpstr>Read in CSV using PySpark And Create a Data Frame</vt:lpstr>
      <vt:lpstr>Read in CSV using R</vt:lpstr>
      <vt:lpstr>Read in CSV using Scala</vt:lpstr>
      <vt:lpstr>Transforming Data With Python Convert PySpark Data Frame to Python Pandas</vt:lpstr>
      <vt:lpstr>Transforming Data With Python Fix Column Misalignment</vt:lpstr>
      <vt:lpstr>Transforming Data With Python Clean Up Columns</vt:lpstr>
      <vt:lpstr>Word Clouds</vt:lpstr>
      <vt:lpstr>Python To Spark Data Frame</vt:lpstr>
      <vt:lpstr>Converting Data Types Using PySpark And Displaying Summary Data</vt:lpstr>
      <vt:lpstr>Aggregating Data in PySpark</vt:lpstr>
      <vt:lpstr>Using SQL to Add Graphics First Create Table, Select All From the Table, Then Select Histogram from the Plot Options</vt:lpstr>
      <vt:lpstr>Using SQL to Add Graphics (Continued)</vt:lpstr>
      <vt:lpstr>Dashboarding</vt:lpstr>
      <vt:lpstr>Disadvantages Problems Moving Switching Between Technologies</vt:lpstr>
      <vt:lpstr>Drawbacks : Problems Moving Switching Between Technologies</vt:lpstr>
      <vt:lpstr>Drawbacks : Problems Displaying Visualizations</vt:lpstr>
      <vt:lpstr>Drawbacks : Problems Importing Spark Libraries</vt:lpstr>
      <vt:lpstr>Drawbacks: Cloning Clusters Doesn’t Include Libraries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Databricks</dc:title>
  <dc:creator>shaun marple</dc:creator>
  <cp:lastModifiedBy>shaun marple</cp:lastModifiedBy>
  <cp:revision>4</cp:revision>
  <dcterms:created xsi:type="dcterms:W3CDTF">2020-03-23T04:38:13Z</dcterms:created>
  <dcterms:modified xsi:type="dcterms:W3CDTF">2020-03-27T21:33:52Z</dcterms:modified>
</cp:coreProperties>
</file>