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0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1F4E-1235-4FC4-9948-7C50464AD12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347F-1F83-4662-91E8-BC9A33433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Pragati Prasad and Stephen </a:t>
            </a:r>
            <a:r>
              <a:rPr lang="en-US" dirty="0" err="1" smtClean="0"/>
              <a:t>Mayne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7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table with the Undo 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8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2050" name="Picture 2" descr="https://scontent-atl.xx.fbcdn.net/hphotos-xpf1/v/t34.0-12/11156841_10206500559982007_1092000740_n.jpg?oh=786e130700b655eab260ac1cadbdeac8&amp;oe=55406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6" y="1825625"/>
            <a:ext cx="8525957" cy="43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78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Upload/Download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  <a:p>
            <a:r>
              <a:rPr lang="en-US" dirty="0" smtClean="0"/>
              <a:t>E-Mail</a:t>
            </a:r>
          </a:p>
          <a:p>
            <a:r>
              <a:rPr lang="en-US" dirty="0" smtClean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7557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582" y="1317341"/>
            <a:ext cx="9143999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E-mail, Data Load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070" y="1690687"/>
            <a:ext cx="8978364" cy="50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4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&amp; Data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set to email us asking if the employee table has been updated.</a:t>
            </a:r>
          </a:p>
          <a:p>
            <a:endParaRPr lang="en-US" dirty="0"/>
          </a:p>
          <a:p>
            <a:r>
              <a:rPr lang="en-US" dirty="0" smtClean="0"/>
              <a:t>Can import new employee information given that the csv is appropriately formatted (column names in the first row).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3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are currently under the user “Phil </a:t>
            </a:r>
            <a:r>
              <a:rPr lang="en-US" dirty="0" err="1" smtClean="0"/>
              <a:t>Cannata</a:t>
            </a:r>
            <a:r>
              <a:rPr lang="en-US" dirty="0" smtClean="0"/>
              <a:t>,” we are only able to edit the notification lists that this user is a part of:</a:t>
            </a:r>
          </a:p>
          <a:p>
            <a:pPr marL="0" indent="0">
              <a:buNone/>
            </a:pPr>
            <a:r>
              <a:rPr lang="en-US" dirty="0" smtClean="0"/>
              <a:t>		Central Intelligence Agency</a:t>
            </a:r>
          </a:p>
        </p:txBody>
      </p:sp>
    </p:spTree>
    <p:extLst>
      <p:ext uri="{BB962C8B-B14F-4D97-AF65-F5344CB8AC3E}">
        <p14:creationId xmlns:p14="http://schemas.microsoft.com/office/powerpoint/2010/main" val="4599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list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ARL Application</vt:lpstr>
      <vt:lpstr>Logical Model</vt:lpstr>
      <vt:lpstr>Implemented</vt:lpstr>
      <vt:lpstr>Application</vt:lpstr>
      <vt:lpstr>E-mail, Data Load</vt:lpstr>
      <vt:lpstr>Email &amp; Data Load</vt:lpstr>
      <vt:lpstr>Notification Lists</vt:lpstr>
      <vt:lpstr>Notification Lists</vt:lpstr>
      <vt:lpstr>Notification list tree</vt:lpstr>
      <vt:lpstr>Member table with the Undo button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Prasad</dc:creator>
  <cp:lastModifiedBy>Pragati Prasad</cp:lastModifiedBy>
  <cp:revision>6</cp:revision>
  <dcterms:created xsi:type="dcterms:W3CDTF">2015-04-27T13:47:23Z</dcterms:created>
  <dcterms:modified xsi:type="dcterms:W3CDTF">2015-04-27T15:09:25Z</dcterms:modified>
</cp:coreProperties>
</file>