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/>
    <p:restoredTop sz="94629"/>
  </p:normalViewPr>
  <p:slideViewPr>
    <p:cSldViewPr snapToGrid="0">
      <p:cViewPr varScale="1">
        <p:scale>
          <a:sx n="64" d="100"/>
          <a:sy n="64" d="100"/>
        </p:scale>
        <p:origin x="17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7646-27DD-ED4E-B406-5EDFF6E744A1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057F5-2E2A-FA4C-8419-E0C68D8C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057F5-2E2A-FA4C-8419-E0C68D8C61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2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7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5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4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3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0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2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93BAB95-8DA7-460B-B00A-7037C8394FB0}" type="datetime1">
              <a:rPr lang="en-US" smtClean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3387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istory of Georgia Gwinnett College | Georgia Gwinnett College">
            <a:extLst>
              <a:ext uri="{FF2B5EF4-FFF2-40B4-BE49-F238E27FC236}">
                <a16:creationId xmlns:a16="http://schemas.microsoft.com/office/drawing/2014/main" id="{A37591AC-D699-6FF1-5A27-D941B7F8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1265"/>
            <a:ext cx="9215438" cy="3025775"/>
          </a:xfrm>
          <a:prstGeom prst="rect">
            <a:avLst/>
          </a:prstGeom>
          <a:noFill/>
          <a:effectLst>
            <a:softEdge rad="469162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456A2-94F2-A50A-635A-89A6D0C00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Georgia Gwinnett College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5C831-C1DB-EC29-1517-ECFA8FA5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7533" y="3065970"/>
            <a:ext cx="2917905" cy="535009"/>
          </a:xfrm>
        </p:spPr>
        <p:txBody>
          <a:bodyPr anchor="b">
            <a:norm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English Major and Minors</a:t>
            </a: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FF649E7-059E-88DE-17B6-51B29A5DB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98" y="258498"/>
            <a:ext cx="3698377" cy="7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5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80100788-3EF3-5282-DAC6-B809F5CB6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1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64907"/>
            <a:ext cx="3324900" cy="5266944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reflection blurRad="406493" stA="11364" endPos="59623" dist="559751" dir="5400000" sy="-100000" algn="bl" rotWithShape="0"/>
            <a:softEdge rad="106443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B94667-6645-F36F-331D-7C66418E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697" y="0"/>
            <a:ext cx="7958331" cy="1077229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000000"/>
                </a:highlight>
              </a:rPr>
              <a:t>English Major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5F523-8290-E60A-1E16-A5BC2806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102" y="1378909"/>
            <a:ext cx="3322401" cy="3438940"/>
          </a:xfrm>
        </p:spPr>
        <p:txBody>
          <a:bodyPr>
            <a:normAutofit/>
          </a:bodyPr>
          <a:lstStyle/>
          <a:p>
            <a:r>
              <a:rPr lang="en-US" dirty="0"/>
              <a:t>• Improve your communication skills</a:t>
            </a:r>
          </a:p>
          <a:p>
            <a:r>
              <a:rPr lang="en-US" dirty="0"/>
              <a:t>• Improve Critical Thinking</a:t>
            </a:r>
          </a:p>
          <a:p>
            <a:r>
              <a:rPr lang="en-US" dirty="0"/>
              <a:t>• Improve Your Writing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D2B9E6-630F-D92E-9A42-B26A03BA9479}"/>
              </a:ext>
            </a:extLst>
          </p:cNvPr>
          <p:cNvSpPr txBox="1">
            <a:spLocks/>
          </p:cNvSpPr>
          <p:nvPr/>
        </p:nvSpPr>
        <p:spPr>
          <a:xfrm>
            <a:off x="1025102" y="1016048"/>
            <a:ext cx="3322401" cy="66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Skill Enhancement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92E000E-3706-5E33-584B-061C16F48BE5}"/>
              </a:ext>
            </a:extLst>
          </p:cNvPr>
          <p:cNvSpPr txBox="1">
            <a:spLocks/>
          </p:cNvSpPr>
          <p:nvPr/>
        </p:nvSpPr>
        <p:spPr>
          <a:xfrm>
            <a:off x="4347503" y="1678983"/>
            <a:ext cx="3322401" cy="3138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Earn a 4-year Bachelors Degree</a:t>
            </a:r>
          </a:p>
          <a:p>
            <a:r>
              <a:rPr lang="en-US" dirty="0"/>
              <a:t>• Be a part of the Honors programs</a:t>
            </a:r>
          </a:p>
          <a:p>
            <a:r>
              <a:rPr lang="en-US" dirty="0"/>
              <a:t>• Make friends with similar interests and form strong bonds with faculty.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0EE6CAE-1813-FA4B-2C38-0927C8BC484D}"/>
              </a:ext>
            </a:extLst>
          </p:cNvPr>
          <p:cNvSpPr txBox="1">
            <a:spLocks/>
          </p:cNvSpPr>
          <p:nvPr/>
        </p:nvSpPr>
        <p:spPr>
          <a:xfrm>
            <a:off x="4347503" y="1016048"/>
            <a:ext cx="3322401" cy="66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Perks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7C99696-5753-1CCC-A67D-7B2E8826B735}"/>
              </a:ext>
            </a:extLst>
          </p:cNvPr>
          <p:cNvSpPr txBox="1">
            <a:spLocks/>
          </p:cNvSpPr>
          <p:nvPr/>
        </p:nvSpPr>
        <p:spPr>
          <a:xfrm>
            <a:off x="7937185" y="1623257"/>
            <a:ext cx="3322401" cy="489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Interdisciplinary Studies(123 credit hours)</a:t>
            </a:r>
          </a:p>
          <a:p>
            <a:r>
              <a:rPr lang="en-US" dirty="0"/>
              <a:t>• Language and Literature(123 credit hours)</a:t>
            </a:r>
          </a:p>
          <a:p>
            <a:r>
              <a:rPr lang="en-US" dirty="0"/>
              <a:t>• Teacher Certification(123 credit hours)</a:t>
            </a:r>
          </a:p>
          <a:p>
            <a:r>
              <a:rPr lang="en-US" dirty="0"/>
              <a:t>• Writing and rhetoric(123 credit hours)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AA5748D-2789-D6CC-267B-FEA10499D9B6}"/>
              </a:ext>
            </a:extLst>
          </p:cNvPr>
          <p:cNvSpPr txBox="1">
            <a:spLocks/>
          </p:cNvSpPr>
          <p:nvPr/>
        </p:nvSpPr>
        <p:spPr>
          <a:xfrm>
            <a:off x="7937186" y="960322"/>
            <a:ext cx="3322401" cy="66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Concentrations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BF8AD17-9E69-1C47-0CDB-B674D26676FF}"/>
              </a:ext>
            </a:extLst>
          </p:cNvPr>
          <p:cNvSpPr txBox="1">
            <a:spLocks/>
          </p:cNvSpPr>
          <p:nvPr/>
        </p:nvSpPr>
        <p:spPr>
          <a:xfrm>
            <a:off x="4361281" y="3840500"/>
            <a:ext cx="3322401" cy="3438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You can also enroll in the online degree program</a:t>
            </a:r>
          </a:p>
        </p:txBody>
      </p:sp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1B5A5A19-5EA6-F313-EFD2-7AF2753A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77" y="4703153"/>
            <a:ext cx="1351463" cy="13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62BB653D-DF6F-39EA-EF71-27820E4AD6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5000" contrast="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8" y="538614"/>
            <a:ext cx="3512283" cy="5563777"/>
          </a:xfrm>
          <a:prstGeom prst="rect">
            <a:avLst/>
          </a:prstGeom>
          <a:effectLst>
            <a:reflection stA="5841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B94667-6645-F36F-331D-7C66418E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697" y="0"/>
            <a:ext cx="7958331" cy="1077229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000000"/>
                </a:highlight>
              </a:rPr>
              <a:t>English Minor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5F523-8290-E60A-1E16-A5BC2806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102" y="1378909"/>
            <a:ext cx="3322401" cy="3438940"/>
          </a:xfrm>
        </p:spPr>
        <p:txBody>
          <a:bodyPr>
            <a:normAutofit/>
          </a:bodyPr>
          <a:lstStyle/>
          <a:p>
            <a:r>
              <a:rPr lang="en-US" dirty="0"/>
              <a:t>• Learn effective communication skills</a:t>
            </a:r>
          </a:p>
          <a:p>
            <a:r>
              <a:rPr lang="en-US" dirty="0"/>
              <a:t>• Improve Critical Thinking</a:t>
            </a:r>
          </a:p>
          <a:p>
            <a:r>
              <a:rPr lang="en-US" dirty="0"/>
              <a:t>• Improve Your Writing in a writing category of your choice.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D2B9E6-630F-D92E-9A42-B26A03BA9479}"/>
              </a:ext>
            </a:extLst>
          </p:cNvPr>
          <p:cNvSpPr txBox="1">
            <a:spLocks/>
          </p:cNvSpPr>
          <p:nvPr/>
        </p:nvSpPr>
        <p:spPr>
          <a:xfrm>
            <a:off x="1025102" y="1016048"/>
            <a:ext cx="3322401" cy="66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Skill Enhancement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92E000E-3706-5E33-584B-061C16F48BE5}"/>
              </a:ext>
            </a:extLst>
          </p:cNvPr>
          <p:cNvSpPr txBox="1">
            <a:spLocks/>
          </p:cNvSpPr>
          <p:nvPr/>
        </p:nvSpPr>
        <p:spPr>
          <a:xfrm>
            <a:off x="4342114" y="1980663"/>
            <a:ext cx="3322401" cy="3138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Only 15 credit hours</a:t>
            </a:r>
          </a:p>
          <a:p>
            <a:r>
              <a:rPr lang="en-US" dirty="0"/>
              <a:t>• Its like the English major but less classes.</a:t>
            </a:r>
          </a:p>
          <a:p>
            <a:r>
              <a:rPr lang="en-US" dirty="0"/>
              <a:t>• Open to students with different concentrations</a:t>
            </a:r>
          </a:p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0EE6CAE-1813-FA4B-2C38-0927C8BC484D}"/>
              </a:ext>
            </a:extLst>
          </p:cNvPr>
          <p:cNvSpPr txBox="1">
            <a:spLocks/>
          </p:cNvSpPr>
          <p:nvPr/>
        </p:nvSpPr>
        <p:spPr>
          <a:xfrm>
            <a:off x="4347503" y="1016048"/>
            <a:ext cx="3496996" cy="846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Why Choose English Minor?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C4EBD08-9B9A-F097-4060-3FD4F6F940F0}"/>
              </a:ext>
            </a:extLst>
          </p:cNvPr>
          <p:cNvSpPr txBox="1">
            <a:spLocks/>
          </p:cNvSpPr>
          <p:nvPr/>
        </p:nvSpPr>
        <p:spPr>
          <a:xfrm>
            <a:off x="7873297" y="765549"/>
            <a:ext cx="3496996" cy="846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Courses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B14B8BB-33C5-B11A-A693-62C3F57F2395}"/>
              </a:ext>
            </a:extLst>
          </p:cNvPr>
          <p:cNvSpPr txBox="1">
            <a:spLocks/>
          </p:cNvSpPr>
          <p:nvPr/>
        </p:nvSpPr>
        <p:spPr>
          <a:xfrm>
            <a:off x="7659126" y="2138531"/>
            <a:ext cx="3322401" cy="5076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Credit Hours one of the following:</a:t>
            </a:r>
          </a:p>
          <a:p>
            <a:r>
              <a:rPr lang="en-US" dirty="0"/>
              <a:t>• Advanced composition</a:t>
            </a:r>
          </a:p>
          <a:p>
            <a:r>
              <a:rPr lang="en-US" dirty="0"/>
              <a:t>• Introduction to rhetorical studies</a:t>
            </a:r>
          </a:p>
          <a:p>
            <a:r>
              <a:rPr lang="en-US" dirty="0"/>
              <a:t>• Introduction to literary studies</a:t>
            </a:r>
          </a:p>
          <a:p>
            <a:r>
              <a:rPr lang="en-US" dirty="0"/>
              <a:t>• 6 credits in a core literature of your choice.</a:t>
            </a:r>
          </a:p>
          <a:p>
            <a:r>
              <a:rPr lang="en-US" dirty="0"/>
              <a:t>• 9 credits in the advanced study courses of your choice. (3000 level or higher)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E5E18993-362B-83DF-A248-A58518201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263" y="4703152"/>
            <a:ext cx="1407877" cy="139923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811D59A-F62A-0B7B-5F2F-A6AE0BE87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917" y="2148498"/>
            <a:ext cx="10414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AAB5861-13F6-1B2D-5A8A-35E592CFF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49000" contras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573" y="804770"/>
            <a:ext cx="3188245" cy="5166406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stA="24958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B94667-6645-F36F-331D-7C66418E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697" y="0"/>
            <a:ext cx="7958331" cy="1077229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000000"/>
                </a:highlight>
              </a:rPr>
              <a:t>Creative Writing Minor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5F523-8290-E60A-1E16-A5BC2806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102" y="1378909"/>
            <a:ext cx="3322401" cy="3438940"/>
          </a:xfrm>
        </p:spPr>
        <p:txBody>
          <a:bodyPr>
            <a:normAutofit/>
          </a:bodyPr>
          <a:lstStyle/>
          <a:p>
            <a:r>
              <a:rPr lang="en-US" dirty="0"/>
              <a:t>• Learn effective communication skills</a:t>
            </a:r>
          </a:p>
          <a:p>
            <a:r>
              <a:rPr lang="en-US" dirty="0"/>
              <a:t>• Improve Critical Thinking</a:t>
            </a:r>
          </a:p>
          <a:p>
            <a:r>
              <a:rPr lang="en-US" dirty="0"/>
              <a:t>• Improve Your Writing in a writing category of your choice.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D2B9E6-630F-D92E-9A42-B26A03BA9479}"/>
              </a:ext>
            </a:extLst>
          </p:cNvPr>
          <p:cNvSpPr txBox="1">
            <a:spLocks/>
          </p:cNvSpPr>
          <p:nvPr/>
        </p:nvSpPr>
        <p:spPr>
          <a:xfrm>
            <a:off x="936846" y="473303"/>
            <a:ext cx="3322401" cy="66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Skill Enhancement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92E000E-3706-5E33-584B-061C16F48BE5}"/>
              </a:ext>
            </a:extLst>
          </p:cNvPr>
          <p:cNvSpPr txBox="1">
            <a:spLocks/>
          </p:cNvSpPr>
          <p:nvPr/>
        </p:nvSpPr>
        <p:spPr>
          <a:xfrm>
            <a:off x="4347501" y="1691594"/>
            <a:ext cx="3322401" cy="4764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Only </a:t>
            </a:r>
            <a:r>
              <a:rPr lang="en-US" b="1" dirty="0"/>
              <a:t>15 </a:t>
            </a:r>
            <a:r>
              <a:rPr lang="en-US" dirty="0"/>
              <a:t>credit hours</a:t>
            </a:r>
          </a:p>
          <a:p>
            <a:r>
              <a:rPr lang="en-US" dirty="0"/>
              <a:t>• You get the opportunity to choose which area of Writing you want to improve or learn.</a:t>
            </a:r>
          </a:p>
          <a:p>
            <a:r>
              <a:rPr lang="en-US" b="1" dirty="0"/>
              <a:t>   </a:t>
            </a:r>
            <a:r>
              <a:rPr lang="en-US" b="1" u="sng" dirty="0"/>
              <a:t>Types of Writing</a:t>
            </a:r>
          </a:p>
          <a:p>
            <a:r>
              <a:rPr lang="en-US" dirty="0"/>
              <a:t>• Poetry</a:t>
            </a:r>
          </a:p>
          <a:p>
            <a:r>
              <a:rPr lang="en-US" dirty="0"/>
              <a:t>• Scripts</a:t>
            </a:r>
          </a:p>
          <a:p>
            <a:r>
              <a:rPr lang="en-US" dirty="0"/>
              <a:t>• Fiction and non-fiction</a:t>
            </a:r>
          </a:p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0EE6CAE-1813-FA4B-2C38-0927C8BC484D}"/>
              </a:ext>
            </a:extLst>
          </p:cNvPr>
          <p:cNvSpPr txBox="1">
            <a:spLocks/>
          </p:cNvSpPr>
          <p:nvPr/>
        </p:nvSpPr>
        <p:spPr>
          <a:xfrm>
            <a:off x="4347501" y="614365"/>
            <a:ext cx="3496996" cy="846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Why Choose Creative Writing Minor?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B283E80-08E8-5176-C8D5-EC7CFFA9F602}"/>
              </a:ext>
            </a:extLst>
          </p:cNvPr>
          <p:cNvSpPr txBox="1">
            <a:spLocks/>
          </p:cNvSpPr>
          <p:nvPr/>
        </p:nvSpPr>
        <p:spPr>
          <a:xfrm>
            <a:off x="7758156" y="1035611"/>
            <a:ext cx="3322401" cy="577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Enrolled students will take any </a:t>
            </a:r>
            <a:r>
              <a:rPr lang="en-US" b="1" dirty="0"/>
              <a:t>3 </a:t>
            </a:r>
            <a:r>
              <a:rPr lang="en-US" dirty="0"/>
              <a:t>of the courses below after taking an introduction course. =&gt;</a:t>
            </a:r>
          </a:p>
          <a:p>
            <a:r>
              <a:rPr lang="en-US" dirty="0"/>
              <a:t>• Modern English Grammar</a:t>
            </a:r>
          </a:p>
          <a:p>
            <a:r>
              <a:rPr lang="en-US" dirty="0"/>
              <a:t>• Introduction to Poetry and Poetics</a:t>
            </a:r>
          </a:p>
          <a:p>
            <a:r>
              <a:rPr lang="en-US" dirty="0"/>
              <a:t>• Introduction to Professions in Writing</a:t>
            </a:r>
          </a:p>
          <a:p>
            <a:r>
              <a:rPr lang="en-US" dirty="0"/>
              <a:t>•  Fiction</a:t>
            </a:r>
          </a:p>
          <a:p>
            <a:r>
              <a:rPr lang="en-US" dirty="0"/>
              <a:t>• Scripts</a:t>
            </a:r>
          </a:p>
          <a:p>
            <a:r>
              <a:rPr lang="en-US" dirty="0"/>
              <a:t>• Non-fiction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E64A697-F988-11DE-EFE0-43D6C4B855B3}"/>
              </a:ext>
            </a:extLst>
          </p:cNvPr>
          <p:cNvSpPr txBox="1">
            <a:spLocks/>
          </p:cNvSpPr>
          <p:nvPr/>
        </p:nvSpPr>
        <p:spPr>
          <a:xfrm>
            <a:off x="7686726" y="381474"/>
            <a:ext cx="3496996" cy="846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Courses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71A3246-0623-12E3-F3E7-B0ECF3253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917" y="2148498"/>
            <a:ext cx="10414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54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{D19CCB6E-AD8D-334B-9A4A-0E0227A76A96}tf16401378</Template>
  <TotalTime>72</TotalTime>
  <Words>308</Words>
  <Application>Microsoft Macintosh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MS Shell Dlg 2</vt:lpstr>
      <vt:lpstr>Wingdings</vt:lpstr>
      <vt:lpstr>Wingdings 3</vt:lpstr>
      <vt:lpstr>Madison</vt:lpstr>
      <vt:lpstr>Georgia Gwinnett College </vt:lpstr>
      <vt:lpstr>English Major</vt:lpstr>
      <vt:lpstr>English Minor</vt:lpstr>
      <vt:lpstr>Creative Writing Minor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Georgia Gwinnett College </dc:title>
  <dc:creator>Aaron Tulloch</dc:creator>
  <cp:lastModifiedBy>Aaron Tulloch</cp:lastModifiedBy>
  <cp:revision>1</cp:revision>
  <dcterms:created xsi:type="dcterms:W3CDTF">2022-09-04T10:32:15Z</dcterms:created>
  <dcterms:modified xsi:type="dcterms:W3CDTF">2022-09-04T11:44:24Z</dcterms:modified>
</cp:coreProperties>
</file>