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 id="2147483888" r:id="rId5"/>
    <p:sldMasterId id="2147483900" r:id="rId6"/>
    <p:sldMasterId id="2147483912" r:id="rId7"/>
  </p:sldMasterIdLst>
  <p:notesMasterIdLst>
    <p:notesMasterId r:id="rId49"/>
  </p:notesMasterIdLst>
  <p:sldIdLst>
    <p:sldId id="256" r:id="rId8"/>
    <p:sldId id="286" r:id="rId9"/>
    <p:sldId id="287" r:id="rId10"/>
    <p:sldId id="283" r:id="rId11"/>
    <p:sldId id="288" r:id="rId12"/>
    <p:sldId id="290" r:id="rId13"/>
    <p:sldId id="289" r:id="rId14"/>
    <p:sldId id="291" r:id="rId15"/>
    <p:sldId id="295" r:id="rId16"/>
    <p:sldId id="296" r:id="rId17"/>
    <p:sldId id="294" r:id="rId18"/>
    <p:sldId id="293" r:id="rId19"/>
    <p:sldId id="297" r:id="rId20"/>
    <p:sldId id="298" r:id="rId21"/>
    <p:sldId id="299" r:id="rId22"/>
    <p:sldId id="300" r:id="rId23"/>
    <p:sldId id="301" r:id="rId24"/>
    <p:sldId id="292" r:id="rId25"/>
    <p:sldId id="302" r:id="rId26"/>
    <p:sldId id="303" r:id="rId27"/>
    <p:sldId id="305" r:id="rId28"/>
    <p:sldId id="304" r:id="rId29"/>
    <p:sldId id="277" r:id="rId30"/>
    <p:sldId id="267" r:id="rId31"/>
    <p:sldId id="278" r:id="rId32"/>
    <p:sldId id="280" r:id="rId33"/>
    <p:sldId id="258" r:id="rId34"/>
    <p:sldId id="259" r:id="rId35"/>
    <p:sldId id="281" r:id="rId36"/>
    <p:sldId id="270" r:id="rId37"/>
    <p:sldId id="260" r:id="rId38"/>
    <p:sldId id="276" r:id="rId39"/>
    <p:sldId id="282" r:id="rId40"/>
    <p:sldId id="263" r:id="rId41"/>
    <p:sldId id="271" r:id="rId42"/>
    <p:sldId id="272" r:id="rId43"/>
    <p:sldId id="273" r:id="rId44"/>
    <p:sldId id="274" r:id="rId45"/>
    <p:sldId id="265" r:id="rId46"/>
    <p:sldId id="266" r:id="rId47"/>
    <p:sldId id="27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286"/>
            <p14:sldId id="287"/>
            <p14:sldId id="283"/>
            <p14:sldId id="288"/>
            <p14:sldId id="290"/>
            <p14:sldId id="289"/>
            <p14:sldId id="291"/>
            <p14:sldId id="295"/>
            <p14:sldId id="296"/>
            <p14:sldId id="294"/>
            <p14:sldId id="293"/>
            <p14:sldId id="297"/>
            <p14:sldId id="298"/>
            <p14:sldId id="299"/>
            <p14:sldId id="300"/>
            <p14:sldId id="301"/>
            <p14:sldId id="292"/>
            <p14:sldId id="302"/>
            <p14:sldId id="303"/>
            <p14:sldId id="305"/>
            <p14:sldId id="304"/>
            <p14:sldId id="277"/>
            <p14:sldId id="267"/>
            <p14:sldId id="278"/>
            <p14:sldId id="280"/>
          </p14:sldIdLst>
        </p14:section>
        <p14:section name="Group Member 1" id="{67C82EDF-45E1-4F40-99E4-61CBD9D71B6D}">
          <p14:sldIdLst>
            <p14:sldId id="258"/>
            <p14:sldId id="259"/>
            <p14:sldId id="281"/>
            <p14:sldId id="270"/>
          </p14:sldIdLst>
        </p14:section>
        <p14:section name="Group Member 2" id="{32CC8908-2DD1-4586-B325-D49E78524F47}">
          <p14:sldIdLst>
            <p14:sldId id="260"/>
            <p14:sldId id="276"/>
            <p14:sldId id="282"/>
            <p14:sldId id="263"/>
          </p14:sldIdLst>
        </p14:section>
        <p14:section name="Group member 3" id="{B5B72871-FE73-4A50-BCA1-1D7369E16A16}">
          <p14:sldIdLst>
            <p14:sldId id="271"/>
            <p14:sldId id="272"/>
            <p14:sldId id="273"/>
            <p14:sldId id="274"/>
          </p14:sldIdLst>
        </p14:section>
        <p14:section name="General Closing" id="{29DF22C9-5858-4D83-9365-7B659F873499}">
          <p14:sldIdLst>
            <p14:sldId id="265"/>
            <p14:sldId id="266"/>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6D00-8EB2-484F-8A88-DEFE58F14E7A}" v="4" dt="2019-05-06T19:25:07.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70247" autoAdjust="0"/>
  </p:normalViewPr>
  <p:slideViewPr>
    <p:cSldViewPr snapToGrid="0">
      <p:cViewPr varScale="1">
        <p:scale>
          <a:sx n="88" d="100"/>
          <a:sy n="88" d="100"/>
        </p:scale>
        <p:origin x="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First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55-4438-9660-A0590B3EE228}"/>
            </c:ext>
          </c:extLst>
        </c:ser>
        <c:ser>
          <c:idx val="1"/>
          <c:order val="1"/>
          <c:tx>
            <c:strRef>
              <c:f>Sheet1!$C$1</c:f>
              <c:strCache>
                <c:ptCount val="1"/>
                <c:pt idx="0">
                  <c:v>Second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55-4438-9660-A0590B3EE228}"/>
            </c:ext>
          </c:extLst>
        </c:ser>
        <c:ser>
          <c:idx val="2"/>
          <c:order val="2"/>
          <c:tx>
            <c:strRef>
              <c:f>Sheet1!$D$1</c:f>
              <c:strCache>
                <c:ptCount val="1"/>
                <c:pt idx="0">
                  <c:v>Third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755-4438-9660-A0590B3EE228}"/>
            </c:ext>
          </c:extLst>
        </c:ser>
        <c:dLbls>
          <c:showLegendKey val="0"/>
          <c:showVal val="1"/>
          <c:showCatName val="0"/>
          <c:showSerName val="0"/>
          <c:showPercent val="0"/>
          <c:showBubbleSize val="0"/>
        </c:dLbls>
        <c:gapWidth val="150"/>
        <c:overlap val="-25"/>
        <c:axId val="62464512"/>
        <c:axId val="62465056"/>
      </c:barChart>
      <c:catAx>
        <c:axId val="6246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465056"/>
        <c:crosses val="autoZero"/>
        <c:auto val="1"/>
        <c:lblAlgn val="ctr"/>
        <c:lblOffset val="100"/>
        <c:noMultiLvlLbl val="0"/>
      </c:catAx>
      <c:valAx>
        <c:axId val="62465056"/>
        <c:scaling>
          <c:orientation val="minMax"/>
        </c:scaling>
        <c:delete val="1"/>
        <c:axPos val="l"/>
        <c:numFmt formatCode="General" sourceLinked="1"/>
        <c:majorTickMark val="none"/>
        <c:minorTickMark val="none"/>
        <c:tickLblPos val="nextTo"/>
        <c:crossAx val="624645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40E-4E95-88C3-7BEAB2F6DE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40E-4E95-88C3-7BEAB2F6DE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40E-4E95-88C3-7BEAB2F6DE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40E-4E95-88C3-7BEAB2F6DE5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Item 1</c:v>
                </c:pt>
                <c:pt idx="1">
                  <c:v>Item 2</c:v>
                </c:pt>
                <c:pt idx="2">
                  <c:v>Item 3</c:v>
                </c:pt>
                <c:pt idx="3">
                  <c:v>Item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40E-4E95-88C3-7BEAB2F6DE51}"/>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hade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453-4B0B-8AB1-E7DB9267C61D}"/>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453-4B0B-8AB1-E7DB9267C61D}"/>
            </c:ext>
          </c:extLst>
        </c:ser>
        <c:ser>
          <c:idx val="2"/>
          <c:order val="2"/>
          <c:tx>
            <c:strRef>
              <c:f>Sheet1!$D$1</c:f>
              <c:strCache>
                <c:ptCount val="1"/>
                <c:pt idx="0">
                  <c:v>Series 3</c:v>
                </c:pt>
              </c:strCache>
            </c:strRef>
          </c:tx>
          <c:spPr>
            <a:ln w="28575" cap="rnd">
              <a:solidFill>
                <a:schemeClr val="accent1">
                  <a:tint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453-4B0B-8AB1-E7DB9267C61D}"/>
            </c:ext>
          </c:extLst>
        </c:ser>
        <c:dLbls>
          <c:showLegendKey val="0"/>
          <c:showVal val="0"/>
          <c:showCatName val="0"/>
          <c:showSerName val="0"/>
          <c:showPercent val="0"/>
          <c:showBubbleSize val="0"/>
        </c:dLbls>
        <c:smooth val="0"/>
        <c:axId val="64913200"/>
        <c:axId val="64845824"/>
      </c:lineChart>
      <c:catAx>
        <c:axId val="6491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845824"/>
        <c:crosses val="autoZero"/>
        <c:auto val="1"/>
        <c:lblAlgn val="ctr"/>
        <c:lblOffset val="100"/>
        <c:noMultiLvlLbl val="0"/>
      </c:catAx>
      <c:valAx>
        <c:axId val="6484582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913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5F16E-CB3A-40E4-A8F7-B65244C1B1B2}"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3C268358-FABA-4BB8-9D89-062005484D1E}">
      <dgm:prSet phldrT="[Text]"/>
      <dgm:spPr/>
      <dgm:t>
        <a:bodyPr/>
        <a:lstStyle/>
        <a:p>
          <a:r>
            <a:rPr lang="en-US"/>
            <a:t>Item</a:t>
          </a:r>
        </a:p>
      </dgm:t>
    </dgm:pt>
    <dgm:pt modelId="{8A804824-E074-483C-B66B-61D667056243}" type="parTrans" cxnId="{AE49C700-5573-4895-915D-CA43108B63DE}">
      <dgm:prSet/>
      <dgm:spPr/>
      <dgm:t>
        <a:bodyPr/>
        <a:lstStyle/>
        <a:p>
          <a:endParaRPr lang="en-US"/>
        </a:p>
      </dgm:t>
    </dgm:pt>
    <dgm:pt modelId="{F76505DD-CC30-40B0-B998-2DD6B38C5FF1}" type="sibTrans" cxnId="{AE49C700-5573-4895-915D-CA43108B63DE}">
      <dgm:prSet/>
      <dgm:spPr/>
      <dgm:t>
        <a:bodyPr/>
        <a:lstStyle/>
        <a:p>
          <a:endParaRPr lang="en-US"/>
        </a:p>
      </dgm:t>
    </dgm:pt>
    <dgm:pt modelId="{721CA413-830C-4180-8AC8-368DD808A394}">
      <dgm:prSet phldrT="[Text]"/>
      <dgm:spPr/>
      <dgm:t>
        <a:bodyPr/>
        <a:lstStyle/>
        <a:p>
          <a:r>
            <a:rPr lang="en-US"/>
            <a:t>Text</a:t>
          </a:r>
        </a:p>
      </dgm:t>
    </dgm:pt>
    <dgm:pt modelId="{9F042717-73EC-46A2-A0B9-E942096EC8A2}" type="parTrans" cxnId="{B679AE25-A6A6-4E9E-9900-D4CCA88DBF6D}">
      <dgm:prSet/>
      <dgm:spPr/>
      <dgm:t>
        <a:bodyPr/>
        <a:lstStyle/>
        <a:p>
          <a:endParaRPr lang="en-US"/>
        </a:p>
      </dgm:t>
    </dgm:pt>
    <dgm:pt modelId="{EF09013A-F161-4419-A229-04207A7E7237}" type="sibTrans" cxnId="{B679AE25-A6A6-4E9E-9900-D4CCA88DBF6D}">
      <dgm:prSet/>
      <dgm:spPr/>
      <dgm:t>
        <a:bodyPr/>
        <a:lstStyle/>
        <a:p>
          <a:endParaRPr lang="en-US"/>
        </a:p>
      </dgm:t>
    </dgm:pt>
    <dgm:pt modelId="{E32C6B5A-F00C-4469-BAA1-2B7CBC3A0695}">
      <dgm:prSet phldrT="[Text]"/>
      <dgm:spPr/>
      <dgm:t>
        <a:bodyPr/>
        <a:lstStyle/>
        <a:p>
          <a:r>
            <a:rPr lang="en-US"/>
            <a:t>Item</a:t>
          </a:r>
        </a:p>
      </dgm:t>
    </dgm:pt>
    <dgm:pt modelId="{2659DDF6-753A-4087-9B60-8CFA443A3F61}" type="parTrans" cxnId="{CE3016D1-7AAC-47B8-8AFD-485319DF5471}">
      <dgm:prSet/>
      <dgm:spPr/>
      <dgm:t>
        <a:bodyPr/>
        <a:lstStyle/>
        <a:p>
          <a:endParaRPr lang="en-US"/>
        </a:p>
      </dgm:t>
    </dgm:pt>
    <dgm:pt modelId="{79ADE336-43B7-45C3-B2CA-3A15D44E75DE}" type="sibTrans" cxnId="{CE3016D1-7AAC-47B8-8AFD-485319DF5471}">
      <dgm:prSet/>
      <dgm:spPr/>
      <dgm:t>
        <a:bodyPr/>
        <a:lstStyle/>
        <a:p>
          <a:endParaRPr lang="en-US"/>
        </a:p>
      </dgm:t>
    </dgm:pt>
    <dgm:pt modelId="{C680F925-E289-4581-A7B8-72ED0286A048}">
      <dgm:prSet phldrT="[Text]"/>
      <dgm:spPr/>
      <dgm:t>
        <a:bodyPr/>
        <a:lstStyle/>
        <a:p>
          <a:r>
            <a:rPr lang="en-US"/>
            <a:t>Text</a:t>
          </a:r>
        </a:p>
      </dgm:t>
    </dgm:pt>
    <dgm:pt modelId="{3883E9E3-CE55-4E90-927F-9A1CF47E8F12}" type="parTrans" cxnId="{DAAF871D-5E48-4102-8D4F-66DF82637976}">
      <dgm:prSet/>
      <dgm:spPr/>
      <dgm:t>
        <a:bodyPr/>
        <a:lstStyle/>
        <a:p>
          <a:endParaRPr lang="en-US"/>
        </a:p>
      </dgm:t>
    </dgm:pt>
    <dgm:pt modelId="{7CCD5214-4B93-4B96-BAC0-D6ECD697F1A3}" type="sibTrans" cxnId="{DAAF871D-5E48-4102-8D4F-66DF82637976}">
      <dgm:prSet/>
      <dgm:spPr/>
      <dgm:t>
        <a:bodyPr/>
        <a:lstStyle/>
        <a:p>
          <a:endParaRPr lang="en-US"/>
        </a:p>
      </dgm:t>
    </dgm:pt>
    <dgm:pt modelId="{E1CCE008-F316-4BE6-99B6-6A9CFDD00D54}">
      <dgm:prSet phldrT="[Text]"/>
      <dgm:spPr/>
      <dgm:t>
        <a:bodyPr/>
        <a:lstStyle/>
        <a:p>
          <a:r>
            <a:rPr lang="en-US"/>
            <a:t>Item</a:t>
          </a:r>
        </a:p>
      </dgm:t>
    </dgm:pt>
    <dgm:pt modelId="{A377E0FB-7136-4460-A791-D189AB65FB02}" type="parTrans" cxnId="{0E7AC78B-2490-4446-8BC5-EDE1DA6A9F5A}">
      <dgm:prSet/>
      <dgm:spPr/>
      <dgm:t>
        <a:bodyPr/>
        <a:lstStyle/>
        <a:p>
          <a:endParaRPr lang="en-US"/>
        </a:p>
      </dgm:t>
    </dgm:pt>
    <dgm:pt modelId="{611C7017-D918-4918-A01F-1184142450E2}" type="sibTrans" cxnId="{0E7AC78B-2490-4446-8BC5-EDE1DA6A9F5A}">
      <dgm:prSet/>
      <dgm:spPr/>
      <dgm:t>
        <a:bodyPr/>
        <a:lstStyle/>
        <a:p>
          <a:endParaRPr lang="en-US"/>
        </a:p>
      </dgm:t>
    </dgm:pt>
    <dgm:pt modelId="{F0C2B4E0-F2E6-40C8-8BA5-471F1DE9DD28}">
      <dgm:prSet phldrT="[Text]"/>
      <dgm:spPr/>
      <dgm:t>
        <a:bodyPr/>
        <a:lstStyle/>
        <a:p>
          <a:r>
            <a:rPr lang="en-US"/>
            <a:t>Text</a:t>
          </a:r>
        </a:p>
      </dgm:t>
    </dgm:pt>
    <dgm:pt modelId="{5705FCB3-07F3-4699-928C-0D5DBC788CD1}" type="parTrans" cxnId="{DD90A9CA-5854-4301-B9E8-E9E805998E4E}">
      <dgm:prSet/>
      <dgm:spPr/>
      <dgm:t>
        <a:bodyPr/>
        <a:lstStyle/>
        <a:p>
          <a:endParaRPr lang="en-US"/>
        </a:p>
      </dgm:t>
    </dgm:pt>
    <dgm:pt modelId="{0A26043F-884B-41FB-8ECF-0BC3DFF974BD}" type="sibTrans" cxnId="{DD90A9CA-5854-4301-B9E8-E9E805998E4E}">
      <dgm:prSet/>
      <dgm:spPr/>
      <dgm:t>
        <a:bodyPr/>
        <a:lstStyle/>
        <a:p>
          <a:endParaRPr lang="en-US"/>
        </a:p>
      </dgm:t>
    </dgm:pt>
    <dgm:pt modelId="{D502F590-18AE-4AA1-A953-71D7550A8BB2}">
      <dgm:prSet phldrT="[Text]"/>
      <dgm:spPr/>
      <dgm:t>
        <a:bodyPr/>
        <a:lstStyle/>
        <a:p>
          <a:r>
            <a:rPr lang="en-US"/>
            <a:t>Item</a:t>
          </a:r>
        </a:p>
      </dgm:t>
    </dgm:pt>
    <dgm:pt modelId="{2437075F-8ABD-437F-9094-06955A6DD661}" type="parTrans" cxnId="{1D90B063-7AC6-490B-9D35-64EDA51FD99C}">
      <dgm:prSet/>
      <dgm:spPr/>
      <dgm:t>
        <a:bodyPr/>
        <a:lstStyle/>
        <a:p>
          <a:endParaRPr lang="en-US"/>
        </a:p>
      </dgm:t>
    </dgm:pt>
    <dgm:pt modelId="{B4599C9C-60F8-44E6-A348-860D8891852E}" type="sibTrans" cxnId="{1D90B063-7AC6-490B-9D35-64EDA51FD99C}">
      <dgm:prSet/>
      <dgm:spPr/>
      <dgm:t>
        <a:bodyPr/>
        <a:lstStyle/>
        <a:p>
          <a:endParaRPr lang="en-US"/>
        </a:p>
      </dgm:t>
    </dgm:pt>
    <dgm:pt modelId="{F9711E9D-7E4E-4547-AADF-3770D20036E5}">
      <dgm:prSet phldrT="[Text]"/>
      <dgm:spPr/>
      <dgm:t>
        <a:bodyPr/>
        <a:lstStyle/>
        <a:p>
          <a:r>
            <a:rPr lang="en-US"/>
            <a:t>Text</a:t>
          </a:r>
        </a:p>
      </dgm:t>
    </dgm:pt>
    <dgm:pt modelId="{12A809AE-F463-4EBB-BEFA-797E34E22717}" type="parTrans" cxnId="{B16CC13E-4C19-483B-AEB1-1E856F41BBFB}">
      <dgm:prSet/>
      <dgm:spPr/>
      <dgm:t>
        <a:bodyPr/>
        <a:lstStyle/>
        <a:p>
          <a:endParaRPr lang="en-US"/>
        </a:p>
      </dgm:t>
    </dgm:pt>
    <dgm:pt modelId="{B8EAC746-5C8D-4244-9C80-84BE0B8DFA69}" type="sibTrans" cxnId="{B16CC13E-4C19-483B-AEB1-1E856F41BBFB}">
      <dgm:prSet/>
      <dgm:spPr/>
      <dgm:t>
        <a:bodyPr/>
        <a:lstStyle/>
        <a:p>
          <a:endParaRPr lang="en-US"/>
        </a:p>
      </dgm:t>
    </dgm:pt>
    <dgm:pt modelId="{68F6A493-3136-44A2-A2E8-4D23A1C99F96}">
      <dgm:prSet phldrT="[Text]"/>
      <dgm:spPr/>
      <dgm:t>
        <a:bodyPr/>
        <a:lstStyle/>
        <a:p>
          <a:r>
            <a:rPr lang="en-US"/>
            <a:t>Item</a:t>
          </a:r>
        </a:p>
      </dgm:t>
    </dgm:pt>
    <dgm:pt modelId="{81544463-2792-473B-B7DC-207502C2636B}" type="parTrans" cxnId="{23BAECCA-9E8A-41CD-857C-B628F26E34B9}">
      <dgm:prSet/>
      <dgm:spPr/>
      <dgm:t>
        <a:bodyPr/>
        <a:lstStyle/>
        <a:p>
          <a:endParaRPr lang="en-US"/>
        </a:p>
      </dgm:t>
    </dgm:pt>
    <dgm:pt modelId="{D6C2A810-8F0B-40A2-9AD9-F2DAB3E4BD41}" type="sibTrans" cxnId="{23BAECCA-9E8A-41CD-857C-B628F26E34B9}">
      <dgm:prSet/>
      <dgm:spPr/>
      <dgm:t>
        <a:bodyPr/>
        <a:lstStyle/>
        <a:p>
          <a:endParaRPr lang="en-US"/>
        </a:p>
      </dgm:t>
    </dgm:pt>
    <dgm:pt modelId="{FEF8A7F3-6BED-4A76-B900-54717CE2663C}">
      <dgm:prSet phldrT="[Text]"/>
      <dgm:spPr/>
      <dgm:t>
        <a:bodyPr/>
        <a:lstStyle/>
        <a:p>
          <a:r>
            <a:rPr lang="en-US"/>
            <a:t>Text</a:t>
          </a:r>
        </a:p>
      </dgm:t>
    </dgm:pt>
    <dgm:pt modelId="{103E56FC-E075-4F7D-A791-7C2F04126409}" type="parTrans" cxnId="{288556F7-A4C9-4AA6-B05A-1EAD0415C2BA}">
      <dgm:prSet/>
      <dgm:spPr/>
      <dgm:t>
        <a:bodyPr/>
        <a:lstStyle/>
        <a:p>
          <a:endParaRPr lang="en-US"/>
        </a:p>
      </dgm:t>
    </dgm:pt>
    <dgm:pt modelId="{7A1FB6E3-41A1-4BF6-AE0C-C76464D827D5}" type="sibTrans" cxnId="{288556F7-A4C9-4AA6-B05A-1EAD0415C2BA}">
      <dgm:prSet/>
      <dgm:spPr/>
      <dgm:t>
        <a:bodyPr/>
        <a:lstStyle/>
        <a:p>
          <a:endParaRPr lang="en-US"/>
        </a:p>
      </dgm:t>
    </dgm:pt>
    <dgm:pt modelId="{6FF4AD67-4960-42D1-8256-B0FE0F164C2B}" type="pres">
      <dgm:prSet presAssocID="{7F55F16E-CB3A-40E4-A8F7-B65244C1B1B2}" presName="linearFlow" presStyleCnt="0">
        <dgm:presLayoutVars>
          <dgm:dir/>
          <dgm:animLvl val="lvl"/>
          <dgm:resizeHandles val="exact"/>
        </dgm:presLayoutVars>
      </dgm:prSet>
      <dgm:spPr/>
    </dgm:pt>
    <dgm:pt modelId="{32D5B183-EBFC-40CD-99D6-114E2E9CF740}" type="pres">
      <dgm:prSet presAssocID="{3C268358-FABA-4BB8-9D89-062005484D1E}" presName="composite" presStyleCnt="0"/>
      <dgm:spPr/>
    </dgm:pt>
    <dgm:pt modelId="{D8F304B1-CAEF-489B-916B-DCFF5697F0D6}" type="pres">
      <dgm:prSet presAssocID="{3C268358-FABA-4BB8-9D89-062005484D1E}" presName="parTx" presStyleLbl="node1" presStyleIdx="0" presStyleCnt="5">
        <dgm:presLayoutVars>
          <dgm:chMax val="0"/>
          <dgm:chPref val="0"/>
          <dgm:bulletEnabled val="1"/>
        </dgm:presLayoutVars>
      </dgm:prSet>
      <dgm:spPr/>
    </dgm:pt>
    <dgm:pt modelId="{2CC192EC-E0C4-42C9-B04B-F3465AEB622A}" type="pres">
      <dgm:prSet presAssocID="{3C268358-FABA-4BB8-9D89-062005484D1E}" presName="parSh" presStyleLbl="node1" presStyleIdx="0" presStyleCnt="5"/>
      <dgm:spPr/>
    </dgm:pt>
    <dgm:pt modelId="{0C3601CC-B5F1-4072-9269-74F248F8C61D}" type="pres">
      <dgm:prSet presAssocID="{3C268358-FABA-4BB8-9D89-062005484D1E}" presName="desTx" presStyleLbl="fgAcc1" presStyleIdx="0" presStyleCnt="5">
        <dgm:presLayoutVars>
          <dgm:bulletEnabled val="1"/>
        </dgm:presLayoutVars>
      </dgm:prSet>
      <dgm:spPr/>
    </dgm:pt>
    <dgm:pt modelId="{3081B2B2-3C00-4CAD-860E-7CF32819F02C}" type="pres">
      <dgm:prSet presAssocID="{F76505DD-CC30-40B0-B998-2DD6B38C5FF1}" presName="sibTrans" presStyleLbl="sibTrans2D1" presStyleIdx="0" presStyleCnt="4"/>
      <dgm:spPr/>
    </dgm:pt>
    <dgm:pt modelId="{4CD9A8BE-F923-45B5-AEE6-758C50A74115}" type="pres">
      <dgm:prSet presAssocID="{F76505DD-CC30-40B0-B998-2DD6B38C5FF1}" presName="connTx" presStyleLbl="sibTrans2D1" presStyleIdx="0" presStyleCnt="4"/>
      <dgm:spPr/>
    </dgm:pt>
    <dgm:pt modelId="{D031D52D-3FD3-4725-A053-953ECEAC0BCE}" type="pres">
      <dgm:prSet presAssocID="{E32C6B5A-F00C-4469-BAA1-2B7CBC3A0695}" presName="composite" presStyleCnt="0"/>
      <dgm:spPr/>
    </dgm:pt>
    <dgm:pt modelId="{82A710B5-44E6-4AB6-8593-5025D5DDCE7C}" type="pres">
      <dgm:prSet presAssocID="{E32C6B5A-F00C-4469-BAA1-2B7CBC3A0695}" presName="parTx" presStyleLbl="node1" presStyleIdx="0" presStyleCnt="5">
        <dgm:presLayoutVars>
          <dgm:chMax val="0"/>
          <dgm:chPref val="0"/>
          <dgm:bulletEnabled val="1"/>
        </dgm:presLayoutVars>
      </dgm:prSet>
      <dgm:spPr/>
    </dgm:pt>
    <dgm:pt modelId="{038C241C-36B3-424B-B80F-BE986E3CF6B0}" type="pres">
      <dgm:prSet presAssocID="{E32C6B5A-F00C-4469-BAA1-2B7CBC3A0695}" presName="parSh" presStyleLbl="node1" presStyleIdx="1" presStyleCnt="5"/>
      <dgm:spPr/>
    </dgm:pt>
    <dgm:pt modelId="{265504F2-B3CF-4661-9B46-BC2F01F973FB}" type="pres">
      <dgm:prSet presAssocID="{E32C6B5A-F00C-4469-BAA1-2B7CBC3A0695}" presName="desTx" presStyleLbl="fgAcc1" presStyleIdx="1" presStyleCnt="5">
        <dgm:presLayoutVars>
          <dgm:bulletEnabled val="1"/>
        </dgm:presLayoutVars>
      </dgm:prSet>
      <dgm:spPr/>
    </dgm:pt>
    <dgm:pt modelId="{88AC6ECC-5499-4924-974E-31D5D33AE8C3}" type="pres">
      <dgm:prSet presAssocID="{79ADE336-43B7-45C3-B2CA-3A15D44E75DE}" presName="sibTrans" presStyleLbl="sibTrans2D1" presStyleIdx="1" presStyleCnt="4"/>
      <dgm:spPr/>
    </dgm:pt>
    <dgm:pt modelId="{AD25E8D1-8CA6-46C2-BAC6-7FAC670B729C}" type="pres">
      <dgm:prSet presAssocID="{79ADE336-43B7-45C3-B2CA-3A15D44E75DE}" presName="connTx" presStyleLbl="sibTrans2D1" presStyleIdx="1" presStyleCnt="4"/>
      <dgm:spPr/>
    </dgm:pt>
    <dgm:pt modelId="{D648CD66-092F-41CB-8B7B-59B42991162D}" type="pres">
      <dgm:prSet presAssocID="{E1CCE008-F316-4BE6-99B6-6A9CFDD00D54}" presName="composite" presStyleCnt="0"/>
      <dgm:spPr/>
    </dgm:pt>
    <dgm:pt modelId="{A011BD8B-71EA-41E2-8D6C-926D8801DA70}" type="pres">
      <dgm:prSet presAssocID="{E1CCE008-F316-4BE6-99B6-6A9CFDD00D54}" presName="parTx" presStyleLbl="node1" presStyleIdx="1" presStyleCnt="5">
        <dgm:presLayoutVars>
          <dgm:chMax val="0"/>
          <dgm:chPref val="0"/>
          <dgm:bulletEnabled val="1"/>
        </dgm:presLayoutVars>
      </dgm:prSet>
      <dgm:spPr/>
    </dgm:pt>
    <dgm:pt modelId="{7C03BE53-EBA2-4435-ADA7-A6D2A7F2FB02}" type="pres">
      <dgm:prSet presAssocID="{E1CCE008-F316-4BE6-99B6-6A9CFDD00D54}" presName="parSh" presStyleLbl="node1" presStyleIdx="2" presStyleCnt="5"/>
      <dgm:spPr/>
    </dgm:pt>
    <dgm:pt modelId="{8299BF91-4F22-4B50-88A1-CA9B5C658BDC}" type="pres">
      <dgm:prSet presAssocID="{E1CCE008-F316-4BE6-99B6-6A9CFDD00D54}" presName="desTx" presStyleLbl="fgAcc1" presStyleIdx="2" presStyleCnt="5">
        <dgm:presLayoutVars>
          <dgm:bulletEnabled val="1"/>
        </dgm:presLayoutVars>
      </dgm:prSet>
      <dgm:spPr/>
    </dgm:pt>
    <dgm:pt modelId="{CF7BFC9A-01FF-4197-B380-237018FB5645}" type="pres">
      <dgm:prSet presAssocID="{611C7017-D918-4918-A01F-1184142450E2}" presName="sibTrans" presStyleLbl="sibTrans2D1" presStyleIdx="2" presStyleCnt="4"/>
      <dgm:spPr/>
    </dgm:pt>
    <dgm:pt modelId="{99AC4A7F-5643-44AE-9F08-71E1FD3D951E}" type="pres">
      <dgm:prSet presAssocID="{611C7017-D918-4918-A01F-1184142450E2}" presName="connTx" presStyleLbl="sibTrans2D1" presStyleIdx="2" presStyleCnt="4"/>
      <dgm:spPr/>
    </dgm:pt>
    <dgm:pt modelId="{3EF2A326-0E7E-4274-AE79-59680B90247E}" type="pres">
      <dgm:prSet presAssocID="{D502F590-18AE-4AA1-A953-71D7550A8BB2}" presName="composite" presStyleCnt="0"/>
      <dgm:spPr/>
    </dgm:pt>
    <dgm:pt modelId="{A51289C1-88DB-4A1E-8455-228B40A9E953}" type="pres">
      <dgm:prSet presAssocID="{D502F590-18AE-4AA1-A953-71D7550A8BB2}" presName="parTx" presStyleLbl="node1" presStyleIdx="2" presStyleCnt="5">
        <dgm:presLayoutVars>
          <dgm:chMax val="0"/>
          <dgm:chPref val="0"/>
          <dgm:bulletEnabled val="1"/>
        </dgm:presLayoutVars>
      </dgm:prSet>
      <dgm:spPr/>
    </dgm:pt>
    <dgm:pt modelId="{7F87C44D-3379-4868-9213-0BD217F3C143}" type="pres">
      <dgm:prSet presAssocID="{D502F590-18AE-4AA1-A953-71D7550A8BB2}" presName="parSh" presStyleLbl="node1" presStyleIdx="3" presStyleCnt="5"/>
      <dgm:spPr/>
    </dgm:pt>
    <dgm:pt modelId="{D06E625A-E449-4CE6-986C-48022521A5F1}" type="pres">
      <dgm:prSet presAssocID="{D502F590-18AE-4AA1-A953-71D7550A8BB2}" presName="desTx" presStyleLbl="fgAcc1" presStyleIdx="3" presStyleCnt="5">
        <dgm:presLayoutVars>
          <dgm:bulletEnabled val="1"/>
        </dgm:presLayoutVars>
      </dgm:prSet>
      <dgm:spPr/>
    </dgm:pt>
    <dgm:pt modelId="{C671EBB1-52CC-4458-8A43-D9AB1BA6D92E}" type="pres">
      <dgm:prSet presAssocID="{B4599C9C-60F8-44E6-A348-860D8891852E}" presName="sibTrans" presStyleLbl="sibTrans2D1" presStyleIdx="3" presStyleCnt="4"/>
      <dgm:spPr/>
    </dgm:pt>
    <dgm:pt modelId="{998E97CE-24C0-4879-9F9B-6FC70148D5BC}" type="pres">
      <dgm:prSet presAssocID="{B4599C9C-60F8-44E6-A348-860D8891852E}" presName="connTx" presStyleLbl="sibTrans2D1" presStyleIdx="3" presStyleCnt="4"/>
      <dgm:spPr/>
    </dgm:pt>
    <dgm:pt modelId="{891E001F-ECDE-4C99-B435-E2D4393B6492}" type="pres">
      <dgm:prSet presAssocID="{68F6A493-3136-44A2-A2E8-4D23A1C99F96}" presName="composite" presStyleCnt="0"/>
      <dgm:spPr/>
    </dgm:pt>
    <dgm:pt modelId="{962487DF-C63A-454F-BC8C-765DC1CE5388}" type="pres">
      <dgm:prSet presAssocID="{68F6A493-3136-44A2-A2E8-4D23A1C99F96}" presName="parTx" presStyleLbl="node1" presStyleIdx="3" presStyleCnt="5">
        <dgm:presLayoutVars>
          <dgm:chMax val="0"/>
          <dgm:chPref val="0"/>
          <dgm:bulletEnabled val="1"/>
        </dgm:presLayoutVars>
      </dgm:prSet>
      <dgm:spPr/>
    </dgm:pt>
    <dgm:pt modelId="{985C4789-3F84-44F3-B2BB-A92B76B7684E}" type="pres">
      <dgm:prSet presAssocID="{68F6A493-3136-44A2-A2E8-4D23A1C99F96}" presName="parSh" presStyleLbl="node1" presStyleIdx="4" presStyleCnt="5"/>
      <dgm:spPr/>
    </dgm:pt>
    <dgm:pt modelId="{CFF3288D-D74C-44EF-8248-56A581067ACD}" type="pres">
      <dgm:prSet presAssocID="{68F6A493-3136-44A2-A2E8-4D23A1C99F96}" presName="desTx" presStyleLbl="fgAcc1" presStyleIdx="4" presStyleCnt="5">
        <dgm:presLayoutVars>
          <dgm:bulletEnabled val="1"/>
        </dgm:presLayoutVars>
      </dgm:prSet>
      <dgm:spPr/>
    </dgm:pt>
  </dgm:ptLst>
  <dgm:cxnLst>
    <dgm:cxn modelId="{AE49C700-5573-4895-915D-CA43108B63DE}" srcId="{7F55F16E-CB3A-40E4-A8F7-B65244C1B1B2}" destId="{3C268358-FABA-4BB8-9D89-062005484D1E}" srcOrd="0" destOrd="0" parTransId="{8A804824-E074-483C-B66B-61D667056243}" sibTransId="{F76505DD-CC30-40B0-B998-2DD6B38C5FF1}"/>
    <dgm:cxn modelId="{74A14210-BACD-4545-A927-E0472EC399FE}" type="presOf" srcId="{C680F925-E289-4581-A7B8-72ED0286A048}" destId="{265504F2-B3CF-4661-9B46-BC2F01F973FB}" srcOrd="0" destOrd="0" presId="urn:microsoft.com/office/officeart/2005/8/layout/process3"/>
    <dgm:cxn modelId="{DAAF871D-5E48-4102-8D4F-66DF82637976}" srcId="{E32C6B5A-F00C-4469-BAA1-2B7CBC3A0695}" destId="{C680F925-E289-4581-A7B8-72ED0286A048}" srcOrd="0" destOrd="0" parTransId="{3883E9E3-CE55-4E90-927F-9A1CF47E8F12}" sibTransId="{7CCD5214-4B93-4B96-BAC0-D6ECD697F1A3}"/>
    <dgm:cxn modelId="{B681121E-DDED-46F2-8577-9FB70CB9106D}" type="presOf" srcId="{D502F590-18AE-4AA1-A953-71D7550A8BB2}" destId="{A51289C1-88DB-4A1E-8455-228B40A9E953}" srcOrd="0" destOrd="0" presId="urn:microsoft.com/office/officeart/2005/8/layout/process3"/>
    <dgm:cxn modelId="{B679AE25-A6A6-4E9E-9900-D4CCA88DBF6D}" srcId="{3C268358-FABA-4BB8-9D89-062005484D1E}" destId="{721CA413-830C-4180-8AC8-368DD808A394}" srcOrd="0" destOrd="0" parTransId="{9F042717-73EC-46A2-A0B9-E942096EC8A2}" sibTransId="{EF09013A-F161-4419-A229-04207A7E7237}"/>
    <dgm:cxn modelId="{9D4C8D28-C3EA-411B-BC60-9048DA4A8106}" type="presOf" srcId="{D502F590-18AE-4AA1-A953-71D7550A8BB2}" destId="{7F87C44D-3379-4868-9213-0BD217F3C143}" srcOrd="1" destOrd="0" presId="urn:microsoft.com/office/officeart/2005/8/layout/process3"/>
    <dgm:cxn modelId="{B52F462D-9536-4786-88E2-56A79866925D}" type="presOf" srcId="{7F55F16E-CB3A-40E4-A8F7-B65244C1B1B2}" destId="{6FF4AD67-4960-42D1-8256-B0FE0F164C2B}" srcOrd="0" destOrd="0" presId="urn:microsoft.com/office/officeart/2005/8/layout/process3"/>
    <dgm:cxn modelId="{FF50BF2E-A733-485E-869E-F3512154A8C3}" type="presOf" srcId="{F9711E9D-7E4E-4547-AADF-3770D20036E5}" destId="{D06E625A-E449-4CE6-986C-48022521A5F1}" srcOrd="0" destOrd="0" presId="urn:microsoft.com/office/officeart/2005/8/layout/process3"/>
    <dgm:cxn modelId="{00516136-58A0-4AA4-9D34-323EB039EE7C}" type="presOf" srcId="{3C268358-FABA-4BB8-9D89-062005484D1E}" destId="{2CC192EC-E0C4-42C9-B04B-F3465AEB622A}" srcOrd="1" destOrd="0" presId="urn:microsoft.com/office/officeart/2005/8/layout/process3"/>
    <dgm:cxn modelId="{C09CDE3C-F88A-42D8-856E-756704734A47}" type="presOf" srcId="{E1CCE008-F316-4BE6-99B6-6A9CFDD00D54}" destId="{7C03BE53-EBA2-4435-ADA7-A6D2A7F2FB02}" srcOrd="1" destOrd="0" presId="urn:microsoft.com/office/officeart/2005/8/layout/process3"/>
    <dgm:cxn modelId="{B16CC13E-4C19-483B-AEB1-1E856F41BBFB}" srcId="{D502F590-18AE-4AA1-A953-71D7550A8BB2}" destId="{F9711E9D-7E4E-4547-AADF-3770D20036E5}" srcOrd="0" destOrd="0" parTransId="{12A809AE-F463-4EBB-BEFA-797E34E22717}" sibTransId="{B8EAC746-5C8D-4244-9C80-84BE0B8DFA69}"/>
    <dgm:cxn modelId="{1D90B063-7AC6-490B-9D35-64EDA51FD99C}" srcId="{7F55F16E-CB3A-40E4-A8F7-B65244C1B1B2}" destId="{D502F590-18AE-4AA1-A953-71D7550A8BB2}" srcOrd="3" destOrd="0" parTransId="{2437075F-8ABD-437F-9094-06955A6DD661}" sibTransId="{B4599C9C-60F8-44E6-A348-860D8891852E}"/>
    <dgm:cxn modelId="{53284764-E76D-43C7-A940-9962A2027C6C}" type="presOf" srcId="{B4599C9C-60F8-44E6-A348-860D8891852E}" destId="{998E97CE-24C0-4879-9F9B-6FC70148D5BC}" srcOrd="1" destOrd="0" presId="urn:microsoft.com/office/officeart/2005/8/layout/process3"/>
    <dgm:cxn modelId="{DC235068-B8C7-4152-9ABB-59F84D0EBB48}" type="presOf" srcId="{611C7017-D918-4918-A01F-1184142450E2}" destId="{CF7BFC9A-01FF-4197-B380-237018FB5645}" srcOrd="0" destOrd="0" presId="urn:microsoft.com/office/officeart/2005/8/layout/process3"/>
    <dgm:cxn modelId="{FAB02A4B-88C4-47FC-911F-5FF7CD8EBE63}" type="presOf" srcId="{68F6A493-3136-44A2-A2E8-4D23A1C99F96}" destId="{985C4789-3F84-44F3-B2BB-A92B76B7684E}" srcOrd="1" destOrd="0" presId="urn:microsoft.com/office/officeart/2005/8/layout/process3"/>
    <dgm:cxn modelId="{5DE10F52-8759-4E62-BC25-6CFE1A5F78FD}" type="presOf" srcId="{E32C6B5A-F00C-4469-BAA1-2B7CBC3A0695}" destId="{038C241C-36B3-424B-B80F-BE986E3CF6B0}" srcOrd="1" destOrd="0" presId="urn:microsoft.com/office/officeart/2005/8/layout/process3"/>
    <dgm:cxn modelId="{842AAB58-CB1C-4D33-A1E6-004184EEE280}" type="presOf" srcId="{3C268358-FABA-4BB8-9D89-062005484D1E}" destId="{D8F304B1-CAEF-489B-916B-DCFF5697F0D6}" srcOrd="0" destOrd="0" presId="urn:microsoft.com/office/officeart/2005/8/layout/process3"/>
    <dgm:cxn modelId="{8C516986-5C1A-4F3D-9887-0858DF9B3814}" type="presOf" srcId="{F0C2B4E0-F2E6-40C8-8BA5-471F1DE9DD28}" destId="{8299BF91-4F22-4B50-88A1-CA9B5C658BDC}" srcOrd="0" destOrd="0" presId="urn:microsoft.com/office/officeart/2005/8/layout/process3"/>
    <dgm:cxn modelId="{0E7AC78B-2490-4446-8BC5-EDE1DA6A9F5A}" srcId="{7F55F16E-CB3A-40E4-A8F7-B65244C1B1B2}" destId="{E1CCE008-F316-4BE6-99B6-6A9CFDD00D54}" srcOrd="2" destOrd="0" parTransId="{A377E0FB-7136-4460-A791-D189AB65FB02}" sibTransId="{611C7017-D918-4918-A01F-1184142450E2}"/>
    <dgm:cxn modelId="{ED71329A-8592-4394-922E-CF7417A0CC8C}" type="presOf" srcId="{721CA413-830C-4180-8AC8-368DD808A394}" destId="{0C3601CC-B5F1-4072-9269-74F248F8C61D}" srcOrd="0" destOrd="0" presId="urn:microsoft.com/office/officeart/2005/8/layout/process3"/>
    <dgm:cxn modelId="{E94825B5-96A4-4389-B498-0B91A87207BC}" type="presOf" srcId="{B4599C9C-60F8-44E6-A348-860D8891852E}" destId="{C671EBB1-52CC-4458-8A43-D9AB1BA6D92E}" srcOrd="0" destOrd="0" presId="urn:microsoft.com/office/officeart/2005/8/layout/process3"/>
    <dgm:cxn modelId="{91993BB5-1F10-413A-933C-970B37CD954D}" type="presOf" srcId="{F76505DD-CC30-40B0-B998-2DD6B38C5FF1}" destId="{3081B2B2-3C00-4CAD-860E-7CF32819F02C}" srcOrd="0" destOrd="0" presId="urn:microsoft.com/office/officeart/2005/8/layout/process3"/>
    <dgm:cxn modelId="{DD90A9CA-5854-4301-B9E8-E9E805998E4E}" srcId="{E1CCE008-F316-4BE6-99B6-6A9CFDD00D54}" destId="{F0C2B4E0-F2E6-40C8-8BA5-471F1DE9DD28}" srcOrd="0" destOrd="0" parTransId="{5705FCB3-07F3-4699-928C-0D5DBC788CD1}" sibTransId="{0A26043F-884B-41FB-8ECF-0BC3DFF974BD}"/>
    <dgm:cxn modelId="{23BAECCA-9E8A-41CD-857C-B628F26E34B9}" srcId="{7F55F16E-CB3A-40E4-A8F7-B65244C1B1B2}" destId="{68F6A493-3136-44A2-A2E8-4D23A1C99F96}" srcOrd="4" destOrd="0" parTransId="{81544463-2792-473B-B7DC-207502C2636B}" sibTransId="{D6C2A810-8F0B-40A2-9AD9-F2DAB3E4BD41}"/>
    <dgm:cxn modelId="{FCB378CD-94AA-4BF7-BF12-0F0D006D0BAE}" type="presOf" srcId="{E1CCE008-F316-4BE6-99B6-6A9CFDD00D54}" destId="{A011BD8B-71EA-41E2-8D6C-926D8801DA70}" srcOrd="0" destOrd="0" presId="urn:microsoft.com/office/officeart/2005/8/layout/process3"/>
    <dgm:cxn modelId="{CE3016D1-7AAC-47B8-8AFD-485319DF5471}" srcId="{7F55F16E-CB3A-40E4-A8F7-B65244C1B1B2}" destId="{E32C6B5A-F00C-4469-BAA1-2B7CBC3A0695}" srcOrd="1" destOrd="0" parTransId="{2659DDF6-753A-4087-9B60-8CFA443A3F61}" sibTransId="{79ADE336-43B7-45C3-B2CA-3A15D44E75DE}"/>
    <dgm:cxn modelId="{F75309D3-3D04-4AE1-922A-4DA22C6BDE2F}" type="presOf" srcId="{E32C6B5A-F00C-4469-BAA1-2B7CBC3A0695}" destId="{82A710B5-44E6-4AB6-8593-5025D5DDCE7C}" srcOrd="0" destOrd="0" presId="urn:microsoft.com/office/officeart/2005/8/layout/process3"/>
    <dgm:cxn modelId="{64A3FADB-40BD-442C-995C-323FAA57834E}" type="presOf" srcId="{611C7017-D918-4918-A01F-1184142450E2}" destId="{99AC4A7F-5643-44AE-9F08-71E1FD3D951E}" srcOrd="1" destOrd="0" presId="urn:microsoft.com/office/officeart/2005/8/layout/process3"/>
    <dgm:cxn modelId="{D6415FDD-A855-4C70-9954-5961B7159C47}" type="presOf" srcId="{79ADE336-43B7-45C3-B2CA-3A15D44E75DE}" destId="{88AC6ECC-5499-4924-974E-31D5D33AE8C3}" srcOrd="0" destOrd="0" presId="urn:microsoft.com/office/officeart/2005/8/layout/process3"/>
    <dgm:cxn modelId="{08937CE6-5FA7-4900-994F-0CCF5E974B21}" type="presOf" srcId="{79ADE336-43B7-45C3-B2CA-3A15D44E75DE}" destId="{AD25E8D1-8CA6-46C2-BAC6-7FAC670B729C}" srcOrd="1" destOrd="0" presId="urn:microsoft.com/office/officeart/2005/8/layout/process3"/>
    <dgm:cxn modelId="{3EE865F6-A73C-4E56-94F5-6675A2EF9BB6}" type="presOf" srcId="{FEF8A7F3-6BED-4A76-B900-54717CE2663C}" destId="{CFF3288D-D74C-44EF-8248-56A581067ACD}" srcOrd="0" destOrd="0" presId="urn:microsoft.com/office/officeart/2005/8/layout/process3"/>
    <dgm:cxn modelId="{288556F7-A4C9-4AA6-B05A-1EAD0415C2BA}" srcId="{68F6A493-3136-44A2-A2E8-4D23A1C99F96}" destId="{FEF8A7F3-6BED-4A76-B900-54717CE2663C}" srcOrd="0" destOrd="0" parTransId="{103E56FC-E075-4F7D-A791-7C2F04126409}" sibTransId="{7A1FB6E3-41A1-4BF6-AE0C-C76464D827D5}"/>
    <dgm:cxn modelId="{0B9642F8-D1EE-4CEF-8A81-42DB9666962B}" type="presOf" srcId="{68F6A493-3136-44A2-A2E8-4D23A1C99F96}" destId="{962487DF-C63A-454F-BC8C-765DC1CE5388}" srcOrd="0" destOrd="0" presId="urn:microsoft.com/office/officeart/2005/8/layout/process3"/>
    <dgm:cxn modelId="{7873B6FA-6E03-4810-BBED-4C11277500C9}" type="presOf" srcId="{F76505DD-CC30-40B0-B998-2DD6B38C5FF1}" destId="{4CD9A8BE-F923-45B5-AEE6-758C50A74115}" srcOrd="1" destOrd="0" presId="urn:microsoft.com/office/officeart/2005/8/layout/process3"/>
    <dgm:cxn modelId="{9C8484CA-779E-4988-9833-3BAA14DA498D}" type="presParOf" srcId="{6FF4AD67-4960-42D1-8256-B0FE0F164C2B}" destId="{32D5B183-EBFC-40CD-99D6-114E2E9CF740}" srcOrd="0" destOrd="0" presId="urn:microsoft.com/office/officeart/2005/8/layout/process3"/>
    <dgm:cxn modelId="{1A5C5961-0205-451F-8874-1F3660AED4EF}" type="presParOf" srcId="{32D5B183-EBFC-40CD-99D6-114E2E9CF740}" destId="{D8F304B1-CAEF-489B-916B-DCFF5697F0D6}" srcOrd="0" destOrd="0" presId="urn:microsoft.com/office/officeart/2005/8/layout/process3"/>
    <dgm:cxn modelId="{BB81B605-0830-4F84-9261-ECA8FA240649}" type="presParOf" srcId="{32D5B183-EBFC-40CD-99D6-114E2E9CF740}" destId="{2CC192EC-E0C4-42C9-B04B-F3465AEB622A}" srcOrd="1" destOrd="0" presId="urn:microsoft.com/office/officeart/2005/8/layout/process3"/>
    <dgm:cxn modelId="{4839D50E-4042-470D-9FB2-455D2F3204EA}" type="presParOf" srcId="{32D5B183-EBFC-40CD-99D6-114E2E9CF740}" destId="{0C3601CC-B5F1-4072-9269-74F248F8C61D}" srcOrd="2" destOrd="0" presId="urn:microsoft.com/office/officeart/2005/8/layout/process3"/>
    <dgm:cxn modelId="{10AFAB3C-FF80-4364-88B0-A7AAD615B0AA}" type="presParOf" srcId="{6FF4AD67-4960-42D1-8256-B0FE0F164C2B}" destId="{3081B2B2-3C00-4CAD-860E-7CF32819F02C}" srcOrd="1" destOrd="0" presId="urn:microsoft.com/office/officeart/2005/8/layout/process3"/>
    <dgm:cxn modelId="{DABBFACB-7EE7-4CF1-B1CB-CC25D1F0DCDF}" type="presParOf" srcId="{3081B2B2-3C00-4CAD-860E-7CF32819F02C}" destId="{4CD9A8BE-F923-45B5-AEE6-758C50A74115}" srcOrd="0" destOrd="0" presId="urn:microsoft.com/office/officeart/2005/8/layout/process3"/>
    <dgm:cxn modelId="{8A96B348-B465-4F11-B3B0-B38773616B28}" type="presParOf" srcId="{6FF4AD67-4960-42D1-8256-B0FE0F164C2B}" destId="{D031D52D-3FD3-4725-A053-953ECEAC0BCE}" srcOrd="2" destOrd="0" presId="urn:microsoft.com/office/officeart/2005/8/layout/process3"/>
    <dgm:cxn modelId="{76F9E3AF-1357-4B2D-A437-9F36E85609E2}" type="presParOf" srcId="{D031D52D-3FD3-4725-A053-953ECEAC0BCE}" destId="{82A710B5-44E6-4AB6-8593-5025D5DDCE7C}" srcOrd="0" destOrd="0" presId="urn:microsoft.com/office/officeart/2005/8/layout/process3"/>
    <dgm:cxn modelId="{35925634-FE20-4F1E-9DD0-475FFAB39455}" type="presParOf" srcId="{D031D52D-3FD3-4725-A053-953ECEAC0BCE}" destId="{038C241C-36B3-424B-B80F-BE986E3CF6B0}" srcOrd="1" destOrd="0" presId="urn:microsoft.com/office/officeart/2005/8/layout/process3"/>
    <dgm:cxn modelId="{D8EF26C7-B2F3-495B-8441-070EBA9AE2E8}" type="presParOf" srcId="{D031D52D-3FD3-4725-A053-953ECEAC0BCE}" destId="{265504F2-B3CF-4661-9B46-BC2F01F973FB}" srcOrd="2" destOrd="0" presId="urn:microsoft.com/office/officeart/2005/8/layout/process3"/>
    <dgm:cxn modelId="{C1EB31B5-83EE-438A-9C20-B7E9FCD45EE0}" type="presParOf" srcId="{6FF4AD67-4960-42D1-8256-B0FE0F164C2B}" destId="{88AC6ECC-5499-4924-974E-31D5D33AE8C3}" srcOrd="3" destOrd="0" presId="urn:microsoft.com/office/officeart/2005/8/layout/process3"/>
    <dgm:cxn modelId="{60BA5444-EF27-4EB6-BD78-DBD569DD92F0}" type="presParOf" srcId="{88AC6ECC-5499-4924-974E-31D5D33AE8C3}" destId="{AD25E8D1-8CA6-46C2-BAC6-7FAC670B729C}" srcOrd="0" destOrd="0" presId="urn:microsoft.com/office/officeart/2005/8/layout/process3"/>
    <dgm:cxn modelId="{A359F714-F634-4A49-9FC7-1E0578E02984}" type="presParOf" srcId="{6FF4AD67-4960-42D1-8256-B0FE0F164C2B}" destId="{D648CD66-092F-41CB-8B7B-59B42991162D}" srcOrd="4" destOrd="0" presId="urn:microsoft.com/office/officeart/2005/8/layout/process3"/>
    <dgm:cxn modelId="{8C0B4DEB-F304-4BB9-8309-2224D74C7942}" type="presParOf" srcId="{D648CD66-092F-41CB-8B7B-59B42991162D}" destId="{A011BD8B-71EA-41E2-8D6C-926D8801DA70}" srcOrd="0" destOrd="0" presId="urn:microsoft.com/office/officeart/2005/8/layout/process3"/>
    <dgm:cxn modelId="{62EA5A24-38B9-48BF-B0A7-65AA1C3974CF}" type="presParOf" srcId="{D648CD66-092F-41CB-8B7B-59B42991162D}" destId="{7C03BE53-EBA2-4435-ADA7-A6D2A7F2FB02}" srcOrd="1" destOrd="0" presId="urn:microsoft.com/office/officeart/2005/8/layout/process3"/>
    <dgm:cxn modelId="{F3525656-262D-4376-B0A3-F77542B6C17C}" type="presParOf" srcId="{D648CD66-092F-41CB-8B7B-59B42991162D}" destId="{8299BF91-4F22-4B50-88A1-CA9B5C658BDC}" srcOrd="2" destOrd="0" presId="urn:microsoft.com/office/officeart/2005/8/layout/process3"/>
    <dgm:cxn modelId="{AEC1EA36-5E1D-4033-BB12-F138A723D79C}" type="presParOf" srcId="{6FF4AD67-4960-42D1-8256-B0FE0F164C2B}" destId="{CF7BFC9A-01FF-4197-B380-237018FB5645}" srcOrd="5" destOrd="0" presId="urn:microsoft.com/office/officeart/2005/8/layout/process3"/>
    <dgm:cxn modelId="{1E31354F-9A16-4A9E-8F88-1D45CF9F5F4C}" type="presParOf" srcId="{CF7BFC9A-01FF-4197-B380-237018FB5645}" destId="{99AC4A7F-5643-44AE-9F08-71E1FD3D951E}" srcOrd="0" destOrd="0" presId="urn:microsoft.com/office/officeart/2005/8/layout/process3"/>
    <dgm:cxn modelId="{362680DB-ED47-427D-8F5A-464B1577FA14}" type="presParOf" srcId="{6FF4AD67-4960-42D1-8256-B0FE0F164C2B}" destId="{3EF2A326-0E7E-4274-AE79-59680B90247E}" srcOrd="6" destOrd="0" presId="urn:microsoft.com/office/officeart/2005/8/layout/process3"/>
    <dgm:cxn modelId="{DE513653-53D8-4AC2-8EF3-D474F63112B2}" type="presParOf" srcId="{3EF2A326-0E7E-4274-AE79-59680B90247E}" destId="{A51289C1-88DB-4A1E-8455-228B40A9E953}" srcOrd="0" destOrd="0" presId="urn:microsoft.com/office/officeart/2005/8/layout/process3"/>
    <dgm:cxn modelId="{109DC351-A564-4B35-BD9F-58C7B34ED451}" type="presParOf" srcId="{3EF2A326-0E7E-4274-AE79-59680B90247E}" destId="{7F87C44D-3379-4868-9213-0BD217F3C143}" srcOrd="1" destOrd="0" presId="urn:microsoft.com/office/officeart/2005/8/layout/process3"/>
    <dgm:cxn modelId="{20A69A57-3DCF-45E9-A7CC-D32370834E05}" type="presParOf" srcId="{3EF2A326-0E7E-4274-AE79-59680B90247E}" destId="{D06E625A-E449-4CE6-986C-48022521A5F1}" srcOrd="2" destOrd="0" presId="urn:microsoft.com/office/officeart/2005/8/layout/process3"/>
    <dgm:cxn modelId="{1089CDBF-EA24-4631-84F9-2D4E5CEB27E9}" type="presParOf" srcId="{6FF4AD67-4960-42D1-8256-B0FE0F164C2B}" destId="{C671EBB1-52CC-4458-8A43-D9AB1BA6D92E}" srcOrd="7" destOrd="0" presId="urn:microsoft.com/office/officeart/2005/8/layout/process3"/>
    <dgm:cxn modelId="{23F4B6DD-EEC4-4B0E-9F9A-0C8D5052F9FC}" type="presParOf" srcId="{C671EBB1-52CC-4458-8A43-D9AB1BA6D92E}" destId="{998E97CE-24C0-4879-9F9B-6FC70148D5BC}" srcOrd="0" destOrd="0" presId="urn:microsoft.com/office/officeart/2005/8/layout/process3"/>
    <dgm:cxn modelId="{EB691A99-A5A1-427F-8779-A4C055FE4AED}" type="presParOf" srcId="{6FF4AD67-4960-42D1-8256-B0FE0F164C2B}" destId="{891E001F-ECDE-4C99-B435-E2D4393B6492}" srcOrd="8" destOrd="0" presId="urn:microsoft.com/office/officeart/2005/8/layout/process3"/>
    <dgm:cxn modelId="{2A163E10-7360-472B-9B51-E2F291DCA540}" type="presParOf" srcId="{891E001F-ECDE-4C99-B435-E2D4393B6492}" destId="{962487DF-C63A-454F-BC8C-765DC1CE5388}" srcOrd="0" destOrd="0" presId="urn:microsoft.com/office/officeart/2005/8/layout/process3"/>
    <dgm:cxn modelId="{C8573835-6AC9-4C90-8B40-69159068766C}" type="presParOf" srcId="{891E001F-ECDE-4C99-B435-E2D4393B6492}" destId="{985C4789-3F84-44F3-B2BB-A92B76B7684E}" srcOrd="1" destOrd="0" presId="urn:microsoft.com/office/officeart/2005/8/layout/process3"/>
    <dgm:cxn modelId="{4C5793F3-E1DB-4531-9EB8-9779D390F8C8}" type="presParOf" srcId="{891E001F-ECDE-4C99-B435-E2D4393B6492}" destId="{CFF3288D-D74C-44EF-8248-56A581067AC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192EC-E0C4-42C9-B04B-F3465AEB622A}">
      <dsp:nvSpPr>
        <dsp:cNvPr id="0" name=""/>
        <dsp:cNvSpPr/>
      </dsp:nvSpPr>
      <dsp:spPr>
        <a:xfrm>
          <a:off x="6239" y="968428"/>
          <a:ext cx="1407698" cy="950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a:t>Item</a:t>
          </a:r>
        </a:p>
      </dsp:txBody>
      <dsp:txXfrm>
        <a:off x="6239" y="968428"/>
        <a:ext cx="1407698" cy="563079"/>
      </dsp:txXfrm>
    </dsp:sp>
    <dsp:sp modelId="{0C3601CC-B5F1-4072-9269-74F248F8C61D}">
      <dsp:nvSpPr>
        <dsp:cNvPr id="0" name=""/>
        <dsp:cNvSpPr/>
      </dsp:nvSpPr>
      <dsp:spPr>
        <a:xfrm>
          <a:off x="294562" y="1531508"/>
          <a:ext cx="1407698" cy="12672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Text</a:t>
          </a:r>
        </a:p>
      </dsp:txBody>
      <dsp:txXfrm>
        <a:off x="331677" y="1568623"/>
        <a:ext cx="1333468" cy="1192970"/>
      </dsp:txXfrm>
    </dsp:sp>
    <dsp:sp modelId="{3081B2B2-3C00-4CAD-860E-7CF32819F02C}">
      <dsp:nvSpPr>
        <dsp:cNvPr id="0" name=""/>
        <dsp:cNvSpPr/>
      </dsp:nvSpPr>
      <dsp:spPr>
        <a:xfrm>
          <a:off x="1627339" y="1074730"/>
          <a:ext cx="452412" cy="350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627339" y="1144825"/>
        <a:ext cx="347269" cy="210286"/>
      </dsp:txXfrm>
    </dsp:sp>
    <dsp:sp modelId="{038C241C-36B3-424B-B80F-BE986E3CF6B0}">
      <dsp:nvSpPr>
        <dsp:cNvPr id="0" name=""/>
        <dsp:cNvSpPr/>
      </dsp:nvSpPr>
      <dsp:spPr>
        <a:xfrm>
          <a:off x="2267545" y="968428"/>
          <a:ext cx="1407698" cy="9504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a:t>Item</a:t>
          </a:r>
        </a:p>
      </dsp:txBody>
      <dsp:txXfrm>
        <a:off x="2267545" y="968428"/>
        <a:ext cx="1407698" cy="563079"/>
      </dsp:txXfrm>
    </dsp:sp>
    <dsp:sp modelId="{265504F2-B3CF-4661-9B46-BC2F01F973FB}">
      <dsp:nvSpPr>
        <dsp:cNvPr id="0" name=""/>
        <dsp:cNvSpPr/>
      </dsp:nvSpPr>
      <dsp:spPr>
        <a:xfrm>
          <a:off x="2555869" y="1531508"/>
          <a:ext cx="1407698" cy="12672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Text</a:t>
          </a:r>
        </a:p>
      </dsp:txBody>
      <dsp:txXfrm>
        <a:off x="2592984" y="1568623"/>
        <a:ext cx="1333468" cy="1192970"/>
      </dsp:txXfrm>
    </dsp:sp>
    <dsp:sp modelId="{88AC6ECC-5499-4924-974E-31D5D33AE8C3}">
      <dsp:nvSpPr>
        <dsp:cNvPr id="0" name=""/>
        <dsp:cNvSpPr/>
      </dsp:nvSpPr>
      <dsp:spPr>
        <a:xfrm>
          <a:off x="3888645" y="1074730"/>
          <a:ext cx="452412" cy="350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888645" y="1144825"/>
        <a:ext cx="347269" cy="210286"/>
      </dsp:txXfrm>
    </dsp:sp>
    <dsp:sp modelId="{7C03BE53-EBA2-4435-ADA7-A6D2A7F2FB02}">
      <dsp:nvSpPr>
        <dsp:cNvPr id="0" name=""/>
        <dsp:cNvSpPr/>
      </dsp:nvSpPr>
      <dsp:spPr>
        <a:xfrm>
          <a:off x="4528851" y="968428"/>
          <a:ext cx="1407698" cy="9504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a:t>Item</a:t>
          </a:r>
        </a:p>
      </dsp:txBody>
      <dsp:txXfrm>
        <a:off x="4528851" y="968428"/>
        <a:ext cx="1407698" cy="563079"/>
      </dsp:txXfrm>
    </dsp:sp>
    <dsp:sp modelId="{8299BF91-4F22-4B50-88A1-CA9B5C658BDC}">
      <dsp:nvSpPr>
        <dsp:cNvPr id="0" name=""/>
        <dsp:cNvSpPr/>
      </dsp:nvSpPr>
      <dsp:spPr>
        <a:xfrm>
          <a:off x="4817175" y="1531508"/>
          <a:ext cx="1407698" cy="12672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Text</a:t>
          </a:r>
        </a:p>
      </dsp:txBody>
      <dsp:txXfrm>
        <a:off x="4854290" y="1568623"/>
        <a:ext cx="1333468" cy="1192970"/>
      </dsp:txXfrm>
    </dsp:sp>
    <dsp:sp modelId="{CF7BFC9A-01FF-4197-B380-237018FB5645}">
      <dsp:nvSpPr>
        <dsp:cNvPr id="0" name=""/>
        <dsp:cNvSpPr/>
      </dsp:nvSpPr>
      <dsp:spPr>
        <a:xfrm>
          <a:off x="6149951" y="1074730"/>
          <a:ext cx="452412" cy="350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149951" y="1144825"/>
        <a:ext cx="347269" cy="210286"/>
      </dsp:txXfrm>
    </dsp:sp>
    <dsp:sp modelId="{7F87C44D-3379-4868-9213-0BD217F3C143}">
      <dsp:nvSpPr>
        <dsp:cNvPr id="0" name=""/>
        <dsp:cNvSpPr/>
      </dsp:nvSpPr>
      <dsp:spPr>
        <a:xfrm>
          <a:off x="6790157" y="968428"/>
          <a:ext cx="1407698" cy="9504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a:t>Item</a:t>
          </a:r>
        </a:p>
      </dsp:txBody>
      <dsp:txXfrm>
        <a:off x="6790157" y="968428"/>
        <a:ext cx="1407698" cy="563079"/>
      </dsp:txXfrm>
    </dsp:sp>
    <dsp:sp modelId="{D06E625A-E449-4CE6-986C-48022521A5F1}">
      <dsp:nvSpPr>
        <dsp:cNvPr id="0" name=""/>
        <dsp:cNvSpPr/>
      </dsp:nvSpPr>
      <dsp:spPr>
        <a:xfrm>
          <a:off x="7078481" y="1531508"/>
          <a:ext cx="1407698" cy="12672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Text</a:t>
          </a:r>
        </a:p>
      </dsp:txBody>
      <dsp:txXfrm>
        <a:off x="7115596" y="1568623"/>
        <a:ext cx="1333468" cy="1192970"/>
      </dsp:txXfrm>
    </dsp:sp>
    <dsp:sp modelId="{C671EBB1-52CC-4458-8A43-D9AB1BA6D92E}">
      <dsp:nvSpPr>
        <dsp:cNvPr id="0" name=""/>
        <dsp:cNvSpPr/>
      </dsp:nvSpPr>
      <dsp:spPr>
        <a:xfrm>
          <a:off x="8411257" y="1074730"/>
          <a:ext cx="452412" cy="35047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411257" y="1144825"/>
        <a:ext cx="347269" cy="210286"/>
      </dsp:txXfrm>
    </dsp:sp>
    <dsp:sp modelId="{985C4789-3F84-44F3-B2BB-A92B76B7684E}">
      <dsp:nvSpPr>
        <dsp:cNvPr id="0" name=""/>
        <dsp:cNvSpPr/>
      </dsp:nvSpPr>
      <dsp:spPr>
        <a:xfrm>
          <a:off x="9051463" y="968428"/>
          <a:ext cx="1407698" cy="95040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a:t>Item</a:t>
          </a:r>
        </a:p>
      </dsp:txBody>
      <dsp:txXfrm>
        <a:off x="9051463" y="968428"/>
        <a:ext cx="1407698" cy="563079"/>
      </dsp:txXfrm>
    </dsp:sp>
    <dsp:sp modelId="{CFF3288D-D74C-44EF-8248-56A581067ACD}">
      <dsp:nvSpPr>
        <dsp:cNvPr id="0" name=""/>
        <dsp:cNvSpPr/>
      </dsp:nvSpPr>
      <dsp:spPr>
        <a:xfrm>
          <a:off x="9339787" y="1531508"/>
          <a:ext cx="1407698" cy="126720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Text</a:t>
          </a:r>
        </a:p>
      </dsp:txBody>
      <dsp:txXfrm>
        <a:off x="9376902" y="1568623"/>
        <a:ext cx="1333468" cy="1192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designed this template</a:t>
            </a:r>
            <a:r>
              <a:rPr lang="en-US" baseline="0" dirty="0">
                <a:cs typeface="Calibri"/>
              </a:rPr>
              <a:t> so that each member of the project team has a set of slides with its own theme where he/she can present their research. Members, here’s how you add a new slide to just your set: </a:t>
            </a:r>
          </a:p>
          <a:p>
            <a:br>
              <a:rPr lang="en-US" baseline="0" dirty="0">
                <a:cs typeface="Calibri"/>
              </a:rPr>
            </a:br>
            <a:endParaRPr lang="en-US" baseline="0" dirty="0">
              <a:cs typeface="Calibri"/>
            </a:endParaRPr>
          </a:p>
          <a:p>
            <a:pPr marL="0" indent="0">
              <a:buFont typeface="Arial" panose="020B0604020202020204" pitchFamily="34" charset="0"/>
              <a:buNone/>
            </a:pPr>
            <a:r>
              <a:rPr lang="en-US" dirty="0">
                <a:cs typeface="Calibri"/>
              </a:rPr>
              <a:t>Mark where you want to add the slide:</a:t>
            </a:r>
            <a:r>
              <a:rPr lang="en-US" baseline="0" dirty="0">
                <a:cs typeface="Calibri"/>
              </a:rPr>
              <a:t> Select </a:t>
            </a:r>
            <a:r>
              <a:rPr lang="en-US" dirty="0">
                <a:cs typeface="Calibri"/>
              </a:rPr>
              <a:t>an </a:t>
            </a:r>
            <a:r>
              <a:rPr lang="en-US" baseline="0" dirty="0">
                <a:cs typeface="Calibri"/>
              </a:rPr>
              <a:t>existing one in the Thumbnails pane, c</a:t>
            </a:r>
            <a:r>
              <a:rPr lang="en-US" dirty="0"/>
              <a:t>lick the New Slide button,</a:t>
            </a:r>
            <a:r>
              <a:rPr lang="en-US" baseline="0" dirty="0"/>
              <a:t> then </a:t>
            </a:r>
            <a:r>
              <a:rPr lang="en-US" dirty="0"/>
              <a:t>choose a layout.</a:t>
            </a:r>
            <a:r>
              <a:rPr lang="en-US" baseline="0" dirty="0"/>
              <a:t> </a:t>
            </a:r>
          </a:p>
          <a:p>
            <a:pPr marL="0" indent="0">
              <a:buFont typeface="Arial" panose="020B0604020202020204" pitchFamily="34" charset="0"/>
              <a:buNone/>
            </a:pPr>
            <a:br>
              <a:rPr lang="en-US" baseline="0" dirty="0">
                <a:cs typeface="Calibri"/>
              </a:rPr>
            </a:br>
            <a:endParaRPr lang="en-US" baseline="0" dirty="0">
              <a:cs typeface="Calibri"/>
            </a:endParaRPr>
          </a:p>
          <a:p>
            <a:pPr marL="0" indent="0">
              <a:buFont typeface="Arial" panose="020B0604020202020204" pitchFamily="34" charset="0"/>
              <a:buNone/>
            </a:pPr>
            <a:r>
              <a:rPr lang="en-US" baseline="0" dirty="0"/>
              <a:t>The new slide gets the same theme as the previous one you selected. </a:t>
            </a:r>
          </a:p>
          <a:p>
            <a:pPr marL="0" indent="0">
              <a:buFont typeface="Arial" panose="020B0604020202020204" pitchFamily="34" charset="0"/>
              <a:buNone/>
            </a:pPr>
            <a:br>
              <a:rPr lang="en-US" b="1" baseline="0" dirty="0">
                <a:cs typeface="Calibri"/>
              </a:rPr>
            </a:br>
            <a:endParaRPr lang="en-US" b="1" baseline="0" dirty="0">
              <a:cs typeface="Calibri"/>
            </a:endParaRPr>
          </a:p>
          <a:p>
            <a:pPr marL="0" indent="0">
              <a:buFont typeface="Arial" panose="020B0604020202020204" pitchFamily="34" charset="0"/>
              <a:buNone/>
            </a:pPr>
            <a:r>
              <a:rPr lang="en-US" b="1" baseline="0" dirty="0"/>
              <a:t>Careful! </a:t>
            </a:r>
            <a:r>
              <a:rPr lang="en-US" baseline="0" dirty="0"/>
              <a:t>Don’t annoy your fellow presenters by accidentally changing their themes. That can happen if you choose a theme Variant from the Design tab, which changes all of the slides in your presentation to that look</a:t>
            </a:r>
            <a:r>
              <a:rPr lang="en-US" baseline="0"/>
              <a:t>.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31</a:t>
            </a:fld>
            <a:endParaRPr lang="en-US"/>
          </a:p>
        </p:txBody>
      </p:sp>
    </p:spTree>
    <p:extLst>
      <p:ext uri="{BB962C8B-B14F-4D97-AF65-F5344CB8AC3E}">
        <p14:creationId xmlns:p14="http://schemas.microsoft.com/office/powerpoint/2010/main" val="275768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377911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119802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34</a:t>
            </a:fld>
            <a:endParaRPr lang="en-US"/>
          </a:p>
        </p:txBody>
      </p:sp>
    </p:spTree>
    <p:extLst>
      <p:ext uri="{BB962C8B-B14F-4D97-AF65-F5344CB8AC3E}">
        <p14:creationId xmlns:p14="http://schemas.microsoft.com/office/powerpoint/2010/main" val="80505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35</a:t>
            </a:fld>
            <a:endParaRPr lang="en-US"/>
          </a:p>
        </p:txBody>
      </p:sp>
    </p:spTree>
    <p:extLst>
      <p:ext uri="{BB962C8B-B14F-4D97-AF65-F5344CB8AC3E}">
        <p14:creationId xmlns:p14="http://schemas.microsoft.com/office/powerpoint/2010/main" val="3919019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36</a:t>
            </a:fld>
            <a:endParaRPr lang="en-US"/>
          </a:p>
        </p:txBody>
      </p:sp>
    </p:spTree>
    <p:extLst>
      <p:ext uri="{BB962C8B-B14F-4D97-AF65-F5344CB8AC3E}">
        <p14:creationId xmlns:p14="http://schemas.microsoft.com/office/powerpoint/2010/main" val="363174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37</a:t>
            </a:fld>
            <a:endParaRPr lang="en-US"/>
          </a:p>
        </p:txBody>
      </p:sp>
    </p:spTree>
    <p:extLst>
      <p:ext uri="{BB962C8B-B14F-4D97-AF65-F5344CB8AC3E}">
        <p14:creationId xmlns:p14="http://schemas.microsoft.com/office/powerpoint/2010/main" val="692996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38</a:t>
            </a:fld>
            <a:endParaRPr lang="en-US"/>
          </a:p>
        </p:txBody>
      </p:sp>
    </p:spTree>
    <p:extLst>
      <p:ext uri="{BB962C8B-B14F-4D97-AF65-F5344CB8AC3E}">
        <p14:creationId xmlns:p14="http://schemas.microsoft.com/office/powerpoint/2010/main" val="1394589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39</a:t>
            </a:fld>
            <a:endParaRPr lang="en-US"/>
          </a:p>
        </p:txBody>
      </p:sp>
    </p:spTree>
    <p:extLst>
      <p:ext uri="{BB962C8B-B14F-4D97-AF65-F5344CB8AC3E}">
        <p14:creationId xmlns:p14="http://schemas.microsoft.com/office/powerpoint/2010/main" val="282977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40</a:t>
            </a:fld>
            <a:endParaRPr lang="en-US"/>
          </a:p>
        </p:txBody>
      </p:sp>
    </p:spTree>
    <p:extLst>
      <p:ext uri="{BB962C8B-B14F-4D97-AF65-F5344CB8AC3E}">
        <p14:creationId xmlns:p14="http://schemas.microsoft.com/office/powerpoint/2010/main" val="385839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41</a:t>
            </a:fld>
            <a:endParaRPr lang="en-US"/>
          </a:p>
        </p:txBody>
      </p:sp>
    </p:spTree>
    <p:extLst>
      <p:ext uri="{BB962C8B-B14F-4D97-AF65-F5344CB8AC3E}">
        <p14:creationId xmlns:p14="http://schemas.microsoft.com/office/powerpoint/2010/main" val="348134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24</a:t>
            </a:fld>
            <a:endParaRPr lang="en-US"/>
          </a:p>
        </p:txBody>
      </p:sp>
    </p:spTree>
    <p:extLst>
      <p:ext uri="{BB962C8B-B14F-4D97-AF65-F5344CB8AC3E}">
        <p14:creationId xmlns:p14="http://schemas.microsoft.com/office/powerpoint/2010/main" val="18072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313758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259578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27</a:t>
            </a:fld>
            <a:endParaRPr lang="en-US"/>
          </a:p>
        </p:txBody>
      </p:sp>
    </p:spTree>
    <p:extLst>
      <p:ext uri="{BB962C8B-B14F-4D97-AF65-F5344CB8AC3E}">
        <p14:creationId xmlns:p14="http://schemas.microsoft.com/office/powerpoint/2010/main" val="364754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28</a:t>
            </a:fld>
            <a:endParaRPr lang="en-US"/>
          </a:p>
        </p:txBody>
      </p:sp>
    </p:spTree>
    <p:extLst>
      <p:ext uri="{BB962C8B-B14F-4D97-AF65-F5344CB8AC3E}">
        <p14:creationId xmlns:p14="http://schemas.microsoft.com/office/powerpoint/2010/main" val="327482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29</a:t>
            </a:fld>
            <a:endParaRPr lang="en-US"/>
          </a:p>
        </p:txBody>
      </p:sp>
    </p:spTree>
    <p:extLst>
      <p:ext uri="{BB962C8B-B14F-4D97-AF65-F5344CB8AC3E}">
        <p14:creationId xmlns:p14="http://schemas.microsoft.com/office/powerpoint/2010/main" val="204284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30</a:t>
            </a:fld>
            <a:endParaRPr lang="en-US"/>
          </a:p>
        </p:txBody>
      </p:sp>
    </p:spTree>
    <p:extLst>
      <p:ext uri="{BB962C8B-B14F-4D97-AF65-F5344CB8AC3E}">
        <p14:creationId xmlns:p14="http://schemas.microsoft.com/office/powerpoint/2010/main" val="399614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5/7/2019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5/7/2019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5/7/2019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5/7/2019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5/7/2019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Evolving a Neural Network with a Genetic Algorithm</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Artificial Intelligence, CS-405</a:t>
            </a:r>
            <a:endParaRPr lang="en-US" dirty="0">
              <a:cs typeface="Calibri Light"/>
            </a:endParaRPr>
          </a:p>
          <a:p>
            <a:endParaRPr lang="en-US" dirty="0"/>
          </a:p>
          <a:p>
            <a:r>
              <a:rPr lang="en-US" dirty="0">
                <a:cs typeface="Calibri Light" panose="020F0302020204030204"/>
              </a:rPr>
              <a:t>Syed </a:t>
            </a:r>
            <a:r>
              <a:rPr lang="en-US" dirty="0" err="1">
                <a:cs typeface="Calibri Light" panose="020F0302020204030204"/>
              </a:rPr>
              <a:t>Taloot</a:t>
            </a:r>
            <a:r>
              <a:rPr lang="en-US" dirty="0">
                <a:cs typeface="Calibri Light" panose="020F0302020204030204"/>
              </a:rPr>
              <a:t> </a:t>
            </a:r>
            <a:r>
              <a:rPr lang="en-US" dirty="0" err="1">
                <a:cs typeface="Calibri Light" panose="020F0302020204030204"/>
              </a:rPr>
              <a:t>Munim</a:t>
            </a:r>
            <a:r>
              <a:rPr lang="en-US" dirty="0">
                <a:cs typeface="Calibri Light" panose="020F0302020204030204"/>
              </a:rPr>
              <a:t>    16k3860</a:t>
            </a:r>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We also need an array to store the neuron values during a forward feeding. Let us call it </a:t>
            </a:r>
            <a:r>
              <a:rPr lang="en-US" sz="2000" dirty="0" err="1">
                <a:solidFill>
                  <a:srgbClr val="FFFFFF"/>
                </a:solidFill>
              </a:rPr>
              <a:t>ArrayOfNeuronsValues</a:t>
            </a:r>
            <a:r>
              <a:rPr lang="en-US" sz="2000" dirty="0">
                <a:solidFill>
                  <a:srgbClr val="FFFFFF"/>
                </a:solidFill>
              </a:rPr>
              <a:t>.</a:t>
            </a:r>
          </a:p>
          <a:p>
            <a:r>
              <a:rPr lang="en-US" sz="2000" dirty="0">
                <a:solidFill>
                  <a:srgbClr val="FFFFFF"/>
                </a:solidFill>
              </a:rPr>
              <a:t>For this case, we have</a:t>
            </a:r>
          </a:p>
          <a:p>
            <a:r>
              <a:rPr lang="en-US" sz="2000" dirty="0" err="1">
                <a:solidFill>
                  <a:srgbClr val="FFFFFF"/>
                </a:solidFill>
              </a:rPr>
              <a:t>ArrayOfNeuronsValues</a:t>
            </a:r>
            <a:r>
              <a:rPr lang="en-US" sz="2000" dirty="0">
                <a:solidFill>
                  <a:srgbClr val="FFFFFF"/>
                </a:solidFill>
              </a:rPr>
              <a:t>[7];</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165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Let us put the weights in their array as well.</a:t>
            </a:r>
          </a:p>
          <a:p>
            <a:r>
              <a:rPr lang="en-US" sz="2000" dirty="0">
                <a:solidFill>
                  <a:srgbClr val="FFFFFF"/>
                </a:solidFill>
              </a:rPr>
              <a:t>Weights[12] = {w0, w1, w2, w3, w4, w5, w6, w7, w7, w8, w9, w10, w11};</a:t>
            </a:r>
          </a:p>
          <a:p>
            <a:r>
              <a:rPr lang="en-US" sz="2000" dirty="0">
                <a:solidFill>
                  <a:srgbClr val="FFFFFF"/>
                </a:solidFill>
              </a:rPr>
              <a:t>Do the same for Biases.</a:t>
            </a:r>
          </a:p>
          <a:p>
            <a:r>
              <a:rPr lang="en-US" sz="2000" dirty="0">
                <a:solidFill>
                  <a:srgbClr val="FFFFFF"/>
                </a:solidFill>
              </a:rPr>
              <a:t>Biases[7] = {b0 , b1 , b2 , b3 , b4 , b5 , b6};</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75EBBFE-B2D1-4640-8FFD-0707CDA036DD}"/>
              </a:ext>
            </a:extLst>
          </p:cNvPr>
          <p:cNvSpPr txBox="1"/>
          <p:nvPr/>
        </p:nvSpPr>
        <p:spPr>
          <a:xfrm>
            <a:off x="7565571" y="3495590"/>
            <a:ext cx="3537857" cy="40011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Where does this 12 come from?</a:t>
            </a:r>
          </a:p>
        </p:txBody>
      </p:sp>
    </p:spTree>
    <p:extLst>
      <p:ext uri="{BB962C8B-B14F-4D97-AF65-F5344CB8AC3E}">
        <p14:creationId xmlns:p14="http://schemas.microsoft.com/office/powerpoint/2010/main" val="117367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Formula for number of weights:</a:t>
            </a:r>
          </a:p>
          <a:p>
            <a:r>
              <a:rPr lang="en-US" sz="2000" dirty="0">
                <a:solidFill>
                  <a:srgbClr val="FFFFFF"/>
                </a:solidFill>
              </a:rPr>
              <a:t>No of Weights = No of Neurons in Layer 0 x No of Neurons in Layer 0 x … x No of Neurons in Layer n</a:t>
            </a:r>
          </a:p>
          <a:p>
            <a:r>
              <a:rPr lang="en-US" sz="2000" dirty="0">
                <a:solidFill>
                  <a:srgbClr val="FFFFFF"/>
                </a:solidFill>
              </a:rPr>
              <a:t>In this case, </a:t>
            </a:r>
          </a:p>
          <a:p>
            <a:r>
              <a:rPr lang="en-US" sz="2000" dirty="0">
                <a:solidFill>
                  <a:srgbClr val="FFFFFF"/>
                </a:solidFill>
              </a:rPr>
              <a:t>No of Weights = 2 x 3 x 2 = 12</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544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endParaRPr lang="en-US" sz="2000" dirty="0">
              <a:solidFill>
                <a:srgbClr val="FFFFFF"/>
              </a:solidFill>
            </a:endParaRPr>
          </a:p>
          <a:p>
            <a:r>
              <a:rPr lang="en-US" sz="2000" dirty="0">
                <a:solidFill>
                  <a:srgbClr val="FFFFFF"/>
                </a:solidFill>
              </a:rPr>
              <a:t>The weights are stored in the shown order.</a:t>
            </a:r>
          </a:p>
          <a:p>
            <a:r>
              <a:rPr lang="en-US" sz="2000" dirty="0">
                <a:solidFill>
                  <a:srgbClr val="FFFFFF"/>
                </a:solidFill>
              </a:rPr>
              <a:t>Weights[12] = {w0, w1, w2, w3, w4, w5, w6, w7, w7, w8, w9, w10, w11};</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61666B6-2F6D-43F8-9013-636F5F238DAA}"/>
              </a:ext>
            </a:extLst>
          </p:cNvPr>
          <p:cNvSpPr txBox="1"/>
          <p:nvPr/>
        </p:nvSpPr>
        <p:spPr>
          <a:xfrm>
            <a:off x="3077630" y="2131141"/>
            <a:ext cx="459441"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w0</a:t>
            </a:r>
          </a:p>
        </p:txBody>
      </p:sp>
      <p:sp>
        <p:nvSpPr>
          <p:cNvPr id="33" name="TextBox 32">
            <a:extLst>
              <a:ext uri="{FF2B5EF4-FFF2-40B4-BE49-F238E27FC236}">
                <a16:creationId xmlns:a16="http://schemas.microsoft.com/office/drawing/2014/main" id="{DD56FA1B-8A2F-4A7F-A60E-3A15F1E89182}"/>
              </a:ext>
            </a:extLst>
          </p:cNvPr>
          <p:cNvSpPr txBox="1"/>
          <p:nvPr/>
        </p:nvSpPr>
        <p:spPr>
          <a:xfrm>
            <a:off x="3252221" y="2660666"/>
            <a:ext cx="46962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w1</a:t>
            </a:r>
          </a:p>
        </p:txBody>
      </p:sp>
      <p:sp>
        <p:nvSpPr>
          <p:cNvPr id="34" name="TextBox 33">
            <a:extLst>
              <a:ext uri="{FF2B5EF4-FFF2-40B4-BE49-F238E27FC236}">
                <a16:creationId xmlns:a16="http://schemas.microsoft.com/office/drawing/2014/main" id="{1969F2FF-1D97-4F7B-9CAA-578940CB87DE}"/>
              </a:ext>
            </a:extLst>
          </p:cNvPr>
          <p:cNvSpPr txBox="1"/>
          <p:nvPr/>
        </p:nvSpPr>
        <p:spPr>
          <a:xfrm>
            <a:off x="3104776" y="3325620"/>
            <a:ext cx="46962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w2</a:t>
            </a:r>
          </a:p>
        </p:txBody>
      </p:sp>
    </p:spTree>
    <p:extLst>
      <p:ext uri="{BB962C8B-B14F-4D97-AF65-F5344CB8AC3E}">
        <p14:creationId xmlns:p14="http://schemas.microsoft.com/office/powerpoint/2010/main" val="373349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endParaRPr lang="en-US" sz="2000" dirty="0">
              <a:solidFill>
                <a:srgbClr val="FFFFFF"/>
              </a:solidFill>
            </a:endParaRPr>
          </a:p>
          <a:p>
            <a:r>
              <a:rPr lang="en-US" sz="2000" dirty="0">
                <a:solidFill>
                  <a:srgbClr val="FFFFFF"/>
                </a:solidFill>
              </a:rPr>
              <a:t>The weights are stored in the shown order(continued).</a:t>
            </a:r>
          </a:p>
          <a:p>
            <a:r>
              <a:rPr lang="en-US" sz="2000" dirty="0">
                <a:solidFill>
                  <a:srgbClr val="FFFFFF"/>
                </a:solidFill>
              </a:rPr>
              <a:t>Weights[12] = {w0, w1, w2, w3, w4, w5, w6, w7, w7, w8, w9, w10, w11};</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33" name="TextBox 32">
            <a:extLst>
              <a:ext uri="{FF2B5EF4-FFF2-40B4-BE49-F238E27FC236}">
                <a16:creationId xmlns:a16="http://schemas.microsoft.com/office/drawing/2014/main" id="{DEE891B2-63DA-48B1-A536-0E91F76F2F2D}"/>
              </a:ext>
            </a:extLst>
          </p:cNvPr>
          <p:cNvSpPr txBox="1"/>
          <p:nvPr/>
        </p:nvSpPr>
        <p:spPr>
          <a:xfrm>
            <a:off x="3028228" y="2544223"/>
            <a:ext cx="46962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w3</a:t>
            </a:r>
          </a:p>
        </p:txBody>
      </p:sp>
      <p:sp>
        <p:nvSpPr>
          <p:cNvPr id="34" name="TextBox 33">
            <a:extLst>
              <a:ext uri="{FF2B5EF4-FFF2-40B4-BE49-F238E27FC236}">
                <a16:creationId xmlns:a16="http://schemas.microsoft.com/office/drawing/2014/main" id="{59B61698-B8D5-488C-BF00-0CBB11CA4501}"/>
              </a:ext>
            </a:extLst>
          </p:cNvPr>
          <p:cNvSpPr txBox="1"/>
          <p:nvPr/>
        </p:nvSpPr>
        <p:spPr>
          <a:xfrm>
            <a:off x="3104776" y="3325620"/>
            <a:ext cx="46962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w4</a:t>
            </a:r>
          </a:p>
        </p:txBody>
      </p:sp>
      <p:sp>
        <p:nvSpPr>
          <p:cNvPr id="35" name="TextBox 34">
            <a:extLst>
              <a:ext uri="{FF2B5EF4-FFF2-40B4-BE49-F238E27FC236}">
                <a16:creationId xmlns:a16="http://schemas.microsoft.com/office/drawing/2014/main" id="{5A2F18FA-CE03-45FC-81C1-913E1A7FB927}"/>
              </a:ext>
            </a:extLst>
          </p:cNvPr>
          <p:cNvSpPr txBox="1"/>
          <p:nvPr/>
        </p:nvSpPr>
        <p:spPr>
          <a:xfrm>
            <a:off x="3096156" y="3883958"/>
            <a:ext cx="46962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w5</a:t>
            </a:r>
          </a:p>
        </p:txBody>
      </p:sp>
    </p:spTree>
    <p:extLst>
      <p:ext uri="{BB962C8B-B14F-4D97-AF65-F5344CB8AC3E}">
        <p14:creationId xmlns:p14="http://schemas.microsoft.com/office/powerpoint/2010/main" val="304079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endParaRPr lang="en-US" sz="2000" dirty="0">
              <a:solidFill>
                <a:srgbClr val="FFFFFF"/>
              </a:solidFill>
            </a:endParaRPr>
          </a:p>
          <a:p>
            <a:r>
              <a:rPr lang="en-US" sz="2000" dirty="0">
                <a:solidFill>
                  <a:srgbClr val="FFFFFF"/>
                </a:solidFill>
              </a:rPr>
              <a:t>The weights are stored in the shown order(continued).</a:t>
            </a:r>
          </a:p>
          <a:p>
            <a:r>
              <a:rPr lang="en-US" sz="2000" dirty="0">
                <a:solidFill>
                  <a:srgbClr val="FFFFFF"/>
                </a:solidFill>
              </a:rPr>
              <a:t>Weights[12] = {w0, w1, w2, w3, w4, w5, w6, w7, w7, w8, w9, w10, w11};</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33" name="TextBox 32">
            <a:extLst>
              <a:ext uri="{FF2B5EF4-FFF2-40B4-BE49-F238E27FC236}">
                <a16:creationId xmlns:a16="http://schemas.microsoft.com/office/drawing/2014/main" id="{E7AA3137-9BAB-4166-BE99-541C61721767}"/>
              </a:ext>
            </a:extLst>
          </p:cNvPr>
          <p:cNvSpPr txBox="1"/>
          <p:nvPr/>
        </p:nvSpPr>
        <p:spPr>
          <a:xfrm>
            <a:off x="4583152" y="2849100"/>
            <a:ext cx="589484"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w10</a:t>
            </a:r>
          </a:p>
        </p:txBody>
      </p:sp>
      <p:sp>
        <p:nvSpPr>
          <p:cNvPr id="34" name="TextBox 33">
            <a:extLst>
              <a:ext uri="{FF2B5EF4-FFF2-40B4-BE49-F238E27FC236}">
                <a16:creationId xmlns:a16="http://schemas.microsoft.com/office/drawing/2014/main" id="{73748F3B-7283-451B-9203-32B59E276B70}"/>
              </a:ext>
            </a:extLst>
          </p:cNvPr>
          <p:cNvSpPr txBox="1"/>
          <p:nvPr/>
        </p:nvSpPr>
        <p:spPr>
          <a:xfrm>
            <a:off x="4624108" y="3996390"/>
            <a:ext cx="576988"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w11</a:t>
            </a:r>
          </a:p>
        </p:txBody>
      </p:sp>
    </p:spTree>
    <p:extLst>
      <p:ext uri="{BB962C8B-B14F-4D97-AF65-F5344CB8AC3E}">
        <p14:creationId xmlns:p14="http://schemas.microsoft.com/office/powerpoint/2010/main" val="159985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Forward feeding requires that, for a given neuron, all values from the neurons of the previous layer be summed up and that requires the neurons’ values to be accessed.</a:t>
            </a:r>
          </a:p>
          <a:p>
            <a:r>
              <a:rPr lang="en-US" sz="2000" dirty="0">
                <a:solidFill>
                  <a:srgbClr val="FFFFFF"/>
                </a:solidFill>
              </a:rPr>
              <a:t>How do we do this? What do we need for this?</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211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That brings us to another array. </a:t>
            </a:r>
            <a:r>
              <a:rPr lang="en-US" sz="2000" dirty="0" err="1">
                <a:solidFill>
                  <a:srgbClr val="FFFFFF"/>
                </a:solidFill>
              </a:rPr>
              <a:t>ArrayOfNoOfNeuronsInPreviousLayersCombined</a:t>
            </a:r>
            <a:r>
              <a:rPr lang="en-US" sz="2000" dirty="0">
                <a:solidFill>
                  <a:srgbClr val="FFFFFF"/>
                </a:solidFill>
              </a:rPr>
              <a:t>.</a:t>
            </a:r>
          </a:p>
          <a:p>
            <a:r>
              <a:rPr lang="en-US" sz="2000" dirty="0">
                <a:solidFill>
                  <a:srgbClr val="FFFFFF"/>
                </a:solidFill>
              </a:rPr>
              <a:t>This array looks like this:</a:t>
            </a:r>
          </a:p>
          <a:p>
            <a:r>
              <a:rPr lang="en-US" sz="2000" dirty="0" err="1">
                <a:solidFill>
                  <a:srgbClr val="FFFFFF"/>
                </a:solidFill>
              </a:rPr>
              <a:t>ArrayOfNoOfNeuronsInPreviousLayersCombined</a:t>
            </a:r>
            <a:r>
              <a:rPr lang="en-US" sz="2000" dirty="0">
                <a:solidFill>
                  <a:srgbClr val="FFFFFF"/>
                </a:solidFill>
              </a:rPr>
              <a:t>[0] = 0</a:t>
            </a:r>
          </a:p>
          <a:p>
            <a:r>
              <a:rPr lang="en-US" sz="2000" dirty="0" err="1">
                <a:solidFill>
                  <a:srgbClr val="FFFFFF"/>
                </a:solidFill>
              </a:rPr>
              <a:t>ArrayOfNoOfNeuronsInPreviousLayersCombined</a:t>
            </a:r>
            <a:r>
              <a:rPr lang="en-US" sz="2000" dirty="0">
                <a:solidFill>
                  <a:srgbClr val="FFFFFF"/>
                </a:solidFill>
              </a:rPr>
              <a:t>[1] = 2</a:t>
            </a:r>
          </a:p>
          <a:p>
            <a:r>
              <a:rPr lang="en-US" sz="2000" dirty="0" err="1">
                <a:solidFill>
                  <a:srgbClr val="FFFFFF"/>
                </a:solidFill>
              </a:rPr>
              <a:t>ArrayOfNoOfNeuronsInPreviousLayersCombined</a:t>
            </a:r>
            <a:r>
              <a:rPr lang="en-US" sz="2000" dirty="0">
                <a:solidFill>
                  <a:srgbClr val="FFFFFF"/>
                </a:solidFill>
              </a:rPr>
              <a:t>[2] = 5</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159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r>
              <a:rPr lang="en-US" sz="2000" dirty="0">
                <a:solidFill>
                  <a:srgbClr val="FFFFFF"/>
                </a:solidFill>
              </a:rPr>
              <a:t> </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131748" y="147740"/>
            <a:ext cx="10782300" cy="1837395"/>
          </a:xfrm>
        </p:spPr>
        <p:txBody>
          <a:bodyPr>
            <a:normAutofit/>
          </a:bodyPr>
          <a:lstStyle/>
          <a:p>
            <a:r>
              <a:rPr lang="en-US" sz="6600" dirty="0"/>
              <a:t>	Representation Using One 	Dimensional Arrays</a:t>
            </a:r>
          </a:p>
        </p:txBody>
      </p: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B36B034-3DE9-4073-B23F-91BFBDE005A2}"/>
              </a:ext>
            </a:extLst>
          </p:cNvPr>
          <p:cNvSpPr txBox="1"/>
          <p:nvPr/>
        </p:nvSpPr>
        <p:spPr>
          <a:xfrm>
            <a:off x="1153886" y="2068286"/>
            <a:ext cx="9760162" cy="40934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By now, we a total of 5 arrays.</a:t>
            </a:r>
          </a:p>
          <a:p>
            <a:endParaRPr lang="en-US" sz="2000" dirty="0">
              <a:solidFill>
                <a:srgbClr val="FFFFFF"/>
              </a:solidFill>
            </a:endParaRPr>
          </a:p>
          <a:p>
            <a:r>
              <a:rPr lang="en-US" sz="2000" dirty="0" err="1">
                <a:solidFill>
                  <a:srgbClr val="FFFFFF"/>
                </a:solidFill>
              </a:rPr>
              <a:t>ArrayOfNoOfNeuronsPerLayer</a:t>
            </a:r>
            <a:r>
              <a:rPr lang="en-US" sz="2000" dirty="0">
                <a:solidFill>
                  <a:srgbClr val="FFFFFF"/>
                </a:solidFill>
              </a:rPr>
              <a:t>[3] = {2, 3, 2};</a:t>
            </a:r>
          </a:p>
          <a:p>
            <a:r>
              <a:rPr lang="en-US" sz="2000" dirty="0" err="1">
                <a:solidFill>
                  <a:srgbClr val="FFFFFF"/>
                </a:solidFill>
              </a:rPr>
              <a:t>ArrayOfNeuronsValues</a:t>
            </a:r>
            <a:r>
              <a:rPr lang="en-US" sz="2000" dirty="0">
                <a:solidFill>
                  <a:srgbClr val="FFFFFF"/>
                </a:solidFill>
              </a:rPr>
              <a:t>[7];</a:t>
            </a:r>
          </a:p>
          <a:p>
            <a:r>
              <a:rPr lang="en-US" sz="2000" dirty="0"/>
              <a:t>Weights[12] = {</a:t>
            </a:r>
            <a:r>
              <a:rPr lang="en-US" sz="2000" dirty="0">
                <a:solidFill>
                  <a:srgbClr val="FFFFFF"/>
                </a:solidFill>
              </a:rPr>
              <a:t>w0, w1, w2, w3, w4, w5, w6, w7, w7, w8, w9, w10, w11</a:t>
            </a:r>
            <a:r>
              <a:rPr lang="en-US" sz="2000" dirty="0"/>
              <a:t>};</a:t>
            </a:r>
          </a:p>
          <a:p>
            <a:r>
              <a:rPr lang="en-US" sz="2000" dirty="0"/>
              <a:t>Biases[7] = {</a:t>
            </a:r>
            <a:r>
              <a:rPr lang="en-US" sz="2000" dirty="0">
                <a:solidFill>
                  <a:srgbClr val="FFFFFF"/>
                </a:solidFill>
              </a:rPr>
              <a:t>b0 , b1 , b2 , b3 , b4 , b5 , b6</a:t>
            </a:r>
            <a:r>
              <a:rPr lang="en-US" sz="2000" dirty="0"/>
              <a:t>};</a:t>
            </a:r>
          </a:p>
          <a:p>
            <a:r>
              <a:rPr lang="en-US" sz="2000" dirty="0" err="1">
                <a:solidFill>
                  <a:srgbClr val="FFFFFF"/>
                </a:solidFill>
              </a:rPr>
              <a:t>ArrayOfNoOfNeuronsInPreviousLayersCombined</a:t>
            </a:r>
            <a:r>
              <a:rPr lang="en-US" sz="2000" dirty="0">
                <a:solidFill>
                  <a:srgbClr val="FFFFFF"/>
                </a:solidFill>
              </a:rPr>
              <a:t>[3] = {0, 2, 5};</a:t>
            </a:r>
          </a:p>
          <a:p>
            <a:endParaRPr lang="en-US" sz="2000" dirty="0">
              <a:solidFill>
                <a:srgbClr val="FFFFFF"/>
              </a:solidFill>
            </a:endParaRPr>
          </a:p>
          <a:p>
            <a:r>
              <a:rPr lang="en-US" sz="2000" dirty="0">
                <a:solidFill>
                  <a:srgbClr val="FFFFFF"/>
                </a:solidFill>
              </a:rPr>
              <a:t>That is all that was needed for indexing. Here is the formula for accessing </a:t>
            </a:r>
            <a:r>
              <a:rPr lang="en-US" sz="2000" dirty="0" err="1">
                <a:solidFill>
                  <a:srgbClr val="FFFFFF"/>
                </a:solidFill>
              </a:rPr>
              <a:t>ArrayOfNeuronsValues</a:t>
            </a:r>
            <a:r>
              <a:rPr lang="en-US" sz="2000" dirty="0">
                <a:solidFill>
                  <a:srgbClr val="FFFFFF"/>
                </a:solidFill>
              </a:rPr>
              <a:t> during feeding:</a:t>
            </a:r>
          </a:p>
          <a:p>
            <a:endParaRPr lang="en-US" sz="2000" dirty="0">
              <a:solidFill>
                <a:srgbClr val="FFFFFF"/>
              </a:solidFill>
            </a:endParaRPr>
          </a:p>
          <a:p>
            <a:r>
              <a:rPr lang="en-US" sz="2000" dirty="0" err="1"/>
              <a:t>targetIndex</a:t>
            </a:r>
            <a:r>
              <a:rPr lang="en-US" sz="2000" dirty="0"/>
              <a:t> = </a:t>
            </a:r>
            <a:r>
              <a:rPr lang="en-US" sz="2000" dirty="0" err="1">
                <a:solidFill>
                  <a:srgbClr val="FFFFFF"/>
                </a:solidFill>
              </a:rPr>
              <a:t>ArrayOfNoOfNeuronsInPreviousLayersCombined</a:t>
            </a:r>
            <a:r>
              <a:rPr lang="en-US" sz="2000" dirty="0"/>
              <a:t>[</a:t>
            </a:r>
            <a:r>
              <a:rPr lang="en-US" sz="2000" dirty="0" err="1"/>
              <a:t>noOfIthLayer</a:t>
            </a:r>
            <a:r>
              <a:rPr lang="en-US" sz="2000" dirty="0"/>
              <a:t>] + </a:t>
            </a:r>
            <a:r>
              <a:rPr lang="en-US" sz="2000" dirty="0" err="1"/>
              <a:t>noOfIthNeuron</a:t>
            </a:r>
            <a:r>
              <a:rPr lang="en-US" sz="2000" dirty="0"/>
              <a:t>;</a:t>
            </a:r>
          </a:p>
        </p:txBody>
      </p:sp>
    </p:spTree>
    <p:extLst>
      <p:ext uri="{BB962C8B-B14F-4D97-AF65-F5344CB8AC3E}">
        <p14:creationId xmlns:p14="http://schemas.microsoft.com/office/powerpoint/2010/main" val="93372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131748" y="147740"/>
            <a:ext cx="10782300" cy="1837395"/>
          </a:xfrm>
        </p:spPr>
        <p:txBody>
          <a:bodyPr>
            <a:normAutofit/>
          </a:bodyPr>
          <a:lstStyle/>
          <a:p>
            <a:r>
              <a:rPr lang="en-US" sz="6600" dirty="0"/>
              <a:t>	Evolving the Network using 	Genetic Algorithm</a:t>
            </a:r>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F9C20FC6-6E85-4CE5-B84F-E764CD84844D}"/>
              </a:ext>
            </a:extLst>
          </p:cNvPr>
          <p:cNvSpPr txBox="1"/>
          <p:nvPr/>
        </p:nvSpPr>
        <p:spPr>
          <a:xfrm>
            <a:off x="1175657" y="2090057"/>
            <a:ext cx="9738391" cy="286232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sz="2000" dirty="0"/>
              <a:t>Create a lot of Neural Networks with randomized weights and biases.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Find their </a:t>
            </a:r>
            <a:r>
              <a:rPr lang="en-US" sz="2000" dirty="0" err="1"/>
              <a:t>fitnesses</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Create a new population by applying crossover.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Mutate the new population.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Replace the old population with the new one.</a:t>
            </a:r>
          </a:p>
        </p:txBody>
      </p:sp>
    </p:spTree>
    <p:extLst>
      <p:ext uri="{BB962C8B-B14F-4D97-AF65-F5344CB8AC3E}">
        <p14:creationId xmlns:p14="http://schemas.microsoft.com/office/powerpoint/2010/main" val="3280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endParaRPr lang="en-US" sz="2000" dirty="0">
              <a:solidFill>
                <a:srgbClr val="FFFFFF"/>
              </a:solidFill>
            </a:endParaRPr>
          </a:p>
          <a:p>
            <a:r>
              <a:rPr lang="en-US" sz="2000" dirty="0">
                <a:solidFill>
                  <a:srgbClr val="FFFFFF"/>
                </a:solidFill>
              </a:rPr>
              <a:t>     Input Layer	Hidden Layer      Output Layer	</a:t>
            </a:r>
          </a:p>
          <a:p>
            <a:endParaRPr lang="en-US" sz="2000" dirty="0">
              <a:solidFill>
                <a:srgbClr val="FFFFFF"/>
              </a:solidFill>
            </a:endParaRPr>
          </a:p>
          <a:p>
            <a:r>
              <a:rPr lang="en-US" sz="2000" dirty="0">
                <a:solidFill>
                  <a:srgbClr val="FFFFFF"/>
                </a:solidFill>
              </a:rPr>
              <a:t>	            Information Flow</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Structure of a Neural Network</a:t>
            </a:r>
            <a:endParaRPr lang="en-US" sz="6600" dirty="0"/>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99C8EF48-93E7-4799-AB87-17F2A7D13BCE}"/>
              </a:ext>
            </a:extLst>
          </p:cNvPr>
          <p:cNvSpPr/>
          <p:nvPr/>
        </p:nvSpPr>
        <p:spPr>
          <a:xfrm>
            <a:off x="2623295" y="5127169"/>
            <a:ext cx="2936437" cy="2678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6654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131748" y="147740"/>
            <a:ext cx="10782300" cy="1837395"/>
          </a:xfrm>
        </p:spPr>
        <p:txBody>
          <a:bodyPr>
            <a:normAutofit/>
          </a:bodyPr>
          <a:lstStyle/>
          <a:p>
            <a:r>
              <a:rPr lang="en-US" sz="6600" dirty="0"/>
              <a:t>	Evolving the Network using 	Genetic Algorithm</a:t>
            </a:r>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F9C20FC6-6E85-4CE5-B84F-E764CD84844D}"/>
              </a:ext>
            </a:extLst>
          </p:cNvPr>
          <p:cNvSpPr txBox="1"/>
          <p:nvPr/>
        </p:nvSpPr>
        <p:spPr>
          <a:xfrm>
            <a:off x="1175657" y="2090057"/>
            <a:ext cx="9738391" cy="25545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sz="2000" dirty="0"/>
              <a:t>The crossover operator used in this implementation picks weights for the child by alternating between parents. That is, odd numbered weights come from one parent and the even numbered weights from the second parent. The Same procedure is repeated for biases.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mutation operator randomly either increments or decrements a weight or a bias.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calculation of fitness is eased by using </a:t>
            </a:r>
            <a:r>
              <a:rPr lang="en-US" sz="2000" dirty="0" err="1"/>
              <a:t>ReLu</a:t>
            </a:r>
            <a:r>
              <a:rPr lang="en-US" sz="2000" dirty="0"/>
              <a:t> activation function.</a:t>
            </a:r>
          </a:p>
        </p:txBody>
      </p:sp>
    </p:spTree>
    <p:extLst>
      <p:ext uri="{BB962C8B-B14F-4D97-AF65-F5344CB8AC3E}">
        <p14:creationId xmlns:p14="http://schemas.microsoft.com/office/powerpoint/2010/main" val="301523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a:bodyPr>
          <a:lstStyle/>
          <a:p>
            <a:r>
              <a:rPr lang="en-US" sz="2000" dirty="0">
                <a:solidFill>
                  <a:srgbClr val="FFFFFF"/>
                </a:solidFill>
              </a:rPr>
              <a:t>This particular network can simulate XOR gate. It gives the actual output and its inverted version.</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Evolving the Network using 	Genetic Algorithm</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6414251" y="2331942"/>
            <a:ext cx="4776264" cy="147732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rgbClr val="FFFFFF"/>
                </a:solidFill>
              </a:rPr>
              <a:t>Weights[12] = {95, -212, -99, -193, 185, -181, 156, -156, 120, -120, -177, 177};</a:t>
            </a:r>
          </a:p>
          <a:p>
            <a:endParaRPr lang="en-US" dirty="0">
              <a:solidFill>
                <a:srgbClr val="FFFFFF"/>
              </a:solidFill>
            </a:endParaRPr>
          </a:p>
          <a:p>
            <a:r>
              <a:rPr lang="en-US" dirty="0">
                <a:solidFill>
                  <a:srgbClr val="FFFFFF"/>
                </a:solidFill>
              </a:rPr>
              <a:t>Biases[7] = {-21503 , -19102 , -59, -16 , -62, -2992, -15008};</a:t>
            </a:r>
            <a:endParaRPr lang="en-US" dirty="0"/>
          </a:p>
        </p:txBody>
      </p:sp>
    </p:spTree>
    <p:extLst>
      <p:ext uri="{BB962C8B-B14F-4D97-AF65-F5344CB8AC3E}">
        <p14:creationId xmlns:p14="http://schemas.microsoft.com/office/powerpoint/2010/main" val="37505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131747" y="2268954"/>
            <a:ext cx="11962281" cy="1837395"/>
          </a:xfrm>
        </p:spPr>
        <p:txBody>
          <a:bodyPr>
            <a:normAutofit/>
          </a:bodyPr>
          <a:lstStyle/>
          <a:p>
            <a:pPr algn="ctr"/>
            <a:r>
              <a:rPr lang="en-US" sz="6600" dirty="0"/>
              <a:t>Thank You</a:t>
            </a:r>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8279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a:xfrm>
            <a:off x="676656" y="2036732"/>
            <a:ext cx="10753725" cy="3766185"/>
          </a:xfrm>
        </p:spPr>
        <p:txBody>
          <a:bodyPr>
            <a:normAutofit/>
          </a:bodyPr>
          <a:lstStyle/>
          <a:p>
            <a:r>
              <a:rPr lang="en-US" dirty="0"/>
              <a:t>Project Description</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sz="half" idx="1"/>
          </p:nvPr>
        </p:nvSpPr>
        <p:spPr/>
        <p:txBody>
          <a:bodyPr/>
          <a:lstStyle/>
          <a:p>
            <a:r>
              <a:rPr lang="en-US" dirty="0"/>
              <a:t>Objective</a:t>
            </a:r>
          </a:p>
          <a:p>
            <a:pPr lvl="1"/>
            <a:r>
              <a:rPr lang="en-US" dirty="0"/>
              <a:t>Add your objective here</a:t>
            </a:r>
          </a:p>
        </p:txBody>
      </p:sp>
      <p:sp>
        <p:nvSpPr>
          <p:cNvPr id="4" name="Content Placeholder 3"/>
          <p:cNvSpPr>
            <a:spLocks noGrp="1"/>
          </p:cNvSpPr>
          <p:nvPr>
            <p:ph sz="half" idx="2"/>
          </p:nvPr>
        </p:nvSpPr>
        <p:spPr/>
        <p:txBody>
          <a:bodyPr/>
          <a:lstStyle/>
          <a:p>
            <a:r>
              <a:rPr lang="en-US" dirty="0"/>
              <a:t>Results</a:t>
            </a:r>
          </a:p>
          <a:p>
            <a:pPr lvl="1"/>
            <a:r>
              <a:rPr lang="en-US" dirty="0"/>
              <a:t>Add your results here</a:t>
            </a:r>
          </a:p>
        </p:txBody>
      </p:sp>
    </p:spTree>
    <p:extLst>
      <p:ext uri="{BB962C8B-B14F-4D97-AF65-F5344CB8AC3E}">
        <p14:creationId xmlns:p14="http://schemas.microsoft.com/office/powerpoint/2010/main" val="417252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Procedure/Methodology</a:t>
            </a:r>
          </a:p>
        </p:txBody>
      </p:sp>
      <p:sp>
        <p:nvSpPr>
          <p:cNvPr id="3" name="Content Placeholder 2"/>
          <p:cNvSpPr>
            <a:spLocks noGrp="1"/>
          </p:cNvSpPr>
          <p:nvPr>
            <p:ph idx="1"/>
          </p:nvPr>
        </p:nvSpPr>
        <p:spPr/>
        <p:txBody>
          <a:bodyPr/>
          <a:lstStyle/>
          <a:p>
            <a:r>
              <a:rPr lang="en-US" dirty="0"/>
              <a:t>Procedure</a:t>
            </a:r>
          </a:p>
          <a:p>
            <a:r>
              <a:rPr lang="en-US" dirty="0"/>
              <a:t>Key assumptions</a:t>
            </a:r>
          </a:p>
          <a:p>
            <a:endParaRPr lang="en-US" dirty="0"/>
          </a:p>
        </p:txBody>
      </p:sp>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findings/results</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p:txBody>
      </p:sp>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research area</a:t>
            </a:r>
          </a:p>
        </p:txBody>
      </p:sp>
      <p:sp>
        <p:nvSpPr>
          <p:cNvPr id="3" name="Text Placeholder 2"/>
          <p:cNvSpPr>
            <a:spLocks noGrp="1"/>
          </p:cNvSpPr>
          <p:nvPr>
            <p:ph type="subTitle" idx="1"/>
          </p:nvPr>
        </p:nvSpPr>
        <p:spPr/>
        <p:txBody>
          <a:bodyPr/>
          <a:lstStyle/>
          <a:p>
            <a:r>
              <a:rPr lang="en-US"/>
              <a:t>Group member name</a:t>
            </a:r>
          </a:p>
        </p:txBody>
      </p:sp>
    </p:spTree>
    <p:extLst>
      <p:ext uri="{BB962C8B-B14F-4D97-AF65-F5344CB8AC3E}">
        <p14:creationId xmlns:p14="http://schemas.microsoft.com/office/powerpoint/2010/main" val="144418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3" name="Text Placeholder 2"/>
          <p:cNvSpPr>
            <a:spLocks noGrp="1"/>
          </p:cNvSpPr>
          <p:nvPr>
            <p:ph type="body" idx="1"/>
          </p:nvPr>
        </p:nvSpPr>
        <p:spPr/>
        <p:txBody>
          <a:bodyPr/>
          <a:lstStyle/>
          <a:p>
            <a:r>
              <a:rPr lang="en-US" dirty="0"/>
              <a:t>heading</a:t>
            </a:r>
          </a:p>
        </p:txBody>
      </p:sp>
      <p:sp>
        <p:nvSpPr>
          <p:cNvPr id="4" name="Content Placeholder 3"/>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dirty="0"/>
              <a:t>heading</a:t>
            </a:r>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p:txBody>
      </p:sp>
    </p:spTree>
    <p:extLst>
      <p:ext uri="{BB962C8B-B14F-4D97-AF65-F5344CB8AC3E}">
        <p14:creationId xmlns:p14="http://schemas.microsoft.com/office/powerpoint/2010/main" val="994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sp>
        <p:nvSpPr>
          <p:cNvPr id="4" name="Text Placeholder 3"/>
          <p:cNvSpPr>
            <a:spLocks noGrp="1"/>
          </p:cNvSpPr>
          <p:nvPr>
            <p:ph type="body" sz="half" idx="2"/>
          </p:nvPr>
        </p:nvSpPr>
        <p:spPr/>
        <p:txBody>
          <a:bodyPr/>
          <a:lstStyle/>
          <a:p>
            <a:r>
              <a:rPr lang="en-US"/>
              <a:t>Optional statement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4240463"/>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566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endParaRPr lang="en-US" sz="2000" dirty="0">
              <a:solidFill>
                <a:srgbClr val="FFFFFF"/>
              </a:solidFill>
            </a:endParaRPr>
          </a:p>
          <a:p>
            <a:r>
              <a:rPr lang="en-US" sz="2000" dirty="0">
                <a:solidFill>
                  <a:srgbClr val="FFFFFF"/>
                </a:solidFill>
              </a:rPr>
              <a:t>     Input Layer	Hidden Layer      Output Layer	</a:t>
            </a:r>
          </a:p>
          <a:p>
            <a:endParaRPr lang="en-US" sz="2000" dirty="0">
              <a:solidFill>
                <a:srgbClr val="FFFFFF"/>
              </a:solidFill>
            </a:endParaRPr>
          </a:p>
          <a:p>
            <a:r>
              <a:rPr lang="en-US" sz="2000" dirty="0">
                <a:solidFill>
                  <a:srgbClr val="FFFFFF"/>
                </a:solidFill>
              </a:rPr>
              <a:t>	            Information Flow</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Structure of a Neural Network</a:t>
            </a:r>
            <a:endParaRPr lang="en-US" sz="6600" dirty="0"/>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99C8EF48-93E7-4799-AB87-17F2A7D13BCE}"/>
              </a:ext>
            </a:extLst>
          </p:cNvPr>
          <p:cNvSpPr/>
          <p:nvPr/>
        </p:nvSpPr>
        <p:spPr>
          <a:xfrm>
            <a:off x="2623295" y="5127169"/>
            <a:ext cx="2936437" cy="2678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36607F4-2FA9-4B16-A3DD-9722A5BEEF9A}"/>
              </a:ext>
            </a:extLst>
          </p:cNvPr>
          <p:cNvCxnSpPr>
            <a:cxnSpLocks/>
          </p:cNvCxnSpPr>
          <p:nvPr/>
        </p:nvCxnSpPr>
        <p:spPr>
          <a:xfrm flipH="1" flipV="1">
            <a:off x="6831188" y="1714427"/>
            <a:ext cx="1436835" cy="1532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dirty="0"/>
              <a:t>A connection has a weight and connects two neurons.</a:t>
            </a:r>
          </a:p>
          <a:p>
            <a:pPr marL="285750" indent="-285750">
              <a:buFont typeface="Arial" panose="020B0604020202020204" pitchFamily="34" charset="0"/>
              <a:buChar char="•"/>
            </a:pPr>
            <a:r>
              <a:rPr lang="en-US" dirty="0"/>
              <a:t>When a value is passed through it, it is multiplied by the weight.</a:t>
            </a:r>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54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4974689"/>
              </p:ext>
            </p:extLst>
          </p:nvPr>
        </p:nvGraphicFramePr>
        <p:xfrm>
          <a:off x="676275" y="2011363"/>
          <a:ext cx="10753724" cy="3096095"/>
        </p:xfrm>
        <a:graphic>
          <a:graphicData uri="http://schemas.openxmlformats.org/drawingml/2006/table">
            <a:tbl>
              <a:tblPr firstRow="1" bandRow="1">
                <a:tableStyleId>{1FECB4D8-DB02-4DC6-A0A2-4F2EBAE1DC90}</a:tableStyleId>
              </a:tblPr>
              <a:tblGrid>
                <a:gridCol w="2688431">
                  <a:extLst>
                    <a:ext uri="{9D8B030D-6E8A-4147-A177-3AD203B41FA5}">
                      <a16:colId xmlns:a16="http://schemas.microsoft.com/office/drawing/2014/main" val="20000"/>
                    </a:ext>
                  </a:extLst>
                </a:gridCol>
                <a:gridCol w="2688431">
                  <a:extLst>
                    <a:ext uri="{9D8B030D-6E8A-4147-A177-3AD203B41FA5}">
                      <a16:colId xmlns:a16="http://schemas.microsoft.com/office/drawing/2014/main" val="20001"/>
                    </a:ext>
                  </a:extLst>
                </a:gridCol>
                <a:gridCol w="2688431">
                  <a:extLst>
                    <a:ext uri="{9D8B030D-6E8A-4147-A177-3AD203B41FA5}">
                      <a16:colId xmlns:a16="http://schemas.microsoft.com/office/drawing/2014/main" val="20002"/>
                    </a:ext>
                  </a:extLst>
                </a:gridCol>
                <a:gridCol w="2688431">
                  <a:extLst>
                    <a:ext uri="{9D8B030D-6E8A-4147-A177-3AD203B41FA5}">
                      <a16:colId xmlns:a16="http://schemas.microsoft.com/office/drawing/2014/main" val="20003"/>
                    </a:ext>
                  </a:extLst>
                </a:gridCol>
              </a:tblGrid>
              <a:tr h="619219">
                <a:tc>
                  <a:txBody>
                    <a:bodyPr/>
                    <a:lstStyle/>
                    <a:p>
                      <a:pPr algn="ctr"/>
                      <a:r>
                        <a:rPr lang="en-US"/>
                        <a:t>Heading</a:t>
                      </a:r>
                    </a:p>
                  </a:txBody>
                  <a:tcPr anchor="ctr"/>
                </a:tc>
                <a:tc>
                  <a:txBody>
                    <a:bodyPr/>
                    <a:lstStyle/>
                    <a:p>
                      <a:pPr algn="ctr"/>
                      <a:r>
                        <a:rPr lang="en-US"/>
                        <a:t>Heading</a:t>
                      </a:r>
                    </a:p>
                  </a:txBody>
                  <a:tcPr anchor="ctr"/>
                </a:tc>
                <a:tc>
                  <a:txBody>
                    <a:bodyPr/>
                    <a:lstStyle/>
                    <a:p>
                      <a:pPr algn="ctr"/>
                      <a:r>
                        <a:rPr lang="en-US"/>
                        <a:t>Heading</a:t>
                      </a:r>
                    </a:p>
                  </a:txBody>
                  <a:tcPr anchor="ctr"/>
                </a:tc>
                <a:tc>
                  <a:txBody>
                    <a:bodyPr/>
                    <a:lstStyle/>
                    <a:p>
                      <a:pPr algn="ctr"/>
                      <a:r>
                        <a:rPr lang="en-US"/>
                        <a:t>Heading</a:t>
                      </a:r>
                    </a:p>
                  </a:txBody>
                  <a:tcPr anchor="ctr"/>
                </a:tc>
                <a:extLst>
                  <a:ext uri="{0D108BD9-81ED-4DB2-BD59-A6C34878D82A}">
                    <a16:rowId xmlns:a16="http://schemas.microsoft.com/office/drawing/2014/main" val="10000"/>
                  </a:ext>
                </a:extLst>
              </a:tr>
              <a:tr h="619219">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1"/>
                  </a:ext>
                </a:extLst>
              </a:tr>
              <a:tr h="619219">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2"/>
                  </a:ext>
                </a:extLst>
              </a:tr>
              <a:tr h="619219">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3"/>
                  </a:ext>
                </a:extLst>
              </a:tr>
              <a:tr h="619219">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8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Second Research Area</a:t>
            </a:r>
          </a:p>
        </p:txBody>
      </p:sp>
      <p:sp>
        <p:nvSpPr>
          <p:cNvPr id="3" name="Text Placeholder 2"/>
          <p:cNvSpPr>
            <a:spLocks noGrp="1"/>
          </p:cNvSpPr>
          <p:nvPr>
            <p:ph type="subTitle" idx="1"/>
          </p:nvPr>
        </p:nvSpPr>
        <p:spPr/>
        <p:txBody>
          <a:bodyPr/>
          <a:lstStyle/>
          <a:p>
            <a:r>
              <a:rPr lang="en-US"/>
              <a:t>Group member name</a:t>
            </a:r>
          </a:p>
        </p:txBody>
      </p:sp>
    </p:spTree>
    <p:extLst>
      <p:ext uri="{BB962C8B-B14F-4D97-AF65-F5344CB8AC3E}">
        <p14:creationId xmlns:p14="http://schemas.microsoft.com/office/powerpoint/2010/main" val="413032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6" name="Text Placeholder 5"/>
          <p:cNvSpPr>
            <a:spLocks noGrp="1"/>
          </p:cNvSpPr>
          <p:nvPr>
            <p:ph type="body" idx="1"/>
          </p:nvPr>
        </p:nvSpPr>
        <p:spPr/>
        <p:txBody>
          <a:bodyPr/>
          <a:lstStyle/>
          <a:p>
            <a:r>
              <a:rPr lang="en-US" dirty="0"/>
              <a:t>Heading	</a:t>
            </a:r>
          </a:p>
        </p:txBody>
      </p:sp>
      <p:sp>
        <p:nvSpPr>
          <p:cNvPr id="7" name="Content Placeholder 6"/>
          <p:cNvSpPr>
            <a:spLocks noGrp="1"/>
          </p:cNvSpPr>
          <p:nvPr>
            <p:ph sz="half" idx="2"/>
          </p:nvPr>
        </p:nvSpPr>
        <p:spPr/>
        <p:txBody>
          <a:bodyPr/>
          <a:lstStyle/>
          <a:p>
            <a:r>
              <a:rPr lang="en-US" dirty="0"/>
              <a:t>List item</a:t>
            </a:r>
          </a:p>
          <a:p>
            <a:r>
              <a:rPr lang="en-US" dirty="0"/>
              <a:t>List item</a:t>
            </a:r>
          </a:p>
          <a:p>
            <a:r>
              <a:rPr lang="en-US" dirty="0"/>
              <a:t>List item</a:t>
            </a:r>
          </a:p>
          <a:p>
            <a:endParaRPr lang="en-US" dirty="0"/>
          </a:p>
        </p:txBody>
      </p:sp>
      <p:sp>
        <p:nvSpPr>
          <p:cNvPr id="8" name="Text Placeholder 7"/>
          <p:cNvSpPr>
            <a:spLocks noGrp="1"/>
          </p:cNvSpPr>
          <p:nvPr>
            <p:ph type="body" sz="quarter" idx="3"/>
          </p:nvPr>
        </p:nvSpPr>
        <p:spPr/>
        <p:txBody>
          <a:bodyPr/>
          <a:lstStyle/>
          <a:p>
            <a:r>
              <a:rPr lang="en-US" dirty="0"/>
              <a:t>Heading</a:t>
            </a:r>
          </a:p>
        </p:txBody>
      </p:sp>
      <p:sp>
        <p:nvSpPr>
          <p:cNvPr id="9" name="Content Placeholder 8"/>
          <p:cNvSpPr>
            <a:spLocks noGrp="1"/>
          </p:cNvSpPr>
          <p:nvPr>
            <p:ph sz="quarter" idx="4"/>
          </p:nvPr>
        </p:nvSpPr>
        <p:spPr/>
        <p:txBody>
          <a:bodyPr/>
          <a:lstStyle/>
          <a:p>
            <a:r>
              <a:rPr lang="en-US" dirty="0"/>
              <a:t>List item</a:t>
            </a:r>
          </a:p>
          <a:p>
            <a:r>
              <a:rPr lang="en-US" dirty="0"/>
              <a:t>List item</a:t>
            </a:r>
          </a:p>
          <a:p>
            <a:r>
              <a:rPr lang="en-US" dirty="0"/>
              <a:t>List item</a:t>
            </a:r>
          </a:p>
          <a:p>
            <a:endParaRPr lang="en-US" dirty="0"/>
          </a:p>
        </p:txBody>
      </p:sp>
    </p:spTree>
    <p:extLst>
      <p:ext uri="{BB962C8B-B14F-4D97-AF65-F5344CB8AC3E}">
        <p14:creationId xmlns:p14="http://schemas.microsoft.com/office/powerpoint/2010/main" val="199132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396293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72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br>
              <a:rPr lang="en-US" dirty="0"/>
            </a:br>
            <a:r>
              <a:rPr lang="en-US" dirty="0"/>
              <a:t>Observations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1967882"/>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Placeholder 7"/>
          <p:cNvSpPr>
            <a:spLocks noGrp="1"/>
          </p:cNvSpPr>
          <p:nvPr>
            <p:ph type="body" sz="half" idx="2"/>
          </p:nvPr>
        </p:nvSpPr>
        <p:spPr/>
        <p:txBody>
          <a:bodyPr/>
          <a:lstStyle/>
          <a:p>
            <a:r>
              <a:rPr lang="en-US"/>
              <a:t>Optional statement</a:t>
            </a:r>
          </a:p>
        </p:txBody>
      </p:sp>
    </p:spTree>
    <p:extLst>
      <p:ext uri="{BB962C8B-B14F-4D97-AF65-F5344CB8AC3E}">
        <p14:creationId xmlns:p14="http://schemas.microsoft.com/office/powerpoint/2010/main" val="4837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Third research area</a:t>
            </a:r>
          </a:p>
        </p:txBody>
      </p:sp>
      <p:sp>
        <p:nvSpPr>
          <p:cNvPr id="3" name="Subtitle 2"/>
          <p:cNvSpPr>
            <a:spLocks noGrp="1"/>
          </p:cNvSpPr>
          <p:nvPr>
            <p:ph type="subTitle" idx="1"/>
          </p:nvPr>
        </p:nvSpPr>
        <p:spPr/>
        <p:txBody>
          <a:bodyPr/>
          <a:lstStyle/>
          <a:p>
            <a:r>
              <a:rPr lang="en-US"/>
              <a:t>Group member name</a:t>
            </a:r>
          </a:p>
        </p:txBody>
      </p:sp>
    </p:spTree>
    <p:extLst>
      <p:ext uri="{BB962C8B-B14F-4D97-AF65-F5344CB8AC3E}">
        <p14:creationId xmlns:p14="http://schemas.microsoft.com/office/powerpoint/2010/main" val="362816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dirty="0"/>
              <a:t>heading</a:t>
            </a:r>
          </a:p>
        </p:txBody>
      </p:sp>
      <p:sp>
        <p:nvSpPr>
          <p:cNvPr id="3" name="Content Placeholder 2"/>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dirty="0"/>
              <a:t>heading</a:t>
            </a:r>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a:p>
            <a:endParaRPr lang="en-US" dirty="0"/>
          </a:p>
        </p:txBody>
      </p:sp>
    </p:spTree>
    <p:extLst>
      <p:ext uri="{BB962C8B-B14F-4D97-AF65-F5344CB8AC3E}">
        <p14:creationId xmlns:p14="http://schemas.microsoft.com/office/powerpoint/2010/main" val="2417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observations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25059564"/>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8374257"/>
              </p:ext>
            </p:extLst>
          </p:nvPr>
        </p:nvGraphicFramePr>
        <p:xfrm>
          <a:off x="676275" y="2011363"/>
          <a:ext cx="10753724" cy="2807770"/>
        </p:xfrm>
        <a:graphic>
          <a:graphicData uri="http://schemas.openxmlformats.org/drawingml/2006/table">
            <a:tbl>
              <a:tblPr firstRow="1" bandRow="1">
                <a:tableStyleId>{FABFCF23-3B69-468F-B69F-88F6DE6A72F2}</a:tableStyleId>
              </a:tblPr>
              <a:tblGrid>
                <a:gridCol w="2688431">
                  <a:extLst>
                    <a:ext uri="{9D8B030D-6E8A-4147-A177-3AD203B41FA5}">
                      <a16:colId xmlns:a16="http://schemas.microsoft.com/office/drawing/2014/main" val="20000"/>
                    </a:ext>
                  </a:extLst>
                </a:gridCol>
                <a:gridCol w="2688431">
                  <a:extLst>
                    <a:ext uri="{9D8B030D-6E8A-4147-A177-3AD203B41FA5}">
                      <a16:colId xmlns:a16="http://schemas.microsoft.com/office/drawing/2014/main" val="20001"/>
                    </a:ext>
                  </a:extLst>
                </a:gridCol>
                <a:gridCol w="2688431">
                  <a:extLst>
                    <a:ext uri="{9D8B030D-6E8A-4147-A177-3AD203B41FA5}">
                      <a16:colId xmlns:a16="http://schemas.microsoft.com/office/drawing/2014/main" val="20002"/>
                    </a:ext>
                  </a:extLst>
                </a:gridCol>
                <a:gridCol w="2688431">
                  <a:extLst>
                    <a:ext uri="{9D8B030D-6E8A-4147-A177-3AD203B41FA5}">
                      <a16:colId xmlns:a16="http://schemas.microsoft.com/office/drawing/2014/main" val="20003"/>
                    </a:ext>
                  </a:extLst>
                </a:gridCol>
              </a:tblGrid>
              <a:tr h="561554">
                <a:tc>
                  <a:txBody>
                    <a:bodyPr/>
                    <a:lstStyle/>
                    <a:p>
                      <a:pPr algn="ctr"/>
                      <a:r>
                        <a:rPr lang="en-US"/>
                        <a:t>Heading</a:t>
                      </a:r>
                    </a:p>
                  </a:txBody>
                  <a:tcPr anchor="ctr"/>
                </a:tc>
                <a:tc>
                  <a:txBody>
                    <a:bodyPr/>
                    <a:lstStyle/>
                    <a:p>
                      <a:pPr algn="ctr"/>
                      <a:r>
                        <a:rPr lang="en-US"/>
                        <a:t>Heading</a:t>
                      </a:r>
                    </a:p>
                  </a:txBody>
                  <a:tcPr anchor="ctr"/>
                </a:tc>
                <a:tc>
                  <a:txBody>
                    <a:bodyPr/>
                    <a:lstStyle/>
                    <a:p>
                      <a:pPr algn="ctr"/>
                      <a:r>
                        <a:rPr lang="en-US"/>
                        <a:t>Heading</a:t>
                      </a:r>
                    </a:p>
                  </a:txBody>
                  <a:tcPr anchor="ctr"/>
                </a:tc>
                <a:tc>
                  <a:txBody>
                    <a:bodyPr/>
                    <a:lstStyle/>
                    <a:p>
                      <a:pPr algn="ctr"/>
                      <a:r>
                        <a:rPr lang="en-US"/>
                        <a:t>Heading</a:t>
                      </a:r>
                    </a:p>
                  </a:txBody>
                  <a:tcPr anchor="ctr"/>
                </a:tc>
                <a:extLst>
                  <a:ext uri="{0D108BD9-81ED-4DB2-BD59-A6C34878D82A}">
                    <a16:rowId xmlns:a16="http://schemas.microsoft.com/office/drawing/2014/main" val="10000"/>
                  </a:ext>
                </a:extLst>
              </a:tr>
              <a:tr h="561554">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1"/>
                  </a:ext>
                </a:extLst>
              </a:tr>
              <a:tr h="561554">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2"/>
                  </a:ext>
                </a:extLst>
              </a:tr>
              <a:tr h="561554">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3"/>
                  </a:ext>
                </a:extLst>
              </a:tr>
              <a:tr h="561554">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tc>
                  <a:txBody>
                    <a:bodyPr/>
                    <a:lstStyle/>
                    <a:p>
                      <a:pPr algn="ctr"/>
                      <a:r>
                        <a:rPr lang="en-US"/>
                        <a:t>Text</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080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a:t>Optional statement</a:t>
            </a:r>
          </a:p>
        </p:txBody>
      </p:sp>
    </p:spTree>
    <p:extLst>
      <p:ext uri="{BB962C8B-B14F-4D97-AF65-F5344CB8AC3E}">
        <p14:creationId xmlns:p14="http://schemas.microsoft.com/office/powerpoint/2010/main" val="4216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endParaRPr lang="en-US" sz="2000" dirty="0">
              <a:solidFill>
                <a:srgbClr val="FFFFFF"/>
              </a:solidFill>
            </a:endParaRPr>
          </a:p>
          <a:p>
            <a:r>
              <a:rPr lang="en-US" sz="2000" dirty="0">
                <a:solidFill>
                  <a:srgbClr val="FFFFFF"/>
                </a:solidFill>
              </a:rPr>
              <a:t>     Input Layer	Hidden Layer      Output Layer	</a:t>
            </a:r>
          </a:p>
          <a:p>
            <a:endParaRPr lang="en-US" sz="2000" dirty="0">
              <a:solidFill>
                <a:srgbClr val="FFFFFF"/>
              </a:solidFill>
            </a:endParaRPr>
          </a:p>
          <a:p>
            <a:r>
              <a:rPr lang="en-US" sz="2000" dirty="0">
                <a:solidFill>
                  <a:srgbClr val="FFFFFF"/>
                </a:solidFill>
              </a:rPr>
              <a:t>	            Information Flow</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Structure of a Neural Network</a:t>
            </a:r>
            <a:endParaRPr lang="en-US" sz="6600" dirty="0"/>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99C8EF48-93E7-4799-AB87-17F2A7D13BCE}"/>
              </a:ext>
            </a:extLst>
          </p:cNvPr>
          <p:cNvSpPr/>
          <p:nvPr/>
        </p:nvSpPr>
        <p:spPr>
          <a:xfrm>
            <a:off x="2623295" y="5127169"/>
            <a:ext cx="2936437" cy="2678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36607F4-2FA9-4B16-A3DD-9722A5BEEF9A}"/>
              </a:ext>
            </a:extLst>
          </p:cNvPr>
          <p:cNvCxnSpPr>
            <a:cxnSpLocks/>
          </p:cNvCxnSpPr>
          <p:nvPr/>
        </p:nvCxnSpPr>
        <p:spPr>
          <a:xfrm flipH="1" flipV="1">
            <a:off x="6831188" y="1714427"/>
            <a:ext cx="1436835" cy="1532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dirty="0"/>
              <a:t>A connection has a weight and connects two neurons.</a:t>
            </a:r>
          </a:p>
          <a:p>
            <a:pPr marL="285750" indent="-285750">
              <a:buFont typeface="Arial" panose="020B0604020202020204" pitchFamily="34" charset="0"/>
              <a:buChar char="•"/>
            </a:pPr>
            <a:r>
              <a:rPr lang="en-US" dirty="0"/>
              <a:t>When a value is passed through it, it is multiplied by the weight.</a:t>
            </a:r>
          </a:p>
        </p:txBody>
      </p:sp>
      <p:sp>
        <p:nvSpPr>
          <p:cNvPr id="41" name="Flowchart: Connector 40">
            <a:extLst>
              <a:ext uri="{FF2B5EF4-FFF2-40B4-BE49-F238E27FC236}">
                <a16:creationId xmlns:a16="http://schemas.microsoft.com/office/drawing/2014/main" id="{00E2BB07-E850-4B0B-9830-81134E81003D}"/>
              </a:ext>
            </a:extLst>
          </p:cNvPr>
          <p:cNvSpPr/>
          <p:nvPr/>
        </p:nvSpPr>
        <p:spPr>
          <a:xfrm>
            <a:off x="7319884" y="3295858"/>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286232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dirty="0"/>
              <a:t>A node has a bias and an activation function.</a:t>
            </a:r>
          </a:p>
          <a:p>
            <a:pPr marL="285750" indent="-285750">
              <a:buFont typeface="Arial" panose="020B0604020202020204" pitchFamily="34" charset="0"/>
              <a:buChar char="•"/>
            </a:pPr>
            <a:r>
              <a:rPr lang="en-US" dirty="0"/>
              <a:t>It receives the sum of values from the nodes of preceding layer.</a:t>
            </a:r>
          </a:p>
          <a:p>
            <a:pPr marL="285750" indent="-285750">
              <a:buFont typeface="Arial" panose="020B0604020202020204" pitchFamily="34" charset="0"/>
              <a:buChar char="•"/>
            </a:pPr>
            <a:r>
              <a:rPr lang="en-US" dirty="0"/>
              <a:t>The bias is then subtracted from that sum.</a:t>
            </a:r>
          </a:p>
          <a:p>
            <a:pPr marL="285750" indent="-285750">
              <a:buFont typeface="Arial" panose="020B0604020202020204" pitchFamily="34" charset="0"/>
              <a:buChar char="•"/>
            </a:pPr>
            <a:r>
              <a:rPr lang="en-US" dirty="0"/>
              <a:t>The result is fed to the activation function.</a:t>
            </a:r>
          </a:p>
        </p:txBody>
      </p:sp>
    </p:spTree>
    <p:extLst>
      <p:ext uri="{BB962C8B-B14F-4D97-AF65-F5344CB8AC3E}">
        <p14:creationId xmlns:p14="http://schemas.microsoft.com/office/powerpoint/2010/main" val="25503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dirty="0"/>
              <a:t>Brief summary of what you discovered based on research</a:t>
            </a:r>
          </a:p>
        </p:txBody>
      </p:sp>
    </p:spTree>
    <p:extLst>
      <p:ext uri="{BB962C8B-B14F-4D97-AF65-F5344CB8AC3E}">
        <p14:creationId xmlns:p14="http://schemas.microsoft.com/office/powerpoint/2010/main" val="3305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Works cited</a:t>
            </a:r>
          </a:p>
          <a:p>
            <a:r>
              <a:rPr lang="en-US" dirty="0"/>
              <a:t>Additional supporting data</a:t>
            </a:r>
          </a:p>
          <a:p>
            <a:endParaRPr lang="en-US" dirty="0"/>
          </a:p>
        </p:txBody>
      </p:sp>
    </p:spTree>
    <p:extLst>
      <p:ext uri="{BB962C8B-B14F-4D97-AF65-F5344CB8AC3E}">
        <p14:creationId xmlns:p14="http://schemas.microsoft.com/office/powerpoint/2010/main" val="773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r>
              <a:rPr lang="en-US" sz="2000" dirty="0">
                <a:solidFill>
                  <a:srgbClr val="FFFFFF"/>
                </a:solidFill>
              </a:rPr>
              <a:t> </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Structure of a Neural Network</a:t>
            </a:r>
            <a:endParaRPr lang="en-US" sz="6600" dirty="0"/>
          </a:p>
        </p:txBody>
      </p: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86EBB0E-073B-46A2-A6FE-F6F7511287B0}"/>
              </a:ext>
            </a:extLst>
          </p:cNvPr>
          <p:cNvSpPr txBox="1"/>
          <p:nvPr/>
        </p:nvSpPr>
        <p:spPr>
          <a:xfrm>
            <a:off x="696689" y="1527937"/>
            <a:ext cx="7500257" cy="286232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Question: Why does a neuron have an Activation Function?</a:t>
            </a:r>
          </a:p>
          <a:p>
            <a:endParaRPr lang="en-US" sz="2000" dirty="0"/>
          </a:p>
          <a:p>
            <a:r>
              <a:rPr lang="en-US" sz="2000" dirty="0"/>
              <a:t>Answer: To introduce non-linearity.</a:t>
            </a:r>
          </a:p>
          <a:p>
            <a:endParaRPr lang="en-US" sz="2000" dirty="0"/>
          </a:p>
          <a:p>
            <a:endParaRPr lang="en-US" sz="2000" dirty="0"/>
          </a:p>
          <a:p>
            <a:r>
              <a:rPr lang="en-US" sz="2000" dirty="0"/>
              <a:t>Question: Why does a neuron have a bias?</a:t>
            </a:r>
          </a:p>
          <a:p>
            <a:endParaRPr lang="en-US" sz="2000" dirty="0"/>
          </a:p>
          <a:p>
            <a:r>
              <a:rPr lang="en-US" sz="2000" dirty="0"/>
              <a:t>Answer: To shift the displace or shift the activation function.</a:t>
            </a:r>
          </a:p>
          <a:p>
            <a:endParaRPr lang="en-US" sz="2000" dirty="0"/>
          </a:p>
        </p:txBody>
      </p:sp>
    </p:spTree>
    <p:extLst>
      <p:ext uri="{BB962C8B-B14F-4D97-AF65-F5344CB8AC3E}">
        <p14:creationId xmlns:p14="http://schemas.microsoft.com/office/powerpoint/2010/main" val="30295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r>
              <a:rPr lang="en-US" sz="2000" dirty="0">
                <a:solidFill>
                  <a:srgbClr val="FFFFFF"/>
                </a:solidFill>
              </a:rPr>
              <a:t> </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Structure of a Neural Network</a:t>
            </a:r>
            <a:endParaRPr lang="en-US" sz="6600" dirty="0"/>
          </a:p>
        </p:txBody>
      </p: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86EBB0E-073B-46A2-A6FE-F6F7511287B0}"/>
              </a:ext>
            </a:extLst>
          </p:cNvPr>
          <p:cNvSpPr txBox="1"/>
          <p:nvPr/>
        </p:nvSpPr>
        <p:spPr>
          <a:xfrm>
            <a:off x="696689" y="1527937"/>
            <a:ext cx="7500257" cy="347787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Following are some of the activation functions:</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a:t>Sigmoid</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err="1"/>
              <a:t>Softmax</a:t>
            </a:r>
            <a:endParaRPr lang="en-US" sz="2000" i="1" dirty="0"/>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a:t>Tanh </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err="1"/>
              <a:t>ReLu</a:t>
            </a:r>
            <a:r>
              <a:rPr lang="en-US" sz="2000" i="1" dirty="0"/>
              <a:t> -Rectified linear units</a:t>
            </a: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94449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endParaRPr lang="en-US" sz="2000" dirty="0">
              <a:solidFill>
                <a:srgbClr val="FFFFFF"/>
              </a:solidFill>
            </a:endParaRPr>
          </a:p>
          <a:p>
            <a:r>
              <a:rPr lang="en-US" sz="2000" dirty="0">
                <a:solidFill>
                  <a:srgbClr val="FFFFFF"/>
                </a:solidFill>
              </a:rPr>
              <a:t>     Input Layer	Hidden Layer      Output Layer	</a:t>
            </a:r>
          </a:p>
          <a:p>
            <a:endParaRPr lang="en-US" sz="2000" dirty="0">
              <a:solidFill>
                <a:srgbClr val="FFFFFF"/>
              </a:solidFill>
            </a:endParaRPr>
          </a:p>
          <a:p>
            <a:r>
              <a:rPr lang="en-US" sz="2000" dirty="0">
                <a:solidFill>
                  <a:srgbClr val="FFFFFF"/>
                </a:solidFill>
              </a:rPr>
              <a:t>	            Information Flow</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How To Code This Structure</a:t>
            </a:r>
            <a:endParaRPr lang="en-US" sz="6600" dirty="0"/>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99C8EF48-93E7-4799-AB87-17F2A7D13BCE}"/>
              </a:ext>
            </a:extLst>
          </p:cNvPr>
          <p:cNvSpPr/>
          <p:nvPr/>
        </p:nvSpPr>
        <p:spPr>
          <a:xfrm>
            <a:off x="2623295" y="5127169"/>
            <a:ext cx="2936437" cy="2678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142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481900" y="4064625"/>
            <a:ext cx="9228201" cy="2122033"/>
          </a:xfrm>
        </p:spPr>
        <p:txBody>
          <a:bodyPr>
            <a:normAutofit/>
          </a:bodyPr>
          <a:lstStyle/>
          <a:p>
            <a:r>
              <a:rPr lang="en-US" sz="2000" dirty="0">
                <a:solidFill>
                  <a:srgbClr val="FFFFFF"/>
                </a:solidFill>
              </a:rPr>
              <a:t> </a:t>
            </a: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7320" y="-450975"/>
            <a:ext cx="10782300" cy="1837395"/>
          </a:xfrm>
        </p:spPr>
        <p:txBody>
          <a:bodyPr>
            <a:normAutofit/>
          </a:bodyPr>
          <a:lstStyle/>
          <a:p>
            <a:pPr algn="ctr"/>
            <a:r>
              <a:rPr lang="en-US" sz="6600" dirty="0">
                <a:cs typeface="Calibri Light"/>
              </a:rPr>
              <a:t>How To Code This Structure</a:t>
            </a:r>
            <a:endParaRPr lang="en-US" sz="6600" dirty="0"/>
          </a:p>
        </p:txBody>
      </p: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57CCCDC-70F3-45C1-AE24-02D82EA93730}"/>
              </a:ext>
            </a:extLst>
          </p:cNvPr>
          <p:cNvSpPr txBox="1"/>
          <p:nvPr/>
        </p:nvSpPr>
        <p:spPr>
          <a:xfrm>
            <a:off x="1066800" y="1534886"/>
            <a:ext cx="8512629" cy="25545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There are several possible ways, some of which are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Matrices</a:t>
            </a:r>
          </a:p>
          <a:p>
            <a:pPr marL="800100" lvl="1" indent="-342900">
              <a:buFont typeface="Arial" panose="020B0604020202020204" pitchFamily="34" charset="0"/>
              <a:buChar char="•"/>
            </a:pPr>
            <a:r>
              <a:rPr lang="en-US" sz="2000" dirty="0"/>
              <a:t>This is a widely employed approach.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Adjacency Matrix</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Dimensional Arrays</a:t>
            </a:r>
          </a:p>
        </p:txBody>
      </p:sp>
    </p:spTree>
    <p:extLst>
      <p:ext uri="{BB962C8B-B14F-4D97-AF65-F5344CB8AC3E}">
        <p14:creationId xmlns:p14="http://schemas.microsoft.com/office/powerpoint/2010/main" val="73378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2CC19-5EFC-4BCD-BAF2-D95A18916CF6}"/>
              </a:ext>
            </a:extLst>
          </p:cNvPr>
          <p:cNvSpPr>
            <a:spLocks noGrp="1"/>
          </p:cNvSpPr>
          <p:nvPr>
            <p:ph type="subTitle" idx="1"/>
          </p:nvPr>
        </p:nvSpPr>
        <p:spPr>
          <a:xfrm>
            <a:off x="1285952" y="4445626"/>
            <a:ext cx="9228201" cy="2151118"/>
          </a:xfrm>
        </p:spPr>
        <p:txBody>
          <a:bodyPr>
            <a:normAutofit lnSpcReduction="10000"/>
          </a:bodyPr>
          <a:lstStyle/>
          <a:p>
            <a:r>
              <a:rPr lang="en-US" sz="2000" dirty="0">
                <a:solidFill>
                  <a:srgbClr val="FFFFFF"/>
                </a:solidFill>
              </a:rPr>
              <a:t>We need an array to store the basic structure. We will call it </a:t>
            </a:r>
            <a:r>
              <a:rPr lang="en-US" sz="2000" dirty="0" err="1">
                <a:solidFill>
                  <a:srgbClr val="FFFFFF"/>
                </a:solidFill>
              </a:rPr>
              <a:t>ArrayOfNoOfNeuronsPerLayer</a:t>
            </a:r>
            <a:r>
              <a:rPr lang="en-US" sz="2000" dirty="0">
                <a:solidFill>
                  <a:srgbClr val="FFFFFF"/>
                </a:solidFill>
              </a:rPr>
              <a:t>.</a:t>
            </a:r>
          </a:p>
          <a:p>
            <a:r>
              <a:rPr lang="en-US" sz="2000" dirty="0">
                <a:solidFill>
                  <a:srgbClr val="FFFFFF"/>
                </a:solidFill>
              </a:rPr>
              <a:t>For this particular structure, the array looks like the following:</a:t>
            </a:r>
          </a:p>
          <a:p>
            <a:r>
              <a:rPr lang="en-US" sz="2000" dirty="0" err="1">
                <a:solidFill>
                  <a:srgbClr val="FFFFFF"/>
                </a:solidFill>
              </a:rPr>
              <a:t>ArrayOfNoOfNeuronsPerLayer</a:t>
            </a:r>
            <a:r>
              <a:rPr lang="en-US" sz="2000" dirty="0">
                <a:solidFill>
                  <a:srgbClr val="FFFFFF"/>
                </a:solidFill>
              </a:rPr>
              <a:t>[0] = 2</a:t>
            </a:r>
          </a:p>
          <a:p>
            <a:r>
              <a:rPr lang="en-US" sz="2000" dirty="0" err="1">
                <a:solidFill>
                  <a:srgbClr val="FFFFFF"/>
                </a:solidFill>
              </a:rPr>
              <a:t>ArrayOfNoOfNeuronsPerLayer</a:t>
            </a:r>
            <a:r>
              <a:rPr lang="en-US" sz="2000" dirty="0">
                <a:solidFill>
                  <a:srgbClr val="FFFFFF"/>
                </a:solidFill>
              </a:rPr>
              <a:t>[1] = 3</a:t>
            </a:r>
          </a:p>
          <a:p>
            <a:r>
              <a:rPr lang="en-US" sz="2000" dirty="0" err="1">
                <a:solidFill>
                  <a:srgbClr val="FFFFFF"/>
                </a:solidFill>
              </a:rPr>
              <a:t>ArrayOfNoOfNeuronsPerLayer</a:t>
            </a:r>
            <a:r>
              <a:rPr lang="en-US" sz="2000" dirty="0">
                <a:solidFill>
                  <a:srgbClr val="FFFFFF"/>
                </a:solidFill>
              </a:rPr>
              <a:t>[2] = 2</a:t>
            </a:r>
          </a:p>
          <a:p>
            <a:endParaRPr lang="en-US" sz="2000" dirty="0">
              <a:solidFill>
                <a:srgbClr val="FFFFFF"/>
              </a:solidFill>
            </a:endParaRPr>
          </a:p>
        </p:txBody>
      </p:sp>
      <p:sp>
        <p:nvSpPr>
          <p:cNvPr id="2" name="Title 1">
            <a:extLst>
              <a:ext uri="{FF2B5EF4-FFF2-40B4-BE49-F238E27FC236}">
                <a16:creationId xmlns:a16="http://schemas.microsoft.com/office/drawing/2014/main" id="{0B829134-B1FA-4D65-B88E-FD419C876A3E}"/>
              </a:ext>
            </a:extLst>
          </p:cNvPr>
          <p:cNvSpPr>
            <a:spLocks noGrp="1"/>
          </p:cNvSpPr>
          <p:nvPr>
            <p:ph type="ctrTitle"/>
          </p:nvPr>
        </p:nvSpPr>
        <p:spPr>
          <a:xfrm>
            <a:off x="78934" y="137061"/>
            <a:ext cx="10782300" cy="1837395"/>
          </a:xfrm>
        </p:spPr>
        <p:txBody>
          <a:bodyPr>
            <a:normAutofit/>
          </a:bodyPr>
          <a:lstStyle/>
          <a:p>
            <a:r>
              <a:rPr lang="en-US" sz="6600" dirty="0"/>
              <a:t>	Representation Using One 	Dimensional Arrays</a:t>
            </a:r>
          </a:p>
        </p:txBody>
      </p:sp>
      <p:sp>
        <p:nvSpPr>
          <p:cNvPr id="4" name="Flowchart: Connector 3">
            <a:extLst>
              <a:ext uri="{FF2B5EF4-FFF2-40B4-BE49-F238E27FC236}">
                <a16:creationId xmlns:a16="http://schemas.microsoft.com/office/drawing/2014/main" id="{6ED38776-C7BD-4566-98CC-F4FCF1E1FB83}"/>
              </a:ext>
            </a:extLst>
          </p:cNvPr>
          <p:cNvSpPr/>
          <p:nvPr/>
        </p:nvSpPr>
        <p:spPr>
          <a:xfrm>
            <a:off x="2393575"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0DD601F-1BD5-4CB1-8848-03B2293B550D}"/>
              </a:ext>
            </a:extLst>
          </p:cNvPr>
          <p:cNvSpPr/>
          <p:nvPr/>
        </p:nvSpPr>
        <p:spPr>
          <a:xfrm>
            <a:off x="2393575"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2040E33-FE67-4C2C-BA05-4952248D4683}"/>
              </a:ext>
            </a:extLst>
          </p:cNvPr>
          <p:cNvSpPr/>
          <p:nvPr/>
        </p:nvSpPr>
        <p:spPr>
          <a:xfrm>
            <a:off x="3805515" y="2102222"/>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03A1C5-CF12-4B7F-860A-9C7D21901383}"/>
              </a:ext>
            </a:extLst>
          </p:cNvPr>
          <p:cNvSpPr/>
          <p:nvPr/>
        </p:nvSpPr>
        <p:spPr>
          <a:xfrm>
            <a:off x="3805516" y="2965076"/>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7A20E6B-CD54-429E-A9B8-90956308EFB3}"/>
              </a:ext>
            </a:extLst>
          </p:cNvPr>
          <p:cNvSpPr/>
          <p:nvPr/>
        </p:nvSpPr>
        <p:spPr>
          <a:xfrm>
            <a:off x="3805516" y="3883959"/>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9C87D6A-DA5B-4E0A-8222-A284B785AC41}"/>
              </a:ext>
            </a:extLst>
          </p:cNvPr>
          <p:cNvSpPr/>
          <p:nvPr/>
        </p:nvSpPr>
        <p:spPr>
          <a:xfrm>
            <a:off x="5318311" y="2561664"/>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9D587FA-D102-4CAE-AC24-C23596EC9179}"/>
              </a:ext>
            </a:extLst>
          </p:cNvPr>
          <p:cNvSpPr/>
          <p:nvPr/>
        </p:nvSpPr>
        <p:spPr>
          <a:xfrm>
            <a:off x="5318310" y="3424517"/>
            <a:ext cx="459441" cy="45944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F6BAD9-D352-4A32-8171-6A34AE42BABC}"/>
              </a:ext>
            </a:extLst>
          </p:cNvPr>
          <p:cNvCxnSpPr/>
          <p:nvPr/>
        </p:nvCxnSpPr>
        <p:spPr>
          <a:xfrm>
            <a:off x="5781675" y="311467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0A7AD6-5DB3-4D71-832D-E1E0D8D2B183}"/>
              </a:ext>
            </a:extLst>
          </p:cNvPr>
          <p:cNvCxnSpPr/>
          <p:nvPr/>
        </p:nvCxnSpPr>
        <p:spPr>
          <a:xfrm>
            <a:off x="5924550" y="3257550"/>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599EEB-C501-40CA-9D29-35507CEA58AB}"/>
              </a:ext>
            </a:extLst>
          </p:cNvPr>
          <p:cNvCxnSpPr/>
          <p:nvPr/>
        </p:nvCxnSpPr>
        <p:spPr>
          <a:xfrm>
            <a:off x="6067425" y="3400425"/>
            <a:ext cx="918882" cy="9188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B41A86-3D55-435A-AA0B-3EBA7FC62218}"/>
              </a:ext>
            </a:extLst>
          </p:cNvPr>
          <p:cNvCxnSpPr>
            <a:cxnSpLocks/>
          </p:cNvCxnSpPr>
          <p:nvPr/>
        </p:nvCxnSpPr>
        <p:spPr>
          <a:xfrm flipH="1">
            <a:off x="2657409" y="2333210"/>
            <a:ext cx="1344706"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A9EE05-423B-4148-BFCA-8DC682F363E3}"/>
              </a:ext>
            </a:extLst>
          </p:cNvPr>
          <p:cNvCxnSpPr>
            <a:cxnSpLocks/>
          </p:cNvCxnSpPr>
          <p:nvPr/>
        </p:nvCxnSpPr>
        <p:spPr>
          <a:xfrm flipH="1" flipV="1">
            <a:off x="2612585" y="2770239"/>
            <a:ext cx="1512793" cy="4818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F4D223-1808-4EB2-A5D8-28D5F6764C18}"/>
              </a:ext>
            </a:extLst>
          </p:cNvPr>
          <p:cNvCxnSpPr>
            <a:cxnSpLocks/>
          </p:cNvCxnSpPr>
          <p:nvPr/>
        </p:nvCxnSpPr>
        <p:spPr>
          <a:xfrm flipH="1" flipV="1">
            <a:off x="2612586" y="2803858"/>
            <a:ext cx="1434353" cy="134470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92FCFE-9027-4ED5-A052-8BF2F65E08F3}"/>
              </a:ext>
            </a:extLst>
          </p:cNvPr>
          <p:cNvCxnSpPr>
            <a:cxnSpLocks/>
          </p:cNvCxnSpPr>
          <p:nvPr/>
        </p:nvCxnSpPr>
        <p:spPr>
          <a:xfrm flipH="1">
            <a:off x="2657408" y="2422857"/>
            <a:ext cx="1322295" cy="125505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603511-AA1C-4FA3-9A0C-44A47B86CA4C}"/>
              </a:ext>
            </a:extLst>
          </p:cNvPr>
          <p:cNvCxnSpPr>
            <a:cxnSpLocks/>
          </p:cNvCxnSpPr>
          <p:nvPr/>
        </p:nvCxnSpPr>
        <p:spPr>
          <a:xfrm flipH="1">
            <a:off x="2500525" y="3274503"/>
            <a:ext cx="1501589" cy="47064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2C2FDB-CE9B-4C99-A908-F1533B36A6F9}"/>
              </a:ext>
            </a:extLst>
          </p:cNvPr>
          <p:cNvCxnSpPr>
            <a:cxnSpLocks/>
          </p:cNvCxnSpPr>
          <p:nvPr/>
        </p:nvCxnSpPr>
        <p:spPr>
          <a:xfrm flipH="1" flipV="1">
            <a:off x="2651359" y="3603198"/>
            <a:ext cx="1255059" cy="52667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08377-DA85-443C-BF36-3FE8567A2031}"/>
              </a:ext>
            </a:extLst>
          </p:cNvPr>
          <p:cNvCxnSpPr>
            <a:cxnSpLocks/>
          </p:cNvCxnSpPr>
          <p:nvPr/>
        </p:nvCxnSpPr>
        <p:spPr>
          <a:xfrm flipH="1" flipV="1">
            <a:off x="3957291" y="2288387"/>
            <a:ext cx="1602441" cy="515469"/>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8D38D-686D-440E-A89B-99FC3DBF73D5}"/>
              </a:ext>
            </a:extLst>
          </p:cNvPr>
          <p:cNvCxnSpPr>
            <a:cxnSpLocks/>
          </p:cNvCxnSpPr>
          <p:nvPr/>
        </p:nvCxnSpPr>
        <p:spPr>
          <a:xfrm flipH="1">
            <a:off x="4024525" y="2848680"/>
            <a:ext cx="1490383" cy="403413"/>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10D976-B0CA-41A2-8872-AC56DC4B3C82}"/>
              </a:ext>
            </a:extLst>
          </p:cNvPr>
          <p:cNvCxnSpPr>
            <a:cxnSpLocks/>
          </p:cNvCxnSpPr>
          <p:nvPr/>
        </p:nvCxnSpPr>
        <p:spPr>
          <a:xfrm flipH="1">
            <a:off x="4069349" y="2837474"/>
            <a:ext cx="1434354" cy="1232647"/>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D1CC9A-194A-492F-B0A8-5E1F2D5B4DA0}"/>
              </a:ext>
            </a:extLst>
          </p:cNvPr>
          <p:cNvCxnSpPr>
            <a:cxnSpLocks/>
          </p:cNvCxnSpPr>
          <p:nvPr/>
        </p:nvCxnSpPr>
        <p:spPr>
          <a:xfrm flipH="1">
            <a:off x="4041373" y="3710725"/>
            <a:ext cx="1591234" cy="425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95464E-5427-4F7E-BBF2-47D4F9C9DF45}"/>
              </a:ext>
            </a:extLst>
          </p:cNvPr>
          <p:cNvCxnSpPr>
            <a:cxnSpLocks/>
          </p:cNvCxnSpPr>
          <p:nvPr/>
        </p:nvCxnSpPr>
        <p:spPr>
          <a:xfrm flipH="1" flipV="1">
            <a:off x="4080555" y="2400445"/>
            <a:ext cx="1389529" cy="118782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48ABA6-885E-4829-868E-9E1CA9DF1B31}"/>
              </a:ext>
            </a:extLst>
          </p:cNvPr>
          <p:cNvCxnSpPr>
            <a:cxnSpLocks/>
          </p:cNvCxnSpPr>
          <p:nvPr/>
        </p:nvCxnSpPr>
        <p:spPr>
          <a:xfrm flipH="1" flipV="1">
            <a:off x="4024527" y="3207270"/>
            <a:ext cx="1467971" cy="504264"/>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657713-EC43-41AD-BD5B-A62236407850}"/>
              </a:ext>
            </a:extLst>
          </p:cNvPr>
          <p:cNvSpPr txBox="1"/>
          <p:nvPr/>
        </p:nvSpPr>
        <p:spPr>
          <a:xfrm>
            <a:off x="8501743" y="1534886"/>
            <a:ext cx="28738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42" name="TextBox 41">
            <a:extLst>
              <a:ext uri="{FF2B5EF4-FFF2-40B4-BE49-F238E27FC236}">
                <a16:creationId xmlns:a16="http://schemas.microsoft.com/office/drawing/2014/main" id="{ECCC75C8-3300-4D41-B4B6-EC84137D6C87}"/>
              </a:ext>
            </a:extLst>
          </p:cNvPr>
          <p:cNvSpPr txBox="1"/>
          <p:nvPr/>
        </p:nvSpPr>
        <p:spPr>
          <a:xfrm>
            <a:off x="8470580" y="3354397"/>
            <a:ext cx="27976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4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4.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1216</Words>
  <Application>Microsoft Office PowerPoint</Application>
  <PresentationFormat>Widescreen</PresentationFormat>
  <Paragraphs>292</Paragraphs>
  <Slides>41</Slides>
  <Notes>20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41</vt:i4>
      </vt:variant>
    </vt:vector>
  </HeadingPairs>
  <TitlesOfParts>
    <vt:vector size="48" baseType="lpstr">
      <vt:lpstr>Arial</vt:lpstr>
      <vt:lpstr>Calibri</vt:lpstr>
      <vt:lpstr>Calibri Light</vt:lpstr>
      <vt:lpstr>2_Metropolitan</vt:lpstr>
      <vt:lpstr>1_Metropolitan</vt:lpstr>
      <vt:lpstr>Metropolitan</vt:lpstr>
      <vt:lpstr>3_Metropolitan</vt:lpstr>
      <vt:lpstr>Evolving a Neural Network with a Genetic Algorithm</vt:lpstr>
      <vt:lpstr>Structure of a Neural Network</vt:lpstr>
      <vt:lpstr>Structure of a Neural Network</vt:lpstr>
      <vt:lpstr>Structure of a Neural Network</vt:lpstr>
      <vt:lpstr>Structure of a Neural Network</vt:lpstr>
      <vt:lpstr>Structure of a Neural Network</vt:lpstr>
      <vt:lpstr>How To Code This Structure</vt:lpstr>
      <vt:lpstr>How To Code This Structure</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Representation Using One  Dimensional Arrays</vt:lpstr>
      <vt:lpstr> Evolving the Network using  Genetic Algorithm</vt:lpstr>
      <vt:lpstr> Evolving the Network using  Genetic Algorithm</vt:lpstr>
      <vt:lpstr> Evolving the Network using  Genetic Algorithm</vt:lpstr>
      <vt:lpstr>Thank You</vt:lpstr>
      <vt:lpstr>Agenda / Topics</vt:lpstr>
      <vt:lpstr>Project Description</vt:lpstr>
      <vt:lpstr>Procedure/Methodology</vt:lpstr>
      <vt:lpstr>Key findings/results</vt:lpstr>
      <vt:lpstr>First research area</vt:lpstr>
      <vt:lpstr>Supporting content</vt:lpstr>
      <vt:lpstr>Data observations</vt:lpstr>
      <vt:lpstr>Supporting content</vt:lpstr>
      <vt:lpstr>Second Research Area</vt:lpstr>
      <vt:lpstr>Supporting content</vt:lpstr>
      <vt:lpstr>Supporting content</vt:lpstr>
      <vt:lpstr>Data Observations</vt:lpstr>
      <vt:lpstr>Third research area</vt:lpstr>
      <vt:lpstr>Supporting content</vt:lpstr>
      <vt:lpstr>Data observations</vt:lpstr>
      <vt:lpstr>Supporting content</vt:lpstr>
      <vt:lpstr>Project Summary</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154</cp:revision>
  <dcterms:created xsi:type="dcterms:W3CDTF">2013-06-12T19:28:15Z</dcterms:created>
  <dcterms:modified xsi:type="dcterms:W3CDTF">2019-05-06T23:42:18Z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