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57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79"/>
  </p:normalViewPr>
  <p:slideViewPr>
    <p:cSldViewPr snapToGrid="0" snapToObjects="1">
      <p:cViewPr varScale="1">
        <p:scale>
          <a:sx n="70" d="100"/>
          <a:sy n="70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Denoising Autoencoders: Use on Gaussian Noise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Millett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autoencoders</a:t>
            </a:r>
          </a:p>
          <a:p>
            <a:r>
              <a:rPr lang="en-US" dirty="0"/>
              <a:t>Type of noise</a:t>
            </a:r>
          </a:p>
          <a:p>
            <a:r>
              <a:rPr lang="en-US" dirty="0"/>
              <a:t>Denoising Autoencoders</a:t>
            </a:r>
          </a:p>
          <a:p>
            <a:r>
              <a:rPr lang="en-US" dirty="0"/>
              <a:t>Comparable Methods of Denoising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6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of Autoencoders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Made up of a Encoder and Decoder</a:t>
                </a:r>
              </a:p>
              <a:p>
                <a:r>
                  <a:rPr lang="en-US" dirty="0"/>
                  <a:t>Encoder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Decoder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Reconstruction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Gaussian noise (GN)</a:t>
                </a:r>
              </a:p>
              <a:p>
                <a:pPr lvl="1"/>
                <a:r>
                  <a:rPr lang="en-US" dirty="0"/>
                  <a:t>All elements are modified according to the equation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Salt-and-pepper noise</a:t>
                </a:r>
              </a:p>
              <a:p>
                <a:pPr lvl="1"/>
                <a:r>
                  <a:rPr lang="en-US" dirty="0"/>
                  <a:t>Elements of </a:t>
                </a:r>
                <a:r>
                  <a:rPr lang="en-US" i="1" dirty="0"/>
                  <a:t>x </a:t>
                </a:r>
                <a:r>
                  <a:rPr lang="en-US" dirty="0"/>
                  <a:t>are</a:t>
                </a:r>
                <a:r>
                  <a:rPr lang="en-US" i="1" dirty="0"/>
                  <a:t> </a:t>
                </a:r>
                <a:r>
                  <a:rPr lang="en-US" dirty="0"/>
                  <a:t>transformed to their maximum or minimum at random </a:t>
                </a:r>
              </a:p>
              <a:p>
                <a:r>
                  <a:rPr lang="en-US" dirty="0"/>
                  <a:t>Masking noise</a:t>
                </a:r>
              </a:p>
              <a:p>
                <a:pPr lvl="1"/>
                <a:r>
                  <a:rPr lang="en-US" dirty="0"/>
                  <a:t>A portion of x is masked out and the value is set to 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 r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this slide on first mouse click</a:t>
            </a:r>
          </a:p>
          <a:p>
            <a:r>
              <a:rPr lang="en-US" dirty="0"/>
              <a:t>From here until end of presentation all slides are on a 15 second timer</a:t>
            </a:r>
          </a:p>
          <a:p>
            <a:r>
              <a:rPr lang="en-US" dirty="0"/>
              <a:t>At the end of 15 seconds, the next slide will automatically appear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Denoising Autoencoder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this slide on first mouse click</a:t>
            </a:r>
          </a:p>
          <a:p>
            <a:r>
              <a:rPr lang="en-US" dirty="0"/>
              <a:t>From here until end of presentation all slides are on a 15 second timer</a:t>
            </a:r>
          </a:p>
          <a:p>
            <a:r>
              <a:rPr lang="en-US" dirty="0"/>
              <a:t>At the end of 15 seconds, the next slide will automatically appear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Denoising Autoencoder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this slide on first mouse click</a:t>
            </a:r>
          </a:p>
          <a:p>
            <a:r>
              <a:rPr lang="en-US" dirty="0"/>
              <a:t>From here until end of presentation all slides are on a 15 second timer</a:t>
            </a:r>
          </a:p>
          <a:p>
            <a:r>
              <a:rPr lang="en-US" dirty="0"/>
              <a:t>At the end of 15 seconds, the next slide will automatically appear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1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methods of denoising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to this slide on first mouse click</a:t>
            </a:r>
          </a:p>
          <a:p>
            <a:r>
              <a:rPr lang="en-US" dirty="0"/>
              <a:t>From here until end of presentation all slides are on a 15 second timer</a:t>
            </a:r>
          </a:p>
          <a:p>
            <a:r>
              <a:rPr lang="en-US" dirty="0"/>
              <a:t>At the end of 15 seconds, the next slide will automatically appear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4527</TotalTime>
  <Words>295</Words>
  <Application>Microsoft Office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Cambria Math</vt:lpstr>
      <vt:lpstr>Office Theme</vt:lpstr>
      <vt:lpstr>Denoising Autoencoders: Use on Gaussian Noise</vt:lpstr>
      <vt:lpstr>Scope of Topic</vt:lpstr>
      <vt:lpstr>Basic design of Autoencoders</vt:lpstr>
      <vt:lpstr>Autoencoder training</vt:lpstr>
      <vt:lpstr>Noise</vt:lpstr>
      <vt:lpstr>Denoising Autoencoder</vt:lpstr>
      <vt:lpstr>Convolutional Denoising Autoencoder</vt:lpstr>
      <vt:lpstr>Stacked Denoising Autoencoder</vt:lpstr>
      <vt:lpstr>Alternate methods of denoising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Steven Millett</cp:lastModifiedBy>
  <cp:revision>22</cp:revision>
  <dcterms:created xsi:type="dcterms:W3CDTF">2017-03-18T16:30:52Z</dcterms:created>
  <dcterms:modified xsi:type="dcterms:W3CDTF">2019-04-03T03:32:42Z</dcterms:modified>
</cp:coreProperties>
</file>