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5715000" cy="3924300"/>
  <p:notesSz cx="5715000" cy="3924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6" d="100"/>
          <a:sy n="176" d="100"/>
        </p:scale>
        <p:origin x="1614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625" y="1216533"/>
            <a:ext cx="4857750" cy="8241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57250" y="2197608"/>
            <a:ext cx="4000500" cy="98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750" y="902589"/>
            <a:ext cx="2486025" cy="25900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43225" y="902589"/>
            <a:ext cx="2486025" cy="25900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9714" y="129679"/>
            <a:ext cx="1604010" cy="185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750" y="902589"/>
            <a:ext cx="5143500" cy="25900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3100" y="3649599"/>
            <a:ext cx="182880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5750" y="3649599"/>
            <a:ext cx="131445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14800" y="3649599"/>
            <a:ext cx="131445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5309" y="2689999"/>
            <a:ext cx="210820" cy="3937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050" spc="-25" dirty="0">
                <a:latin typeface="Arial"/>
                <a:cs typeface="Arial"/>
              </a:rPr>
              <a:t>0.5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1050" spc="-50" dirty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2502" y="2713907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0.0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8116" y="2713907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1.0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72" y="1374006"/>
            <a:ext cx="163830" cy="25272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z="1050" i="1" spc="-20" dirty="0">
                <a:latin typeface="Times New Roman"/>
                <a:cs typeface="Times New Roman"/>
              </a:rPr>
              <a:t>c</a:t>
            </a:r>
            <a:r>
              <a:rPr sz="1050" spc="-20" dirty="0">
                <a:latin typeface="Tahoma"/>
                <a:cs typeface="Tahoma"/>
              </a:rPr>
              <a:t>(</a:t>
            </a:r>
            <a:r>
              <a:rPr sz="1050" i="1" spc="-20" dirty="0">
                <a:latin typeface="Times New Roman"/>
                <a:cs typeface="Times New Roman"/>
              </a:rPr>
              <a:t>x</a:t>
            </a:r>
            <a:r>
              <a:rPr sz="1050" spc="-20" dirty="0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293" y="2560030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0.0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293" y="1402743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0.5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293" y="245455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1.0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3691" y="129679"/>
            <a:ext cx="157416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Arial"/>
                <a:cs typeface="Arial"/>
              </a:rPr>
              <a:t>Delithiation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Low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-10" dirty="0">
                <a:latin typeface="Arial"/>
                <a:cs typeface="Arial"/>
              </a:rPr>
              <a:t>Voltage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7212" y="338137"/>
            <a:ext cx="2219325" cy="2371725"/>
            <a:chOff x="557212" y="338137"/>
            <a:chExt cx="2219325" cy="23717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728" y="358921"/>
              <a:ext cx="1979917" cy="2280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7212" y="338137"/>
              <a:ext cx="2219325" cy="2371725"/>
            </a:xfrm>
            <a:custGeom>
              <a:avLst/>
              <a:gdLst/>
              <a:ahLst/>
              <a:cxnLst/>
              <a:rect l="l" t="t" r="r" b="b"/>
              <a:pathLst>
                <a:path w="2219325" h="2371725">
                  <a:moveTo>
                    <a:pt x="150660" y="2324100"/>
                  </a:moveTo>
                  <a:lnTo>
                    <a:pt x="150660" y="2371725"/>
                  </a:lnTo>
                </a:path>
                <a:path w="2219325" h="2371725">
                  <a:moveTo>
                    <a:pt x="1133475" y="2324100"/>
                  </a:moveTo>
                  <a:lnTo>
                    <a:pt x="1133475" y="2371725"/>
                  </a:lnTo>
                </a:path>
                <a:path w="2219325" h="2371725">
                  <a:moveTo>
                    <a:pt x="2116289" y="2324100"/>
                  </a:moveTo>
                  <a:lnTo>
                    <a:pt x="2116289" y="2371725"/>
                  </a:lnTo>
                </a:path>
                <a:path w="2219325" h="2371725">
                  <a:moveTo>
                    <a:pt x="47625" y="2319337"/>
                  </a:moveTo>
                  <a:lnTo>
                    <a:pt x="0" y="2319337"/>
                  </a:lnTo>
                </a:path>
                <a:path w="2219325" h="2371725">
                  <a:moveTo>
                    <a:pt x="47625" y="1162050"/>
                  </a:moveTo>
                  <a:lnTo>
                    <a:pt x="0" y="1162050"/>
                  </a:lnTo>
                </a:path>
                <a:path w="2219325" h="2371725">
                  <a:moveTo>
                    <a:pt x="47625" y="4762"/>
                  </a:moveTo>
                  <a:lnTo>
                    <a:pt x="0" y="4762"/>
                  </a:lnTo>
                </a:path>
                <a:path w="2219325" h="2371725">
                  <a:moveTo>
                    <a:pt x="47625" y="2319337"/>
                  </a:moveTo>
                  <a:lnTo>
                    <a:pt x="2219325" y="2319337"/>
                  </a:lnTo>
                </a:path>
                <a:path w="2219325" h="2371725">
                  <a:moveTo>
                    <a:pt x="52387" y="2324100"/>
                  </a:moveTo>
                  <a:lnTo>
                    <a:pt x="52387" y="0"/>
                  </a:lnTo>
                </a:path>
                <a:path w="2219325" h="2371725">
                  <a:moveTo>
                    <a:pt x="47625" y="4762"/>
                  </a:moveTo>
                  <a:lnTo>
                    <a:pt x="2219325" y="4762"/>
                  </a:lnTo>
                </a:path>
                <a:path w="2219325" h="2371725">
                  <a:moveTo>
                    <a:pt x="2214562" y="2324100"/>
                  </a:moveTo>
                  <a:lnTo>
                    <a:pt x="221456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76134" y="2689999"/>
            <a:ext cx="210820" cy="3937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050" spc="-25" dirty="0">
                <a:latin typeface="Arial"/>
                <a:cs typeface="Arial"/>
              </a:rPr>
              <a:t>0.5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1050" spc="-50" dirty="0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3328" y="2713907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0.0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8924" y="2713907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1.0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1698" y="1374006"/>
            <a:ext cx="163830" cy="25272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sz="1050" i="1" spc="-20" dirty="0">
                <a:latin typeface="Times New Roman"/>
                <a:cs typeface="Times New Roman"/>
              </a:rPr>
              <a:t>c</a:t>
            </a:r>
            <a:r>
              <a:rPr sz="1050" spc="-20" dirty="0">
                <a:latin typeface="Tahoma"/>
                <a:cs typeface="Tahoma"/>
              </a:rPr>
              <a:t>(</a:t>
            </a:r>
            <a:r>
              <a:rPr sz="1050" i="1" spc="-20" dirty="0">
                <a:latin typeface="Times New Roman"/>
                <a:cs typeface="Times New Roman"/>
              </a:rPr>
              <a:t>x</a:t>
            </a:r>
            <a:r>
              <a:rPr sz="1050" spc="-20" dirty="0">
                <a:latin typeface="Tahoma"/>
                <a:cs typeface="Tahoma"/>
              </a:rPr>
              <a:t>)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7119" y="2560030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0.0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7119" y="1402743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0.5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07119" y="245455"/>
            <a:ext cx="2108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1.0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Delithiation</a:t>
            </a:r>
            <a:r>
              <a:rPr spc="-5" dirty="0"/>
              <a:t> </a:t>
            </a:r>
            <a:r>
              <a:rPr dirty="0"/>
              <a:t>High</a:t>
            </a:r>
            <a:r>
              <a:rPr spc="-5" dirty="0"/>
              <a:t> </a:t>
            </a:r>
            <a:r>
              <a:rPr spc="-10" dirty="0"/>
              <a:t>Voltage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3348037" y="338137"/>
            <a:ext cx="2219325" cy="2371725"/>
            <a:chOff x="3348037" y="338137"/>
            <a:chExt cx="2219325" cy="2371725"/>
          </a:xfrm>
        </p:grpSpPr>
        <p:sp>
          <p:nvSpPr>
            <p:cNvPr id="22" name="object 22"/>
            <p:cNvSpPr/>
            <p:nvPr/>
          </p:nvSpPr>
          <p:spPr>
            <a:xfrm>
              <a:off x="3498697" y="366064"/>
              <a:ext cx="1965960" cy="2263140"/>
            </a:xfrm>
            <a:custGeom>
              <a:avLst/>
              <a:gdLst/>
              <a:ahLst/>
              <a:cxnLst/>
              <a:rect l="l" t="t" r="r" b="b"/>
              <a:pathLst>
                <a:path w="1965960" h="2263140">
                  <a:moveTo>
                    <a:pt x="0" y="2262632"/>
                  </a:moveTo>
                  <a:lnTo>
                    <a:pt x="253" y="2262632"/>
                  </a:lnTo>
                  <a:lnTo>
                    <a:pt x="495" y="2262581"/>
                  </a:lnTo>
                  <a:lnTo>
                    <a:pt x="749" y="2262581"/>
                  </a:lnTo>
                  <a:lnTo>
                    <a:pt x="952" y="2262543"/>
                  </a:lnTo>
                  <a:lnTo>
                    <a:pt x="1193" y="2262543"/>
                  </a:lnTo>
                  <a:lnTo>
                    <a:pt x="1689" y="2262441"/>
                  </a:lnTo>
                  <a:lnTo>
                    <a:pt x="1943" y="2262441"/>
                  </a:lnTo>
                  <a:lnTo>
                    <a:pt x="2184" y="2262390"/>
                  </a:lnTo>
                  <a:lnTo>
                    <a:pt x="2387" y="2262390"/>
                  </a:lnTo>
                  <a:lnTo>
                    <a:pt x="2628" y="2262339"/>
                  </a:lnTo>
                  <a:lnTo>
                    <a:pt x="2882" y="2262339"/>
                  </a:lnTo>
                  <a:lnTo>
                    <a:pt x="3378" y="2262238"/>
                  </a:lnTo>
                  <a:lnTo>
                    <a:pt x="3619" y="2262238"/>
                  </a:lnTo>
                  <a:lnTo>
                    <a:pt x="3822" y="2262187"/>
                  </a:lnTo>
                  <a:lnTo>
                    <a:pt x="4076" y="2262187"/>
                  </a:lnTo>
                  <a:lnTo>
                    <a:pt x="4572" y="2262085"/>
                  </a:lnTo>
                  <a:lnTo>
                    <a:pt x="4813" y="2262085"/>
                  </a:lnTo>
                  <a:lnTo>
                    <a:pt x="5067" y="2262047"/>
                  </a:lnTo>
                  <a:lnTo>
                    <a:pt x="5308" y="2262047"/>
                  </a:lnTo>
                  <a:lnTo>
                    <a:pt x="5511" y="2261997"/>
                  </a:lnTo>
                  <a:lnTo>
                    <a:pt x="5753" y="2261946"/>
                  </a:lnTo>
                  <a:lnTo>
                    <a:pt x="6007" y="2261946"/>
                  </a:lnTo>
                  <a:lnTo>
                    <a:pt x="6502" y="2261844"/>
                  </a:lnTo>
                  <a:lnTo>
                    <a:pt x="6756" y="2261844"/>
                  </a:lnTo>
                  <a:lnTo>
                    <a:pt x="6946" y="2261793"/>
                  </a:lnTo>
                  <a:lnTo>
                    <a:pt x="7200" y="2261793"/>
                  </a:lnTo>
                  <a:lnTo>
                    <a:pt x="7696" y="2261692"/>
                  </a:lnTo>
                  <a:lnTo>
                    <a:pt x="7937" y="2261692"/>
                  </a:lnTo>
                  <a:lnTo>
                    <a:pt x="8191" y="2261641"/>
                  </a:lnTo>
                  <a:lnTo>
                    <a:pt x="8382" y="2261590"/>
                  </a:lnTo>
                  <a:lnTo>
                    <a:pt x="8636" y="2261590"/>
                  </a:lnTo>
                  <a:lnTo>
                    <a:pt x="9131" y="2261501"/>
                  </a:lnTo>
                  <a:lnTo>
                    <a:pt x="9385" y="2261501"/>
                  </a:lnTo>
                  <a:lnTo>
                    <a:pt x="9626" y="2261450"/>
                  </a:lnTo>
                  <a:lnTo>
                    <a:pt x="9829" y="2261400"/>
                  </a:lnTo>
                  <a:lnTo>
                    <a:pt x="10071" y="2261400"/>
                  </a:lnTo>
                  <a:lnTo>
                    <a:pt x="10566" y="2261298"/>
                  </a:lnTo>
                  <a:lnTo>
                    <a:pt x="10820" y="2261298"/>
                  </a:lnTo>
                  <a:lnTo>
                    <a:pt x="11061" y="2261247"/>
                  </a:lnTo>
                  <a:lnTo>
                    <a:pt x="11264" y="2261196"/>
                  </a:lnTo>
                  <a:lnTo>
                    <a:pt x="11518" y="2261196"/>
                  </a:lnTo>
                  <a:lnTo>
                    <a:pt x="12014" y="2261095"/>
                  </a:lnTo>
                  <a:lnTo>
                    <a:pt x="12255" y="2261095"/>
                  </a:lnTo>
                  <a:lnTo>
                    <a:pt x="12509" y="2261044"/>
                  </a:lnTo>
                  <a:lnTo>
                    <a:pt x="12700" y="2260993"/>
                  </a:lnTo>
                  <a:lnTo>
                    <a:pt x="12953" y="2260955"/>
                  </a:lnTo>
                  <a:lnTo>
                    <a:pt x="13195" y="2260955"/>
                  </a:lnTo>
                  <a:lnTo>
                    <a:pt x="13944" y="2260803"/>
                  </a:lnTo>
                  <a:lnTo>
                    <a:pt x="14147" y="2260803"/>
                  </a:lnTo>
                  <a:lnTo>
                    <a:pt x="14643" y="2260701"/>
                  </a:lnTo>
                  <a:lnTo>
                    <a:pt x="14884" y="2260701"/>
                  </a:lnTo>
                  <a:lnTo>
                    <a:pt x="15633" y="2260549"/>
                  </a:lnTo>
                  <a:lnTo>
                    <a:pt x="15824" y="2260549"/>
                  </a:lnTo>
                  <a:lnTo>
                    <a:pt x="16827" y="2260358"/>
                  </a:lnTo>
                  <a:lnTo>
                    <a:pt x="17068" y="2260358"/>
                  </a:lnTo>
                  <a:lnTo>
                    <a:pt x="17272" y="2260307"/>
                  </a:lnTo>
                  <a:lnTo>
                    <a:pt x="17767" y="2260206"/>
                  </a:lnTo>
                  <a:lnTo>
                    <a:pt x="18008" y="2260206"/>
                  </a:lnTo>
                  <a:lnTo>
                    <a:pt x="18503" y="2260104"/>
                  </a:lnTo>
                  <a:lnTo>
                    <a:pt x="18707" y="2260053"/>
                  </a:lnTo>
                  <a:lnTo>
                    <a:pt x="18948" y="2260003"/>
                  </a:lnTo>
                  <a:lnTo>
                    <a:pt x="19202" y="2260003"/>
                  </a:lnTo>
                  <a:lnTo>
                    <a:pt x="19951" y="2259863"/>
                  </a:lnTo>
                  <a:lnTo>
                    <a:pt x="20142" y="2259812"/>
                  </a:lnTo>
                  <a:lnTo>
                    <a:pt x="20396" y="2259761"/>
                  </a:lnTo>
                  <a:lnTo>
                    <a:pt x="20637" y="2259761"/>
                  </a:lnTo>
                  <a:lnTo>
                    <a:pt x="21386" y="2259609"/>
                  </a:lnTo>
                  <a:lnTo>
                    <a:pt x="21589" y="2259558"/>
                  </a:lnTo>
                  <a:lnTo>
                    <a:pt x="21831" y="2259507"/>
                  </a:lnTo>
                  <a:lnTo>
                    <a:pt x="22085" y="2259507"/>
                  </a:lnTo>
                  <a:lnTo>
                    <a:pt x="22821" y="2259368"/>
                  </a:lnTo>
                  <a:lnTo>
                    <a:pt x="23025" y="2259317"/>
                  </a:lnTo>
                  <a:lnTo>
                    <a:pt x="24015" y="2259114"/>
                  </a:lnTo>
                  <a:lnTo>
                    <a:pt x="24257" y="2259114"/>
                  </a:lnTo>
                  <a:lnTo>
                    <a:pt x="24460" y="2259063"/>
                  </a:lnTo>
                  <a:lnTo>
                    <a:pt x="25946" y="2258771"/>
                  </a:lnTo>
                  <a:lnTo>
                    <a:pt x="26149" y="2258720"/>
                  </a:lnTo>
                  <a:lnTo>
                    <a:pt x="27139" y="2258517"/>
                  </a:lnTo>
                  <a:lnTo>
                    <a:pt x="27393" y="2258517"/>
                  </a:lnTo>
                  <a:lnTo>
                    <a:pt x="27584" y="2258466"/>
                  </a:lnTo>
                  <a:lnTo>
                    <a:pt x="28828" y="2258225"/>
                  </a:lnTo>
                  <a:lnTo>
                    <a:pt x="29019" y="2258174"/>
                  </a:lnTo>
                  <a:lnTo>
                    <a:pt x="30264" y="2257920"/>
                  </a:lnTo>
                  <a:lnTo>
                    <a:pt x="30467" y="2257869"/>
                  </a:lnTo>
                  <a:lnTo>
                    <a:pt x="31699" y="2257628"/>
                  </a:lnTo>
                  <a:lnTo>
                    <a:pt x="31902" y="2257526"/>
                  </a:lnTo>
                  <a:lnTo>
                    <a:pt x="33147" y="2257285"/>
                  </a:lnTo>
                  <a:lnTo>
                    <a:pt x="33337" y="2257234"/>
                  </a:lnTo>
                  <a:lnTo>
                    <a:pt x="34582" y="2256980"/>
                  </a:lnTo>
                  <a:lnTo>
                    <a:pt x="34785" y="2256929"/>
                  </a:lnTo>
                  <a:lnTo>
                    <a:pt x="35026" y="2256828"/>
                  </a:lnTo>
                  <a:lnTo>
                    <a:pt x="36271" y="2256586"/>
                  </a:lnTo>
                  <a:lnTo>
                    <a:pt x="36461" y="2256535"/>
                  </a:lnTo>
                  <a:lnTo>
                    <a:pt x="36715" y="2256434"/>
                  </a:lnTo>
                  <a:lnTo>
                    <a:pt x="37706" y="2256231"/>
                  </a:lnTo>
                  <a:lnTo>
                    <a:pt x="37909" y="2256193"/>
                  </a:lnTo>
                  <a:lnTo>
                    <a:pt x="38150" y="2256091"/>
                  </a:lnTo>
                  <a:lnTo>
                    <a:pt x="39141" y="2255888"/>
                  </a:lnTo>
                  <a:lnTo>
                    <a:pt x="39344" y="2255786"/>
                  </a:lnTo>
                  <a:lnTo>
                    <a:pt x="40093" y="2255647"/>
                  </a:lnTo>
                  <a:lnTo>
                    <a:pt x="40335" y="2255545"/>
                  </a:lnTo>
                  <a:lnTo>
                    <a:pt x="40589" y="2255494"/>
                  </a:lnTo>
                  <a:lnTo>
                    <a:pt x="40779" y="2255443"/>
                  </a:lnTo>
                  <a:lnTo>
                    <a:pt x="41033" y="2255392"/>
                  </a:lnTo>
                  <a:lnTo>
                    <a:pt x="41275" y="2255291"/>
                  </a:lnTo>
                  <a:lnTo>
                    <a:pt x="42024" y="2255151"/>
                  </a:lnTo>
                  <a:lnTo>
                    <a:pt x="42227" y="2255050"/>
                  </a:lnTo>
                  <a:lnTo>
                    <a:pt x="42722" y="2254948"/>
                  </a:lnTo>
                  <a:lnTo>
                    <a:pt x="42964" y="2254846"/>
                  </a:lnTo>
                  <a:lnTo>
                    <a:pt x="43459" y="2254745"/>
                  </a:lnTo>
                  <a:lnTo>
                    <a:pt x="43662" y="2254643"/>
                  </a:lnTo>
                  <a:lnTo>
                    <a:pt x="44157" y="2254554"/>
                  </a:lnTo>
                  <a:lnTo>
                    <a:pt x="44399" y="2254453"/>
                  </a:lnTo>
                  <a:lnTo>
                    <a:pt x="44894" y="2254351"/>
                  </a:lnTo>
                  <a:lnTo>
                    <a:pt x="45097" y="2254250"/>
                  </a:lnTo>
                  <a:lnTo>
                    <a:pt x="45592" y="2254148"/>
                  </a:lnTo>
                  <a:lnTo>
                    <a:pt x="45847" y="2254059"/>
                  </a:lnTo>
                  <a:lnTo>
                    <a:pt x="46088" y="2254008"/>
                  </a:lnTo>
                  <a:lnTo>
                    <a:pt x="46342" y="2253907"/>
                  </a:lnTo>
                  <a:lnTo>
                    <a:pt x="46583" y="2253856"/>
                  </a:lnTo>
                  <a:lnTo>
                    <a:pt x="46786" y="2253805"/>
                  </a:lnTo>
                  <a:lnTo>
                    <a:pt x="47028" y="2253703"/>
                  </a:lnTo>
                  <a:lnTo>
                    <a:pt x="47282" y="2253653"/>
                  </a:lnTo>
                  <a:lnTo>
                    <a:pt x="47523" y="2253564"/>
                  </a:lnTo>
                  <a:lnTo>
                    <a:pt x="47777" y="2253513"/>
                  </a:lnTo>
                  <a:lnTo>
                    <a:pt x="48031" y="2253411"/>
                  </a:lnTo>
                  <a:lnTo>
                    <a:pt x="48221" y="2253360"/>
                  </a:lnTo>
                  <a:lnTo>
                    <a:pt x="48475" y="2253310"/>
                  </a:lnTo>
                  <a:lnTo>
                    <a:pt x="48717" y="2253208"/>
                  </a:lnTo>
                  <a:lnTo>
                    <a:pt x="48971" y="2253157"/>
                  </a:lnTo>
                  <a:lnTo>
                    <a:pt x="49212" y="2253056"/>
                  </a:lnTo>
                  <a:lnTo>
                    <a:pt x="49466" y="2253018"/>
                  </a:lnTo>
                  <a:lnTo>
                    <a:pt x="49657" y="2252916"/>
                  </a:lnTo>
                  <a:lnTo>
                    <a:pt x="49911" y="2252865"/>
                  </a:lnTo>
                  <a:lnTo>
                    <a:pt x="50164" y="2252764"/>
                  </a:lnTo>
                  <a:lnTo>
                    <a:pt x="50406" y="2252713"/>
                  </a:lnTo>
                  <a:lnTo>
                    <a:pt x="50660" y="2252611"/>
                  </a:lnTo>
                  <a:lnTo>
                    <a:pt x="50901" y="2252560"/>
                  </a:lnTo>
                  <a:lnTo>
                    <a:pt x="51104" y="2252472"/>
                  </a:lnTo>
                  <a:lnTo>
                    <a:pt x="51346" y="2252370"/>
                  </a:lnTo>
                  <a:lnTo>
                    <a:pt x="51600" y="2252319"/>
                  </a:lnTo>
                  <a:lnTo>
                    <a:pt x="51841" y="2252217"/>
                  </a:lnTo>
                  <a:lnTo>
                    <a:pt x="52095" y="2252167"/>
                  </a:lnTo>
                  <a:lnTo>
                    <a:pt x="52336" y="2252065"/>
                  </a:lnTo>
                  <a:lnTo>
                    <a:pt x="52539" y="2252014"/>
                  </a:lnTo>
                  <a:lnTo>
                    <a:pt x="53035" y="2251824"/>
                  </a:lnTo>
                  <a:lnTo>
                    <a:pt x="53289" y="2251773"/>
                  </a:lnTo>
                  <a:lnTo>
                    <a:pt x="53530" y="2251671"/>
                  </a:lnTo>
                  <a:lnTo>
                    <a:pt x="53784" y="2251621"/>
                  </a:lnTo>
                  <a:lnTo>
                    <a:pt x="53975" y="2251519"/>
                  </a:lnTo>
                  <a:lnTo>
                    <a:pt x="54228" y="2251430"/>
                  </a:lnTo>
                  <a:lnTo>
                    <a:pt x="54470" y="2251379"/>
                  </a:lnTo>
                  <a:lnTo>
                    <a:pt x="54965" y="2251176"/>
                  </a:lnTo>
                  <a:lnTo>
                    <a:pt x="55219" y="2251125"/>
                  </a:lnTo>
                  <a:lnTo>
                    <a:pt x="55422" y="2251024"/>
                  </a:lnTo>
                  <a:lnTo>
                    <a:pt x="55664" y="2250935"/>
                  </a:lnTo>
                  <a:lnTo>
                    <a:pt x="55918" y="2250884"/>
                  </a:lnTo>
                  <a:lnTo>
                    <a:pt x="56654" y="2250579"/>
                  </a:lnTo>
                  <a:lnTo>
                    <a:pt x="56908" y="2250528"/>
                  </a:lnTo>
                  <a:lnTo>
                    <a:pt x="57099" y="2250427"/>
                  </a:lnTo>
                  <a:lnTo>
                    <a:pt x="57594" y="2250236"/>
                  </a:lnTo>
                  <a:lnTo>
                    <a:pt x="57848" y="2250185"/>
                  </a:lnTo>
                  <a:lnTo>
                    <a:pt x="58343" y="2249982"/>
                  </a:lnTo>
                  <a:lnTo>
                    <a:pt x="58547" y="2249881"/>
                  </a:lnTo>
                  <a:lnTo>
                    <a:pt x="58788" y="2249843"/>
                  </a:lnTo>
                  <a:lnTo>
                    <a:pt x="59778" y="2249436"/>
                  </a:lnTo>
                  <a:lnTo>
                    <a:pt x="59982" y="2249347"/>
                  </a:lnTo>
                  <a:lnTo>
                    <a:pt x="60223" y="2249297"/>
                  </a:lnTo>
                  <a:lnTo>
                    <a:pt x="61226" y="2248890"/>
                  </a:lnTo>
                  <a:lnTo>
                    <a:pt x="61417" y="2248801"/>
                  </a:lnTo>
                  <a:lnTo>
                    <a:pt x="62166" y="2248496"/>
                  </a:lnTo>
                  <a:lnTo>
                    <a:pt x="62407" y="2248446"/>
                  </a:lnTo>
                  <a:lnTo>
                    <a:pt x="62661" y="2248344"/>
                  </a:lnTo>
                  <a:lnTo>
                    <a:pt x="62864" y="2248255"/>
                  </a:lnTo>
                  <a:lnTo>
                    <a:pt x="64096" y="2247760"/>
                  </a:lnTo>
                  <a:lnTo>
                    <a:pt x="64300" y="2247658"/>
                  </a:lnTo>
                  <a:lnTo>
                    <a:pt x="65532" y="2247163"/>
                  </a:lnTo>
                  <a:lnTo>
                    <a:pt x="65735" y="2247010"/>
                  </a:lnTo>
                  <a:lnTo>
                    <a:pt x="67221" y="2246414"/>
                  </a:lnTo>
                  <a:lnTo>
                    <a:pt x="67424" y="2246312"/>
                  </a:lnTo>
                  <a:lnTo>
                    <a:pt x="67665" y="2246210"/>
                  </a:lnTo>
                  <a:lnTo>
                    <a:pt x="67919" y="2246071"/>
                  </a:lnTo>
                  <a:lnTo>
                    <a:pt x="68668" y="2245766"/>
                  </a:lnTo>
                  <a:lnTo>
                    <a:pt x="68859" y="2245664"/>
                  </a:lnTo>
                  <a:lnTo>
                    <a:pt x="69113" y="2245575"/>
                  </a:lnTo>
                  <a:lnTo>
                    <a:pt x="69354" y="2245423"/>
                  </a:lnTo>
                  <a:lnTo>
                    <a:pt x="70103" y="2245118"/>
                  </a:lnTo>
                  <a:lnTo>
                    <a:pt x="70294" y="2244979"/>
                  </a:lnTo>
                  <a:lnTo>
                    <a:pt x="70802" y="2244775"/>
                  </a:lnTo>
                  <a:lnTo>
                    <a:pt x="71043" y="2244623"/>
                  </a:lnTo>
                  <a:lnTo>
                    <a:pt x="71539" y="2244432"/>
                  </a:lnTo>
                  <a:lnTo>
                    <a:pt x="71742" y="2244331"/>
                  </a:lnTo>
                  <a:lnTo>
                    <a:pt x="71983" y="2244178"/>
                  </a:lnTo>
                  <a:lnTo>
                    <a:pt x="72237" y="2244077"/>
                  </a:lnTo>
                  <a:lnTo>
                    <a:pt x="72478" y="2243937"/>
                  </a:lnTo>
                  <a:lnTo>
                    <a:pt x="72974" y="2243734"/>
                  </a:lnTo>
                  <a:lnTo>
                    <a:pt x="73177" y="2243582"/>
                  </a:lnTo>
                  <a:lnTo>
                    <a:pt x="73431" y="2243493"/>
                  </a:lnTo>
                  <a:lnTo>
                    <a:pt x="73672" y="2243340"/>
                  </a:lnTo>
                  <a:lnTo>
                    <a:pt x="74167" y="2243137"/>
                  </a:lnTo>
                  <a:lnTo>
                    <a:pt x="74422" y="2242997"/>
                  </a:lnTo>
                  <a:lnTo>
                    <a:pt x="74612" y="2242896"/>
                  </a:lnTo>
                  <a:lnTo>
                    <a:pt x="74866" y="2242743"/>
                  </a:lnTo>
                  <a:lnTo>
                    <a:pt x="75107" y="2242642"/>
                  </a:lnTo>
                  <a:lnTo>
                    <a:pt x="75361" y="2242489"/>
                  </a:lnTo>
                  <a:lnTo>
                    <a:pt x="75603" y="2242400"/>
                  </a:lnTo>
                  <a:lnTo>
                    <a:pt x="75857" y="2242248"/>
                  </a:lnTo>
                  <a:lnTo>
                    <a:pt x="76060" y="2242146"/>
                  </a:lnTo>
                  <a:lnTo>
                    <a:pt x="76301" y="2241994"/>
                  </a:lnTo>
                  <a:lnTo>
                    <a:pt x="76555" y="2241905"/>
                  </a:lnTo>
                  <a:lnTo>
                    <a:pt x="77050" y="2241600"/>
                  </a:lnTo>
                  <a:lnTo>
                    <a:pt x="77292" y="2241499"/>
                  </a:lnTo>
                  <a:lnTo>
                    <a:pt x="77546" y="2241359"/>
                  </a:lnTo>
                  <a:lnTo>
                    <a:pt x="77736" y="2241257"/>
                  </a:lnTo>
                  <a:lnTo>
                    <a:pt x="78232" y="2240953"/>
                  </a:lnTo>
                  <a:lnTo>
                    <a:pt x="78486" y="2240864"/>
                  </a:lnTo>
                  <a:lnTo>
                    <a:pt x="78981" y="2240559"/>
                  </a:lnTo>
                  <a:lnTo>
                    <a:pt x="79184" y="2240457"/>
                  </a:lnTo>
                  <a:lnTo>
                    <a:pt x="79921" y="2240013"/>
                  </a:lnTo>
                  <a:lnTo>
                    <a:pt x="80175" y="2239911"/>
                  </a:lnTo>
                  <a:lnTo>
                    <a:pt x="80416" y="2239772"/>
                  </a:lnTo>
                  <a:lnTo>
                    <a:pt x="80619" y="2239619"/>
                  </a:lnTo>
                  <a:lnTo>
                    <a:pt x="81114" y="2239314"/>
                  </a:lnTo>
                  <a:lnTo>
                    <a:pt x="81368" y="2239225"/>
                  </a:lnTo>
                  <a:lnTo>
                    <a:pt x="81864" y="2238921"/>
                  </a:lnTo>
                  <a:lnTo>
                    <a:pt x="82054" y="2238768"/>
                  </a:lnTo>
                  <a:lnTo>
                    <a:pt x="82803" y="2238324"/>
                  </a:lnTo>
                  <a:lnTo>
                    <a:pt x="83045" y="2238235"/>
                  </a:lnTo>
                  <a:lnTo>
                    <a:pt x="83299" y="2238082"/>
                  </a:lnTo>
                  <a:lnTo>
                    <a:pt x="83502" y="2237930"/>
                  </a:lnTo>
                  <a:lnTo>
                    <a:pt x="84734" y="2237181"/>
                  </a:lnTo>
                  <a:lnTo>
                    <a:pt x="84937" y="2237041"/>
                  </a:lnTo>
                  <a:lnTo>
                    <a:pt x="85928" y="2236444"/>
                  </a:lnTo>
                  <a:lnTo>
                    <a:pt x="86169" y="2236241"/>
                  </a:lnTo>
                  <a:lnTo>
                    <a:pt x="86372" y="2236101"/>
                  </a:lnTo>
                  <a:lnTo>
                    <a:pt x="87617" y="2235352"/>
                  </a:lnTo>
                  <a:lnTo>
                    <a:pt x="87858" y="2235149"/>
                  </a:lnTo>
                  <a:lnTo>
                    <a:pt x="88061" y="2235009"/>
                  </a:lnTo>
                  <a:lnTo>
                    <a:pt x="88557" y="2234704"/>
                  </a:lnTo>
                  <a:lnTo>
                    <a:pt x="88798" y="2234514"/>
                  </a:lnTo>
                  <a:lnTo>
                    <a:pt x="89306" y="2234209"/>
                  </a:lnTo>
                  <a:lnTo>
                    <a:pt x="89496" y="2234006"/>
                  </a:lnTo>
                  <a:lnTo>
                    <a:pt x="89992" y="2233714"/>
                  </a:lnTo>
                  <a:lnTo>
                    <a:pt x="90246" y="2233510"/>
                  </a:lnTo>
                  <a:lnTo>
                    <a:pt x="90741" y="2233218"/>
                  </a:lnTo>
                  <a:lnTo>
                    <a:pt x="90932" y="2233015"/>
                  </a:lnTo>
                  <a:lnTo>
                    <a:pt x="91186" y="2232875"/>
                  </a:lnTo>
                  <a:lnTo>
                    <a:pt x="91439" y="2232672"/>
                  </a:lnTo>
                  <a:lnTo>
                    <a:pt x="91681" y="2232520"/>
                  </a:lnTo>
                  <a:lnTo>
                    <a:pt x="91935" y="2232329"/>
                  </a:lnTo>
                  <a:lnTo>
                    <a:pt x="92176" y="2232177"/>
                  </a:lnTo>
                  <a:lnTo>
                    <a:pt x="92379" y="2231974"/>
                  </a:lnTo>
                  <a:lnTo>
                    <a:pt x="92621" y="2231834"/>
                  </a:lnTo>
                  <a:lnTo>
                    <a:pt x="92875" y="2231631"/>
                  </a:lnTo>
                  <a:lnTo>
                    <a:pt x="93116" y="2231478"/>
                  </a:lnTo>
                  <a:lnTo>
                    <a:pt x="93370" y="2231288"/>
                  </a:lnTo>
                  <a:lnTo>
                    <a:pt x="93611" y="2231135"/>
                  </a:lnTo>
                  <a:lnTo>
                    <a:pt x="93814" y="2230932"/>
                  </a:lnTo>
                  <a:lnTo>
                    <a:pt x="94068" y="2230742"/>
                  </a:lnTo>
                  <a:lnTo>
                    <a:pt x="94310" y="2230589"/>
                  </a:lnTo>
                  <a:lnTo>
                    <a:pt x="94564" y="2230386"/>
                  </a:lnTo>
                  <a:lnTo>
                    <a:pt x="94805" y="2230247"/>
                  </a:lnTo>
                  <a:lnTo>
                    <a:pt x="95059" y="2230043"/>
                  </a:lnTo>
                  <a:lnTo>
                    <a:pt x="95250" y="2229840"/>
                  </a:lnTo>
                  <a:lnTo>
                    <a:pt x="95503" y="2229650"/>
                  </a:lnTo>
                  <a:lnTo>
                    <a:pt x="95745" y="2229497"/>
                  </a:lnTo>
                  <a:lnTo>
                    <a:pt x="96494" y="2228900"/>
                  </a:lnTo>
                  <a:lnTo>
                    <a:pt x="96697" y="2228710"/>
                  </a:lnTo>
                  <a:lnTo>
                    <a:pt x="96939" y="2228557"/>
                  </a:lnTo>
                  <a:lnTo>
                    <a:pt x="98183" y="2227567"/>
                  </a:lnTo>
                  <a:lnTo>
                    <a:pt x="98374" y="2227364"/>
                  </a:lnTo>
                  <a:lnTo>
                    <a:pt x="99618" y="2226373"/>
                  </a:lnTo>
                  <a:lnTo>
                    <a:pt x="99822" y="2226170"/>
                  </a:lnTo>
                  <a:lnTo>
                    <a:pt x="101053" y="2225179"/>
                  </a:lnTo>
                  <a:lnTo>
                    <a:pt x="101257" y="2224938"/>
                  </a:lnTo>
                  <a:lnTo>
                    <a:pt x="102247" y="2224138"/>
                  </a:lnTo>
                  <a:lnTo>
                    <a:pt x="102692" y="2223693"/>
                  </a:lnTo>
                  <a:lnTo>
                    <a:pt x="102946" y="2223490"/>
                  </a:lnTo>
                  <a:lnTo>
                    <a:pt x="103187" y="2223249"/>
                  </a:lnTo>
                  <a:lnTo>
                    <a:pt x="103682" y="2222855"/>
                  </a:lnTo>
                  <a:lnTo>
                    <a:pt x="104381" y="2222157"/>
                  </a:lnTo>
                  <a:lnTo>
                    <a:pt x="104876" y="2221763"/>
                  </a:lnTo>
                  <a:lnTo>
                    <a:pt x="105816" y="2220810"/>
                  </a:lnTo>
                  <a:lnTo>
                    <a:pt x="106070" y="2220620"/>
                  </a:lnTo>
                  <a:lnTo>
                    <a:pt x="106311" y="2220366"/>
                  </a:lnTo>
                  <a:lnTo>
                    <a:pt x="106565" y="2220175"/>
                  </a:lnTo>
                  <a:lnTo>
                    <a:pt x="106807" y="2219921"/>
                  </a:lnTo>
                  <a:lnTo>
                    <a:pt x="107010" y="2219680"/>
                  </a:lnTo>
                  <a:lnTo>
                    <a:pt x="107264" y="2219477"/>
                  </a:lnTo>
                  <a:lnTo>
                    <a:pt x="108000" y="2218728"/>
                  </a:lnTo>
                  <a:lnTo>
                    <a:pt x="108254" y="2218537"/>
                  </a:lnTo>
                  <a:lnTo>
                    <a:pt x="108496" y="2218283"/>
                  </a:lnTo>
                  <a:lnTo>
                    <a:pt x="108699" y="2218042"/>
                  </a:lnTo>
                  <a:lnTo>
                    <a:pt x="109689" y="2217051"/>
                  </a:lnTo>
                  <a:lnTo>
                    <a:pt x="109943" y="2216848"/>
                  </a:lnTo>
                  <a:lnTo>
                    <a:pt x="110134" y="2216594"/>
                  </a:lnTo>
                  <a:lnTo>
                    <a:pt x="110883" y="2215857"/>
                  </a:lnTo>
                  <a:lnTo>
                    <a:pt x="111125" y="2215553"/>
                  </a:lnTo>
                  <a:lnTo>
                    <a:pt x="111378" y="2215311"/>
                  </a:lnTo>
                  <a:lnTo>
                    <a:pt x="111569" y="2215057"/>
                  </a:lnTo>
                  <a:lnTo>
                    <a:pt x="112572" y="2214067"/>
                  </a:lnTo>
                  <a:lnTo>
                    <a:pt x="112814" y="2213775"/>
                  </a:lnTo>
                  <a:lnTo>
                    <a:pt x="113017" y="2213521"/>
                  </a:lnTo>
                  <a:lnTo>
                    <a:pt x="113512" y="2213025"/>
                  </a:lnTo>
                  <a:lnTo>
                    <a:pt x="113753" y="2212733"/>
                  </a:lnTo>
                  <a:lnTo>
                    <a:pt x="114249" y="2212238"/>
                  </a:lnTo>
                  <a:lnTo>
                    <a:pt x="114452" y="2211933"/>
                  </a:lnTo>
                  <a:lnTo>
                    <a:pt x="114706" y="2211692"/>
                  </a:lnTo>
                  <a:lnTo>
                    <a:pt x="114947" y="2211387"/>
                  </a:lnTo>
                  <a:lnTo>
                    <a:pt x="115201" y="2211146"/>
                  </a:lnTo>
                  <a:lnTo>
                    <a:pt x="115442" y="2210841"/>
                  </a:lnTo>
                  <a:lnTo>
                    <a:pt x="115697" y="2210600"/>
                  </a:lnTo>
                  <a:lnTo>
                    <a:pt x="115887" y="2210295"/>
                  </a:lnTo>
                  <a:lnTo>
                    <a:pt x="116141" y="2210054"/>
                  </a:lnTo>
                  <a:lnTo>
                    <a:pt x="116382" y="2209749"/>
                  </a:lnTo>
                  <a:lnTo>
                    <a:pt x="116636" y="2209507"/>
                  </a:lnTo>
                  <a:lnTo>
                    <a:pt x="117132" y="2208910"/>
                  </a:lnTo>
                  <a:lnTo>
                    <a:pt x="117335" y="2208606"/>
                  </a:lnTo>
                  <a:lnTo>
                    <a:pt x="117576" y="2208364"/>
                  </a:lnTo>
                  <a:lnTo>
                    <a:pt x="118325" y="2207475"/>
                  </a:lnTo>
                  <a:lnTo>
                    <a:pt x="118567" y="2207221"/>
                  </a:lnTo>
                  <a:lnTo>
                    <a:pt x="118821" y="2206929"/>
                  </a:lnTo>
                  <a:lnTo>
                    <a:pt x="119011" y="2206625"/>
                  </a:lnTo>
                  <a:lnTo>
                    <a:pt x="120256" y="2205139"/>
                  </a:lnTo>
                  <a:lnTo>
                    <a:pt x="120459" y="2204847"/>
                  </a:lnTo>
                  <a:lnTo>
                    <a:pt x="121196" y="2203945"/>
                  </a:lnTo>
                  <a:lnTo>
                    <a:pt x="121450" y="2203602"/>
                  </a:lnTo>
                  <a:lnTo>
                    <a:pt x="121691" y="2203310"/>
                  </a:lnTo>
                  <a:lnTo>
                    <a:pt x="121894" y="2203005"/>
                  </a:lnTo>
                  <a:lnTo>
                    <a:pt x="122135" y="2202713"/>
                  </a:lnTo>
                  <a:lnTo>
                    <a:pt x="122389" y="2202357"/>
                  </a:lnTo>
                  <a:lnTo>
                    <a:pt x="122885" y="2201760"/>
                  </a:lnTo>
                  <a:lnTo>
                    <a:pt x="123139" y="2201417"/>
                  </a:lnTo>
                  <a:lnTo>
                    <a:pt x="123329" y="2201125"/>
                  </a:lnTo>
                  <a:lnTo>
                    <a:pt x="123583" y="2200821"/>
                  </a:lnTo>
                  <a:lnTo>
                    <a:pt x="123825" y="2200478"/>
                  </a:lnTo>
                  <a:lnTo>
                    <a:pt x="124078" y="2200173"/>
                  </a:lnTo>
                  <a:lnTo>
                    <a:pt x="124320" y="2199830"/>
                  </a:lnTo>
                  <a:lnTo>
                    <a:pt x="124574" y="2199538"/>
                  </a:lnTo>
                  <a:lnTo>
                    <a:pt x="124777" y="2199182"/>
                  </a:lnTo>
                  <a:lnTo>
                    <a:pt x="125018" y="2198839"/>
                  </a:lnTo>
                  <a:lnTo>
                    <a:pt x="125272" y="2198547"/>
                  </a:lnTo>
                  <a:lnTo>
                    <a:pt x="125768" y="2197849"/>
                  </a:lnTo>
                  <a:lnTo>
                    <a:pt x="126009" y="2197544"/>
                  </a:lnTo>
                  <a:lnTo>
                    <a:pt x="126212" y="2197201"/>
                  </a:lnTo>
                  <a:lnTo>
                    <a:pt x="126949" y="2196160"/>
                  </a:lnTo>
                  <a:lnTo>
                    <a:pt x="127203" y="2195868"/>
                  </a:lnTo>
                  <a:lnTo>
                    <a:pt x="127444" y="2195512"/>
                  </a:lnTo>
                  <a:lnTo>
                    <a:pt x="127647" y="2195169"/>
                  </a:lnTo>
                  <a:lnTo>
                    <a:pt x="128638" y="2193785"/>
                  </a:lnTo>
                  <a:lnTo>
                    <a:pt x="128892" y="2193378"/>
                  </a:lnTo>
                  <a:lnTo>
                    <a:pt x="129133" y="2193035"/>
                  </a:lnTo>
                  <a:lnTo>
                    <a:pt x="129336" y="2192693"/>
                  </a:lnTo>
                  <a:lnTo>
                    <a:pt x="129832" y="2191994"/>
                  </a:lnTo>
                  <a:lnTo>
                    <a:pt x="130073" y="2191600"/>
                  </a:lnTo>
                  <a:lnTo>
                    <a:pt x="130581" y="2190902"/>
                  </a:lnTo>
                  <a:lnTo>
                    <a:pt x="130771" y="2190508"/>
                  </a:lnTo>
                  <a:lnTo>
                    <a:pt x="131267" y="2189810"/>
                  </a:lnTo>
                  <a:lnTo>
                    <a:pt x="131521" y="2189416"/>
                  </a:lnTo>
                  <a:lnTo>
                    <a:pt x="131762" y="2189060"/>
                  </a:lnTo>
                  <a:lnTo>
                    <a:pt x="132016" y="2188667"/>
                  </a:lnTo>
                  <a:lnTo>
                    <a:pt x="132207" y="2188273"/>
                  </a:lnTo>
                  <a:lnTo>
                    <a:pt x="132461" y="2187930"/>
                  </a:lnTo>
                  <a:lnTo>
                    <a:pt x="132714" y="2187524"/>
                  </a:lnTo>
                  <a:lnTo>
                    <a:pt x="132956" y="2187181"/>
                  </a:lnTo>
                  <a:lnTo>
                    <a:pt x="133451" y="2186381"/>
                  </a:lnTo>
                  <a:lnTo>
                    <a:pt x="133654" y="2185987"/>
                  </a:lnTo>
                  <a:lnTo>
                    <a:pt x="133896" y="2185593"/>
                  </a:lnTo>
                  <a:lnTo>
                    <a:pt x="134150" y="2185250"/>
                  </a:lnTo>
                  <a:lnTo>
                    <a:pt x="134886" y="2184057"/>
                  </a:lnTo>
                  <a:lnTo>
                    <a:pt x="135089" y="2183663"/>
                  </a:lnTo>
                  <a:lnTo>
                    <a:pt x="135839" y="2182469"/>
                  </a:lnTo>
                  <a:lnTo>
                    <a:pt x="136080" y="2182025"/>
                  </a:lnTo>
                  <a:lnTo>
                    <a:pt x="136334" y="2181618"/>
                  </a:lnTo>
                  <a:lnTo>
                    <a:pt x="136525" y="2181225"/>
                  </a:lnTo>
                  <a:lnTo>
                    <a:pt x="136778" y="2180831"/>
                  </a:lnTo>
                  <a:lnTo>
                    <a:pt x="137020" y="2180386"/>
                  </a:lnTo>
                  <a:lnTo>
                    <a:pt x="137515" y="2179586"/>
                  </a:lnTo>
                  <a:lnTo>
                    <a:pt x="137769" y="2179142"/>
                  </a:lnTo>
                  <a:lnTo>
                    <a:pt x="138010" y="2178748"/>
                  </a:lnTo>
                  <a:lnTo>
                    <a:pt x="138214" y="2178304"/>
                  </a:lnTo>
                  <a:lnTo>
                    <a:pt x="138468" y="2177910"/>
                  </a:lnTo>
                  <a:lnTo>
                    <a:pt x="138709" y="2177453"/>
                  </a:lnTo>
                  <a:lnTo>
                    <a:pt x="138963" y="2177059"/>
                  </a:lnTo>
                  <a:lnTo>
                    <a:pt x="139458" y="2176170"/>
                  </a:lnTo>
                  <a:lnTo>
                    <a:pt x="139649" y="2175776"/>
                  </a:lnTo>
                  <a:lnTo>
                    <a:pt x="140652" y="2173985"/>
                  </a:lnTo>
                  <a:lnTo>
                    <a:pt x="140893" y="2173592"/>
                  </a:lnTo>
                  <a:lnTo>
                    <a:pt x="141097" y="2173147"/>
                  </a:lnTo>
                  <a:lnTo>
                    <a:pt x="141833" y="2171801"/>
                  </a:lnTo>
                  <a:lnTo>
                    <a:pt x="142087" y="2171306"/>
                  </a:lnTo>
                  <a:lnTo>
                    <a:pt x="142328" y="2170861"/>
                  </a:lnTo>
                  <a:lnTo>
                    <a:pt x="142532" y="2170417"/>
                  </a:lnTo>
                  <a:lnTo>
                    <a:pt x="143027" y="2169515"/>
                  </a:lnTo>
                  <a:lnTo>
                    <a:pt x="143281" y="2169020"/>
                  </a:lnTo>
                  <a:lnTo>
                    <a:pt x="143522" y="2168575"/>
                  </a:lnTo>
                  <a:lnTo>
                    <a:pt x="143776" y="2168080"/>
                  </a:lnTo>
                  <a:lnTo>
                    <a:pt x="143967" y="2167635"/>
                  </a:lnTo>
                  <a:lnTo>
                    <a:pt x="144221" y="2167191"/>
                  </a:lnTo>
                  <a:lnTo>
                    <a:pt x="144716" y="2166200"/>
                  </a:lnTo>
                  <a:lnTo>
                    <a:pt x="144957" y="2165743"/>
                  </a:lnTo>
                  <a:lnTo>
                    <a:pt x="145211" y="2165248"/>
                  </a:lnTo>
                  <a:lnTo>
                    <a:pt x="145414" y="2164753"/>
                  </a:lnTo>
                  <a:lnTo>
                    <a:pt x="145656" y="2164308"/>
                  </a:lnTo>
                  <a:lnTo>
                    <a:pt x="146646" y="2162327"/>
                  </a:lnTo>
                  <a:lnTo>
                    <a:pt x="146850" y="2161832"/>
                  </a:lnTo>
                  <a:lnTo>
                    <a:pt x="148336" y="2158860"/>
                  </a:lnTo>
                  <a:lnTo>
                    <a:pt x="148539" y="2158314"/>
                  </a:lnTo>
                  <a:lnTo>
                    <a:pt x="149034" y="2157310"/>
                  </a:lnTo>
                  <a:lnTo>
                    <a:pt x="149275" y="2156764"/>
                  </a:lnTo>
                  <a:lnTo>
                    <a:pt x="149529" y="2156269"/>
                  </a:lnTo>
                  <a:lnTo>
                    <a:pt x="149771" y="2155723"/>
                  </a:lnTo>
                  <a:lnTo>
                    <a:pt x="149974" y="2155228"/>
                  </a:lnTo>
                  <a:lnTo>
                    <a:pt x="150469" y="2154135"/>
                  </a:lnTo>
                  <a:lnTo>
                    <a:pt x="150710" y="2153640"/>
                  </a:lnTo>
                  <a:lnTo>
                    <a:pt x="151218" y="2152548"/>
                  </a:lnTo>
                  <a:lnTo>
                    <a:pt x="151409" y="2152002"/>
                  </a:lnTo>
                  <a:lnTo>
                    <a:pt x="151663" y="2151507"/>
                  </a:lnTo>
                  <a:lnTo>
                    <a:pt x="152653" y="2149335"/>
                  </a:lnTo>
                  <a:lnTo>
                    <a:pt x="152844" y="2148738"/>
                  </a:lnTo>
                  <a:lnTo>
                    <a:pt x="153593" y="2147100"/>
                  </a:lnTo>
                  <a:lnTo>
                    <a:pt x="153847" y="2146503"/>
                  </a:lnTo>
                  <a:lnTo>
                    <a:pt x="154089" y="2145957"/>
                  </a:lnTo>
                  <a:lnTo>
                    <a:pt x="154292" y="2145410"/>
                  </a:lnTo>
                  <a:lnTo>
                    <a:pt x="154533" y="2144814"/>
                  </a:lnTo>
                  <a:lnTo>
                    <a:pt x="154787" y="2144267"/>
                  </a:lnTo>
                  <a:lnTo>
                    <a:pt x="155028" y="2143671"/>
                  </a:lnTo>
                  <a:lnTo>
                    <a:pt x="155282" y="2143125"/>
                  </a:lnTo>
                  <a:lnTo>
                    <a:pt x="155524" y="2142528"/>
                  </a:lnTo>
                  <a:lnTo>
                    <a:pt x="155727" y="2141931"/>
                  </a:lnTo>
                  <a:lnTo>
                    <a:pt x="155981" y="2141347"/>
                  </a:lnTo>
                  <a:lnTo>
                    <a:pt x="156222" y="2140800"/>
                  </a:lnTo>
                  <a:lnTo>
                    <a:pt x="156972" y="2139010"/>
                  </a:lnTo>
                  <a:lnTo>
                    <a:pt x="157162" y="2138413"/>
                  </a:lnTo>
                  <a:lnTo>
                    <a:pt x="157657" y="2137219"/>
                  </a:lnTo>
                  <a:lnTo>
                    <a:pt x="157911" y="2136584"/>
                  </a:lnTo>
                  <a:lnTo>
                    <a:pt x="158648" y="2134793"/>
                  </a:lnTo>
                  <a:lnTo>
                    <a:pt x="158851" y="2134146"/>
                  </a:lnTo>
                  <a:lnTo>
                    <a:pt x="159105" y="2133549"/>
                  </a:lnTo>
                  <a:lnTo>
                    <a:pt x="159346" y="2132914"/>
                  </a:lnTo>
                  <a:lnTo>
                    <a:pt x="159600" y="2132317"/>
                  </a:lnTo>
                  <a:lnTo>
                    <a:pt x="160096" y="2131021"/>
                  </a:lnTo>
                  <a:lnTo>
                    <a:pt x="160286" y="2130425"/>
                  </a:lnTo>
                  <a:lnTo>
                    <a:pt x="161531" y="2127199"/>
                  </a:lnTo>
                  <a:lnTo>
                    <a:pt x="161734" y="2126564"/>
                  </a:lnTo>
                  <a:lnTo>
                    <a:pt x="162471" y="2124621"/>
                  </a:lnTo>
                  <a:lnTo>
                    <a:pt x="162725" y="2123935"/>
                  </a:lnTo>
                  <a:lnTo>
                    <a:pt x="162966" y="2123287"/>
                  </a:lnTo>
                  <a:lnTo>
                    <a:pt x="163169" y="2122639"/>
                  </a:lnTo>
                  <a:lnTo>
                    <a:pt x="163410" y="2121941"/>
                  </a:lnTo>
                  <a:lnTo>
                    <a:pt x="163664" y="2121293"/>
                  </a:lnTo>
                  <a:lnTo>
                    <a:pt x="163918" y="2120607"/>
                  </a:lnTo>
                  <a:lnTo>
                    <a:pt x="164160" y="2119960"/>
                  </a:lnTo>
                  <a:lnTo>
                    <a:pt x="164414" y="2119261"/>
                  </a:lnTo>
                  <a:lnTo>
                    <a:pt x="164604" y="2118575"/>
                  </a:lnTo>
                  <a:lnTo>
                    <a:pt x="164858" y="2117877"/>
                  </a:lnTo>
                  <a:lnTo>
                    <a:pt x="165100" y="2117229"/>
                  </a:lnTo>
                  <a:lnTo>
                    <a:pt x="165849" y="2115146"/>
                  </a:lnTo>
                  <a:lnTo>
                    <a:pt x="166052" y="2114448"/>
                  </a:lnTo>
                  <a:lnTo>
                    <a:pt x="166293" y="2113711"/>
                  </a:lnTo>
                  <a:lnTo>
                    <a:pt x="167043" y="2111629"/>
                  </a:lnTo>
                  <a:lnTo>
                    <a:pt x="167284" y="2110879"/>
                  </a:lnTo>
                  <a:lnTo>
                    <a:pt x="167487" y="2110181"/>
                  </a:lnTo>
                  <a:lnTo>
                    <a:pt x="167728" y="2109444"/>
                  </a:lnTo>
                  <a:lnTo>
                    <a:pt x="167982" y="2108746"/>
                  </a:lnTo>
                  <a:lnTo>
                    <a:pt x="168478" y="2107260"/>
                  </a:lnTo>
                  <a:lnTo>
                    <a:pt x="168719" y="2106561"/>
                  </a:lnTo>
                  <a:lnTo>
                    <a:pt x="168973" y="2105825"/>
                  </a:lnTo>
                  <a:lnTo>
                    <a:pt x="169176" y="2105075"/>
                  </a:lnTo>
                  <a:lnTo>
                    <a:pt x="170408" y="2101354"/>
                  </a:lnTo>
                  <a:lnTo>
                    <a:pt x="170611" y="2100567"/>
                  </a:lnTo>
                  <a:lnTo>
                    <a:pt x="171107" y="2099068"/>
                  </a:lnTo>
                  <a:lnTo>
                    <a:pt x="171348" y="2098281"/>
                  </a:lnTo>
                  <a:lnTo>
                    <a:pt x="171602" y="2097532"/>
                  </a:lnTo>
                  <a:lnTo>
                    <a:pt x="171856" y="2096744"/>
                  </a:lnTo>
                  <a:lnTo>
                    <a:pt x="172046" y="2095944"/>
                  </a:lnTo>
                  <a:lnTo>
                    <a:pt x="172300" y="2095207"/>
                  </a:lnTo>
                  <a:lnTo>
                    <a:pt x="173291" y="2092032"/>
                  </a:lnTo>
                  <a:lnTo>
                    <a:pt x="173482" y="2091232"/>
                  </a:lnTo>
                  <a:lnTo>
                    <a:pt x="174231" y="2088857"/>
                  </a:lnTo>
                  <a:lnTo>
                    <a:pt x="174485" y="2088007"/>
                  </a:lnTo>
                  <a:lnTo>
                    <a:pt x="174726" y="2087219"/>
                  </a:lnTo>
                  <a:lnTo>
                    <a:pt x="174929" y="2086419"/>
                  </a:lnTo>
                  <a:lnTo>
                    <a:pt x="175171" y="2085581"/>
                  </a:lnTo>
                  <a:lnTo>
                    <a:pt x="175425" y="2084781"/>
                  </a:lnTo>
                  <a:lnTo>
                    <a:pt x="175920" y="2083104"/>
                  </a:lnTo>
                  <a:lnTo>
                    <a:pt x="176161" y="2082304"/>
                  </a:lnTo>
                  <a:lnTo>
                    <a:pt x="176364" y="2081466"/>
                  </a:lnTo>
                  <a:lnTo>
                    <a:pt x="177355" y="2078088"/>
                  </a:lnTo>
                  <a:lnTo>
                    <a:pt x="177609" y="2077199"/>
                  </a:lnTo>
                  <a:lnTo>
                    <a:pt x="177800" y="2076348"/>
                  </a:lnTo>
                  <a:lnTo>
                    <a:pt x="178053" y="2075510"/>
                  </a:lnTo>
                  <a:lnTo>
                    <a:pt x="178295" y="2074621"/>
                  </a:lnTo>
                  <a:lnTo>
                    <a:pt x="178549" y="2073770"/>
                  </a:lnTo>
                  <a:lnTo>
                    <a:pt x="178790" y="2072881"/>
                  </a:lnTo>
                  <a:lnTo>
                    <a:pt x="179044" y="2072043"/>
                  </a:lnTo>
                  <a:lnTo>
                    <a:pt x="179285" y="2071141"/>
                  </a:lnTo>
                  <a:lnTo>
                    <a:pt x="179489" y="2070252"/>
                  </a:lnTo>
                  <a:lnTo>
                    <a:pt x="179743" y="2069414"/>
                  </a:lnTo>
                  <a:lnTo>
                    <a:pt x="180733" y="2065832"/>
                  </a:lnTo>
                  <a:lnTo>
                    <a:pt x="180924" y="2064892"/>
                  </a:lnTo>
                  <a:lnTo>
                    <a:pt x="181419" y="2063102"/>
                  </a:lnTo>
                  <a:lnTo>
                    <a:pt x="181673" y="2062162"/>
                  </a:lnTo>
                  <a:lnTo>
                    <a:pt x="181927" y="2061273"/>
                  </a:lnTo>
                  <a:lnTo>
                    <a:pt x="182168" y="2060333"/>
                  </a:lnTo>
                  <a:lnTo>
                    <a:pt x="182372" y="2059432"/>
                  </a:lnTo>
                  <a:lnTo>
                    <a:pt x="183603" y="2054720"/>
                  </a:lnTo>
                  <a:lnTo>
                    <a:pt x="183807" y="2053780"/>
                  </a:lnTo>
                  <a:lnTo>
                    <a:pt x="184556" y="2050948"/>
                  </a:lnTo>
                  <a:lnTo>
                    <a:pt x="184797" y="2049957"/>
                  </a:lnTo>
                  <a:lnTo>
                    <a:pt x="185051" y="2049017"/>
                  </a:lnTo>
                  <a:lnTo>
                    <a:pt x="185242" y="2048027"/>
                  </a:lnTo>
                  <a:lnTo>
                    <a:pt x="185496" y="2047087"/>
                  </a:lnTo>
                  <a:lnTo>
                    <a:pt x="186486" y="2043112"/>
                  </a:lnTo>
                  <a:lnTo>
                    <a:pt x="186689" y="2042121"/>
                  </a:lnTo>
                  <a:lnTo>
                    <a:pt x="187680" y="2038159"/>
                  </a:lnTo>
                  <a:lnTo>
                    <a:pt x="187921" y="2037118"/>
                  </a:lnTo>
                  <a:lnTo>
                    <a:pt x="188125" y="2036114"/>
                  </a:lnTo>
                  <a:lnTo>
                    <a:pt x="188366" y="2035073"/>
                  </a:lnTo>
                  <a:lnTo>
                    <a:pt x="188620" y="2034082"/>
                  </a:lnTo>
                  <a:lnTo>
                    <a:pt x="189611" y="2029917"/>
                  </a:lnTo>
                  <a:lnTo>
                    <a:pt x="189814" y="2028875"/>
                  </a:lnTo>
                  <a:lnTo>
                    <a:pt x="190550" y="2025751"/>
                  </a:lnTo>
                  <a:lnTo>
                    <a:pt x="190804" y="2024659"/>
                  </a:lnTo>
                  <a:lnTo>
                    <a:pt x="191046" y="2023617"/>
                  </a:lnTo>
                  <a:lnTo>
                    <a:pt x="191249" y="2022525"/>
                  </a:lnTo>
                  <a:lnTo>
                    <a:pt x="191490" y="2021484"/>
                  </a:lnTo>
                  <a:lnTo>
                    <a:pt x="192493" y="2017115"/>
                  </a:lnTo>
                  <a:lnTo>
                    <a:pt x="192684" y="2016023"/>
                  </a:lnTo>
                  <a:lnTo>
                    <a:pt x="193433" y="2012759"/>
                  </a:lnTo>
                  <a:lnTo>
                    <a:pt x="193675" y="2011616"/>
                  </a:lnTo>
                  <a:lnTo>
                    <a:pt x="193928" y="2010524"/>
                  </a:lnTo>
                  <a:lnTo>
                    <a:pt x="194119" y="2009432"/>
                  </a:lnTo>
                  <a:lnTo>
                    <a:pt x="194868" y="2006003"/>
                  </a:lnTo>
                  <a:lnTo>
                    <a:pt x="195122" y="2004910"/>
                  </a:lnTo>
                  <a:lnTo>
                    <a:pt x="195364" y="2003780"/>
                  </a:lnTo>
                  <a:lnTo>
                    <a:pt x="195567" y="2002637"/>
                  </a:lnTo>
                  <a:lnTo>
                    <a:pt x="195808" y="2001443"/>
                  </a:lnTo>
                  <a:lnTo>
                    <a:pt x="196303" y="1999157"/>
                  </a:lnTo>
                  <a:lnTo>
                    <a:pt x="196557" y="1997976"/>
                  </a:lnTo>
                  <a:lnTo>
                    <a:pt x="196799" y="1996833"/>
                  </a:lnTo>
                  <a:lnTo>
                    <a:pt x="197002" y="1995639"/>
                  </a:lnTo>
                  <a:lnTo>
                    <a:pt x="197256" y="1994496"/>
                  </a:lnTo>
                  <a:lnTo>
                    <a:pt x="198247" y="1989734"/>
                  </a:lnTo>
                  <a:lnTo>
                    <a:pt x="198437" y="1988540"/>
                  </a:lnTo>
                  <a:lnTo>
                    <a:pt x="198932" y="1986165"/>
                  </a:lnTo>
                  <a:lnTo>
                    <a:pt x="199186" y="1984921"/>
                  </a:lnTo>
                  <a:lnTo>
                    <a:pt x="199428" y="1983727"/>
                  </a:lnTo>
                  <a:lnTo>
                    <a:pt x="199682" y="1982495"/>
                  </a:lnTo>
                  <a:lnTo>
                    <a:pt x="199923" y="1981301"/>
                  </a:lnTo>
                  <a:lnTo>
                    <a:pt x="200126" y="1980057"/>
                  </a:lnTo>
                  <a:lnTo>
                    <a:pt x="201371" y="1973859"/>
                  </a:lnTo>
                  <a:lnTo>
                    <a:pt x="201561" y="1972614"/>
                  </a:lnTo>
                  <a:lnTo>
                    <a:pt x="201815" y="1971332"/>
                  </a:lnTo>
                  <a:lnTo>
                    <a:pt x="202057" y="1970087"/>
                  </a:lnTo>
                  <a:lnTo>
                    <a:pt x="202311" y="1968804"/>
                  </a:lnTo>
                  <a:lnTo>
                    <a:pt x="202564" y="1967560"/>
                  </a:lnTo>
                  <a:lnTo>
                    <a:pt x="202806" y="1966264"/>
                  </a:lnTo>
                  <a:lnTo>
                    <a:pt x="203009" y="1964982"/>
                  </a:lnTo>
                  <a:lnTo>
                    <a:pt x="204241" y="1958530"/>
                  </a:lnTo>
                  <a:lnTo>
                    <a:pt x="204444" y="1957196"/>
                  </a:lnTo>
                  <a:lnTo>
                    <a:pt x="204685" y="1955901"/>
                  </a:lnTo>
                  <a:lnTo>
                    <a:pt x="204939" y="1954568"/>
                  </a:lnTo>
                  <a:lnTo>
                    <a:pt x="205193" y="1953272"/>
                  </a:lnTo>
                  <a:lnTo>
                    <a:pt x="205689" y="1950592"/>
                  </a:lnTo>
                  <a:lnTo>
                    <a:pt x="205879" y="1949259"/>
                  </a:lnTo>
                  <a:lnTo>
                    <a:pt x="206870" y="1943900"/>
                  </a:lnTo>
                  <a:lnTo>
                    <a:pt x="207124" y="1942503"/>
                  </a:lnTo>
                  <a:lnTo>
                    <a:pt x="207327" y="1941169"/>
                  </a:lnTo>
                  <a:lnTo>
                    <a:pt x="207822" y="1938388"/>
                  </a:lnTo>
                  <a:lnTo>
                    <a:pt x="208064" y="1937054"/>
                  </a:lnTo>
                  <a:lnTo>
                    <a:pt x="208559" y="1934273"/>
                  </a:lnTo>
                  <a:lnTo>
                    <a:pt x="208762" y="1932889"/>
                  </a:lnTo>
                  <a:lnTo>
                    <a:pt x="209003" y="1931441"/>
                  </a:lnTo>
                  <a:lnTo>
                    <a:pt x="209499" y="1928672"/>
                  </a:lnTo>
                  <a:lnTo>
                    <a:pt x="209753" y="1927225"/>
                  </a:lnTo>
                  <a:lnTo>
                    <a:pt x="209994" y="1925840"/>
                  </a:lnTo>
                  <a:lnTo>
                    <a:pt x="210248" y="1924405"/>
                  </a:lnTo>
                  <a:lnTo>
                    <a:pt x="210451" y="1922957"/>
                  </a:lnTo>
                  <a:lnTo>
                    <a:pt x="211683" y="1915769"/>
                  </a:lnTo>
                  <a:lnTo>
                    <a:pt x="211886" y="1914334"/>
                  </a:lnTo>
                  <a:lnTo>
                    <a:pt x="212128" y="1912835"/>
                  </a:lnTo>
                  <a:lnTo>
                    <a:pt x="212382" y="1911400"/>
                  </a:lnTo>
                  <a:lnTo>
                    <a:pt x="213131" y="1906943"/>
                  </a:lnTo>
                  <a:lnTo>
                    <a:pt x="213321" y="1905444"/>
                  </a:lnTo>
                  <a:lnTo>
                    <a:pt x="214312" y="1899500"/>
                  </a:lnTo>
                  <a:lnTo>
                    <a:pt x="214566" y="1897964"/>
                  </a:lnTo>
                  <a:lnTo>
                    <a:pt x="214757" y="1896465"/>
                  </a:lnTo>
                  <a:lnTo>
                    <a:pt x="216001" y="1888782"/>
                  </a:lnTo>
                  <a:lnTo>
                    <a:pt x="216204" y="1887245"/>
                  </a:lnTo>
                  <a:lnTo>
                    <a:pt x="216700" y="1884171"/>
                  </a:lnTo>
                  <a:lnTo>
                    <a:pt x="216941" y="1882584"/>
                  </a:lnTo>
                  <a:lnTo>
                    <a:pt x="217195" y="1881047"/>
                  </a:lnTo>
                  <a:lnTo>
                    <a:pt x="217436" y="1879460"/>
                  </a:lnTo>
                  <a:lnTo>
                    <a:pt x="217639" y="1877872"/>
                  </a:lnTo>
                  <a:lnTo>
                    <a:pt x="218884" y="1869935"/>
                  </a:lnTo>
                  <a:lnTo>
                    <a:pt x="219075" y="1868296"/>
                  </a:lnTo>
                  <a:lnTo>
                    <a:pt x="219328" y="1866709"/>
                  </a:lnTo>
                  <a:lnTo>
                    <a:pt x="219570" y="1865071"/>
                  </a:lnTo>
                  <a:lnTo>
                    <a:pt x="219824" y="1863483"/>
                  </a:lnTo>
                  <a:lnTo>
                    <a:pt x="220560" y="1858568"/>
                  </a:lnTo>
                  <a:lnTo>
                    <a:pt x="220764" y="1856930"/>
                  </a:lnTo>
                  <a:lnTo>
                    <a:pt x="221018" y="1855292"/>
                  </a:lnTo>
                  <a:lnTo>
                    <a:pt x="221259" y="1853603"/>
                  </a:lnTo>
                  <a:lnTo>
                    <a:pt x="221513" y="1851964"/>
                  </a:lnTo>
                  <a:lnTo>
                    <a:pt x="221754" y="1850288"/>
                  </a:lnTo>
                  <a:lnTo>
                    <a:pt x="222008" y="1848650"/>
                  </a:lnTo>
                  <a:lnTo>
                    <a:pt x="222199" y="1846960"/>
                  </a:lnTo>
                  <a:lnTo>
                    <a:pt x="223443" y="1838528"/>
                  </a:lnTo>
                  <a:lnTo>
                    <a:pt x="223647" y="1836839"/>
                  </a:lnTo>
                  <a:lnTo>
                    <a:pt x="223888" y="1835099"/>
                  </a:lnTo>
                  <a:lnTo>
                    <a:pt x="224142" y="1833422"/>
                  </a:lnTo>
                  <a:lnTo>
                    <a:pt x="224878" y="1828203"/>
                  </a:lnTo>
                  <a:lnTo>
                    <a:pt x="225082" y="1826475"/>
                  </a:lnTo>
                  <a:lnTo>
                    <a:pt x="225831" y="1821256"/>
                  </a:lnTo>
                  <a:lnTo>
                    <a:pt x="226072" y="1819478"/>
                  </a:lnTo>
                  <a:lnTo>
                    <a:pt x="226326" y="1817738"/>
                  </a:lnTo>
                  <a:lnTo>
                    <a:pt x="226517" y="1815960"/>
                  </a:lnTo>
                  <a:lnTo>
                    <a:pt x="226771" y="1814220"/>
                  </a:lnTo>
                  <a:lnTo>
                    <a:pt x="227761" y="1807070"/>
                  </a:lnTo>
                  <a:lnTo>
                    <a:pt x="227964" y="1805292"/>
                  </a:lnTo>
                  <a:lnTo>
                    <a:pt x="228206" y="1803450"/>
                  </a:lnTo>
                  <a:lnTo>
                    <a:pt x="228460" y="1801672"/>
                  </a:lnTo>
                  <a:lnTo>
                    <a:pt x="228701" y="1799831"/>
                  </a:lnTo>
                  <a:lnTo>
                    <a:pt x="228955" y="1798040"/>
                  </a:lnTo>
                  <a:lnTo>
                    <a:pt x="229196" y="1796211"/>
                  </a:lnTo>
                  <a:lnTo>
                    <a:pt x="229400" y="1794370"/>
                  </a:lnTo>
                  <a:lnTo>
                    <a:pt x="230390" y="1787029"/>
                  </a:lnTo>
                  <a:lnTo>
                    <a:pt x="230632" y="1785150"/>
                  </a:lnTo>
                  <a:lnTo>
                    <a:pt x="230886" y="1783308"/>
                  </a:lnTo>
                  <a:lnTo>
                    <a:pt x="231089" y="1781428"/>
                  </a:lnTo>
                  <a:lnTo>
                    <a:pt x="231330" y="1779587"/>
                  </a:lnTo>
                  <a:lnTo>
                    <a:pt x="232321" y="1772043"/>
                  </a:lnTo>
                  <a:lnTo>
                    <a:pt x="232524" y="1770164"/>
                  </a:lnTo>
                  <a:lnTo>
                    <a:pt x="232765" y="1768233"/>
                  </a:lnTo>
                  <a:lnTo>
                    <a:pt x="233019" y="1766341"/>
                  </a:lnTo>
                  <a:lnTo>
                    <a:pt x="233260" y="1764410"/>
                  </a:lnTo>
                  <a:lnTo>
                    <a:pt x="233514" y="1762518"/>
                  </a:lnTo>
                  <a:lnTo>
                    <a:pt x="233768" y="1760588"/>
                  </a:lnTo>
                  <a:lnTo>
                    <a:pt x="233959" y="1758657"/>
                  </a:lnTo>
                  <a:lnTo>
                    <a:pt x="234950" y="1750910"/>
                  </a:lnTo>
                  <a:lnTo>
                    <a:pt x="235203" y="1748929"/>
                  </a:lnTo>
                  <a:lnTo>
                    <a:pt x="235394" y="1746999"/>
                  </a:lnTo>
                  <a:lnTo>
                    <a:pt x="235648" y="1745018"/>
                  </a:lnTo>
                  <a:lnTo>
                    <a:pt x="235902" y="1743075"/>
                  </a:lnTo>
                  <a:lnTo>
                    <a:pt x="236639" y="1737118"/>
                  </a:lnTo>
                  <a:lnTo>
                    <a:pt x="236842" y="1735137"/>
                  </a:lnTo>
                  <a:lnTo>
                    <a:pt x="237083" y="1733156"/>
                  </a:lnTo>
                  <a:lnTo>
                    <a:pt x="237337" y="1731124"/>
                  </a:lnTo>
                  <a:lnTo>
                    <a:pt x="237578" y="1729143"/>
                  </a:lnTo>
                  <a:lnTo>
                    <a:pt x="237832" y="1727098"/>
                  </a:lnTo>
                  <a:lnTo>
                    <a:pt x="238074" y="1725117"/>
                  </a:lnTo>
                  <a:lnTo>
                    <a:pt x="238277" y="1723085"/>
                  </a:lnTo>
                  <a:lnTo>
                    <a:pt x="239522" y="1712912"/>
                  </a:lnTo>
                  <a:lnTo>
                    <a:pt x="239712" y="1710880"/>
                  </a:lnTo>
                  <a:lnTo>
                    <a:pt x="239966" y="1708797"/>
                  </a:lnTo>
                  <a:lnTo>
                    <a:pt x="240207" y="1706765"/>
                  </a:lnTo>
                  <a:lnTo>
                    <a:pt x="241198" y="1698434"/>
                  </a:lnTo>
                  <a:lnTo>
                    <a:pt x="241401" y="1696351"/>
                  </a:lnTo>
                  <a:lnTo>
                    <a:pt x="242150" y="1690090"/>
                  </a:lnTo>
                  <a:lnTo>
                    <a:pt x="242392" y="1687957"/>
                  </a:lnTo>
                  <a:lnTo>
                    <a:pt x="242646" y="1685874"/>
                  </a:lnTo>
                  <a:lnTo>
                    <a:pt x="242836" y="1683740"/>
                  </a:lnTo>
                  <a:lnTo>
                    <a:pt x="244081" y="1673085"/>
                  </a:lnTo>
                  <a:lnTo>
                    <a:pt x="244284" y="1670951"/>
                  </a:lnTo>
                  <a:lnTo>
                    <a:pt x="244525" y="1668767"/>
                  </a:lnTo>
                  <a:lnTo>
                    <a:pt x="244779" y="1666633"/>
                  </a:lnTo>
                  <a:lnTo>
                    <a:pt x="245021" y="1664449"/>
                  </a:lnTo>
                  <a:lnTo>
                    <a:pt x="245275" y="1662315"/>
                  </a:lnTo>
                  <a:lnTo>
                    <a:pt x="245516" y="1660131"/>
                  </a:lnTo>
                  <a:lnTo>
                    <a:pt x="245719" y="1657946"/>
                  </a:lnTo>
                  <a:lnTo>
                    <a:pt x="246710" y="1649221"/>
                  </a:lnTo>
                  <a:lnTo>
                    <a:pt x="246964" y="1646986"/>
                  </a:lnTo>
                  <a:lnTo>
                    <a:pt x="247154" y="1644802"/>
                  </a:lnTo>
                  <a:lnTo>
                    <a:pt x="247408" y="1642567"/>
                  </a:lnTo>
                  <a:lnTo>
                    <a:pt x="247650" y="1640382"/>
                  </a:lnTo>
                  <a:lnTo>
                    <a:pt x="248399" y="1633689"/>
                  </a:lnTo>
                  <a:lnTo>
                    <a:pt x="248602" y="1631454"/>
                  </a:lnTo>
                  <a:lnTo>
                    <a:pt x="249097" y="1626996"/>
                  </a:lnTo>
                  <a:lnTo>
                    <a:pt x="249339" y="1624710"/>
                  </a:lnTo>
                  <a:lnTo>
                    <a:pt x="249834" y="1620240"/>
                  </a:lnTo>
                  <a:lnTo>
                    <a:pt x="250037" y="1617967"/>
                  </a:lnTo>
                  <a:lnTo>
                    <a:pt x="251523" y="1604276"/>
                  </a:lnTo>
                  <a:lnTo>
                    <a:pt x="251726" y="1601990"/>
                  </a:lnTo>
                  <a:lnTo>
                    <a:pt x="251967" y="1599704"/>
                  </a:lnTo>
                  <a:lnTo>
                    <a:pt x="252222" y="1597380"/>
                  </a:lnTo>
                  <a:lnTo>
                    <a:pt x="252463" y="1595094"/>
                  </a:lnTo>
                  <a:lnTo>
                    <a:pt x="252958" y="1590433"/>
                  </a:lnTo>
                  <a:lnTo>
                    <a:pt x="253161" y="1588096"/>
                  </a:lnTo>
                  <a:lnTo>
                    <a:pt x="254406" y="1576438"/>
                  </a:lnTo>
                  <a:lnTo>
                    <a:pt x="254596" y="1574063"/>
                  </a:lnTo>
                  <a:lnTo>
                    <a:pt x="254850" y="1571726"/>
                  </a:lnTo>
                  <a:lnTo>
                    <a:pt x="255092" y="1569351"/>
                  </a:lnTo>
                  <a:lnTo>
                    <a:pt x="255346" y="1567014"/>
                  </a:lnTo>
                  <a:lnTo>
                    <a:pt x="255841" y="1562252"/>
                  </a:lnTo>
                  <a:lnTo>
                    <a:pt x="256032" y="1559864"/>
                  </a:lnTo>
                  <a:lnTo>
                    <a:pt x="257035" y="1550339"/>
                  </a:lnTo>
                  <a:lnTo>
                    <a:pt x="257276" y="1547914"/>
                  </a:lnTo>
                  <a:lnTo>
                    <a:pt x="257479" y="1545539"/>
                  </a:lnTo>
                  <a:lnTo>
                    <a:pt x="257721" y="1543151"/>
                  </a:lnTo>
                  <a:lnTo>
                    <a:pt x="258470" y="1535861"/>
                  </a:lnTo>
                  <a:lnTo>
                    <a:pt x="258711" y="1533474"/>
                  </a:lnTo>
                  <a:lnTo>
                    <a:pt x="258914" y="1531048"/>
                  </a:lnTo>
                  <a:lnTo>
                    <a:pt x="259410" y="1526184"/>
                  </a:lnTo>
                  <a:lnTo>
                    <a:pt x="259664" y="1523707"/>
                  </a:lnTo>
                  <a:lnTo>
                    <a:pt x="260159" y="1518843"/>
                  </a:lnTo>
                  <a:lnTo>
                    <a:pt x="260350" y="1516367"/>
                  </a:lnTo>
                  <a:lnTo>
                    <a:pt x="260603" y="1513928"/>
                  </a:lnTo>
                  <a:lnTo>
                    <a:pt x="261099" y="1508975"/>
                  </a:lnTo>
                  <a:lnTo>
                    <a:pt x="261340" y="1506537"/>
                  </a:lnTo>
                  <a:lnTo>
                    <a:pt x="261835" y="1501584"/>
                  </a:lnTo>
                  <a:lnTo>
                    <a:pt x="262039" y="1499095"/>
                  </a:lnTo>
                  <a:lnTo>
                    <a:pt x="262534" y="1494142"/>
                  </a:lnTo>
                  <a:lnTo>
                    <a:pt x="262788" y="1491602"/>
                  </a:lnTo>
                  <a:lnTo>
                    <a:pt x="263283" y="1486649"/>
                  </a:lnTo>
                  <a:lnTo>
                    <a:pt x="263474" y="1484121"/>
                  </a:lnTo>
                  <a:lnTo>
                    <a:pt x="263728" y="1481632"/>
                  </a:lnTo>
                  <a:lnTo>
                    <a:pt x="264223" y="1476578"/>
                  </a:lnTo>
                  <a:lnTo>
                    <a:pt x="264477" y="1474101"/>
                  </a:lnTo>
                  <a:lnTo>
                    <a:pt x="264718" y="1471561"/>
                  </a:lnTo>
                  <a:lnTo>
                    <a:pt x="264922" y="1469034"/>
                  </a:lnTo>
                  <a:lnTo>
                    <a:pt x="265658" y="1461439"/>
                  </a:lnTo>
                  <a:lnTo>
                    <a:pt x="265912" y="1458861"/>
                  </a:lnTo>
                  <a:lnTo>
                    <a:pt x="266153" y="1456334"/>
                  </a:lnTo>
                  <a:lnTo>
                    <a:pt x="266357" y="1453807"/>
                  </a:lnTo>
                  <a:lnTo>
                    <a:pt x="266598" y="1451228"/>
                  </a:lnTo>
                  <a:lnTo>
                    <a:pt x="266852" y="1448701"/>
                  </a:lnTo>
                  <a:lnTo>
                    <a:pt x="267106" y="1446110"/>
                  </a:lnTo>
                  <a:lnTo>
                    <a:pt x="267347" y="1443583"/>
                  </a:lnTo>
                  <a:lnTo>
                    <a:pt x="267601" y="1441005"/>
                  </a:lnTo>
                  <a:lnTo>
                    <a:pt x="267792" y="1438427"/>
                  </a:lnTo>
                  <a:lnTo>
                    <a:pt x="268046" y="1435849"/>
                  </a:lnTo>
                  <a:lnTo>
                    <a:pt x="268287" y="1433321"/>
                  </a:lnTo>
                  <a:lnTo>
                    <a:pt x="268782" y="1428153"/>
                  </a:lnTo>
                  <a:lnTo>
                    <a:pt x="269036" y="1425524"/>
                  </a:lnTo>
                  <a:lnTo>
                    <a:pt x="269239" y="1422946"/>
                  </a:lnTo>
                  <a:lnTo>
                    <a:pt x="269735" y="1417789"/>
                  </a:lnTo>
                  <a:lnTo>
                    <a:pt x="269976" y="1415160"/>
                  </a:lnTo>
                  <a:lnTo>
                    <a:pt x="270230" y="1412582"/>
                  </a:lnTo>
                  <a:lnTo>
                    <a:pt x="270471" y="1409953"/>
                  </a:lnTo>
                  <a:lnTo>
                    <a:pt x="270675" y="1407375"/>
                  </a:lnTo>
                  <a:lnTo>
                    <a:pt x="270916" y="1404746"/>
                  </a:lnTo>
                  <a:lnTo>
                    <a:pt x="271170" y="1402156"/>
                  </a:lnTo>
                  <a:lnTo>
                    <a:pt x="272161" y="1391640"/>
                  </a:lnTo>
                  <a:lnTo>
                    <a:pt x="272364" y="1389011"/>
                  </a:lnTo>
                  <a:lnTo>
                    <a:pt x="273596" y="1375867"/>
                  </a:lnTo>
                  <a:lnTo>
                    <a:pt x="273799" y="1373187"/>
                  </a:lnTo>
                  <a:lnTo>
                    <a:pt x="274294" y="1367929"/>
                  </a:lnTo>
                  <a:lnTo>
                    <a:pt x="274535" y="1365250"/>
                  </a:lnTo>
                  <a:lnTo>
                    <a:pt x="274789" y="1362621"/>
                  </a:lnTo>
                  <a:lnTo>
                    <a:pt x="275043" y="1359941"/>
                  </a:lnTo>
                  <a:lnTo>
                    <a:pt x="275234" y="1357261"/>
                  </a:lnTo>
                  <a:lnTo>
                    <a:pt x="275488" y="1354632"/>
                  </a:lnTo>
                  <a:lnTo>
                    <a:pt x="276478" y="1343926"/>
                  </a:lnTo>
                  <a:lnTo>
                    <a:pt x="276669" y="1341246"/>
                  </a:lnTo>
                  <a:lnTo>
                    <a:pt x="277914" y="1327848"/>
                  </a:lnTo>
                  <a:lnTo>
                    <a:pt x="278117" y="1325168"/>
                  </a:lnTo>
                  <a:lnTo>
                    <a:pt x="278358" y="1322489"/>
                  </a:lnTo>
                  <a:lnTo>
                    <a:pt x="278612" y="1319758"/>
                  </a:lnTo>
                  <a:lnTo>
                    <a:pt x="279107" y="1314399"/>
                  </a:lnTo>
                  <a:lnTo>
                    <a:pt x="279349" y="1311668"/>
                  </a:lnTo>
                  <a:lnTo>
                    <a:pt x="279552" y="1309001"/>
                  </a:lnTo>
                  <a:lnTo>
                    <a:pt x="279806" y="1306271"/>
                  </a:lnTo>
                  <a:lnTo>
                    <a:pt x="280047" y="1303591"/>
                  </a:lnTo>
                  <a:lnTo>
                    <a:pt x="280542" y="1298130"/>
                  </a:lnTo>
                  <a:lnTo>
                    <a:pt x="280797" y="1295450"/>
                  </a:lnTo>
                  <a:lnTo>
                    <a:pt x="280987" y="1292720"/>
                  </a:lnTo>
                  <a:lnTo>
                    <a:pt x="281482" y="1287271"/>
                  </a:lnTo>
                  <a:lnTo>
                    <a:pt x="281736" y="1284592"/>
                  </a:lnTo>
                  <a:lnTo>
                    <a:pt x="282473" y="1276400"/>
                  </a:lnTo>
                  <a:lnTo>
                    <a:pt x="282676" y="1273670"/>
                  </a:lnTo>
                  <a:lnTo>
                    <a:pt x="283921" y="1260030"/>
                  </a:lnTo>
                  <a:lnTo>
                    <a:pt x="284111" y="1257299"/>
                  </a:lnTo>
                  <a:lnTo>
                    <a:pt x="284365" y="1254518"/>
                  </a:lnTo>
                  <a:lnTo>
                    <a:pt x="285114" y="1246339"/>
                  </a:lnTo>
                  <a:lnTo>
                    <a:pt x="285356" y="1243558"/>
                  </a:lnTo>
                  <a:lnTo>
                    <a:pt x="285559" y="1240828"/>
                  </a:lnTo>
                  <a:lnTo>
                    <a:pt x="285800" y="1238110"/>
                  </a:lnTo>
                  <a:lnTo>
                    <a:pt x="286054" y="1235328"/>
                  </a:lnTo>
                  <a:lnTo>
                    <a:pt x="286550" y="1229867"/>
                  </a:lnTo>
                  <a:lnTo>
                    <a:pt x="286791" y="1227086"/>
                  </a:lnTo>
                  <a:lnTo>
                    <a:pt x="286994" y="1224356"/>
                  </a:lnTo>
                  <a:lnTo>
                    <a:pt x="287235" y="1221587"/>
                  </a:lnTo>
                  <a:lnTo>
                    <a:pt x="287489" y="1218857"/>
                  </a:lnTo>
                  <a:lnTo>
                    <a:pt x="287743" y="1216075"/>
                  </a:lnTo>
                  <a:lnTo>
                    <a:pt x="287985" y="1213345"/>
                  </a:lnTo>
                  <a:lnTo>
                    <a:pt x="288239" y="1210576"/>
                  </a:lnTo>
                  <a:lnTo>
                    <a:pt x="288429" y="1207846"/>
                  </a:lnTo>
                  <a:lnTo>
                    <a:pt x="288925" y="1202283"/>
                  </a:lnTo>
                  <a:lnTo>
                    <a:pt x="289178" y="1199553"/>
                  </a:lnTo>
                  <a:lnTo>
                    <a:pt x="289674" y="1194003"/>
                  </a:lnTo>
                  <a:lnTo>
                    <a:pt x="289877" y="1191272"/>
                  </a:lnTo>
                  <a:lnTo>
                    <a:pt x="290372" y="1185722"/>
                  </a:lnTo>
                  <a:lnTo>
                    <a:pt x="290614" y="1182992"/>
                  </a:lnTo>
                  <a:lnTo>
                    <a:pt x="291109" y="1177429"/>
                  </a:lnTo>
                  <a:lnTo>
                    <a:pt x="291312" y="1174648"/>
                  </a:lnTo>
                  <a:lnTo>
                    <a:pt x="291553" y="1171930"/>
                  </a:lnTo>
                  <a:lnTo>
                    <a:pt x="292303" y="1163586"/>
                  </a:lnTo>
                  <a:lnTo>
                    <a:pt x="292544" y="1160856"/>
                  </a:lnTo>
                  <a:lnTo>
                    <a:pt x="292798" y="1158087"/>
                  </a:lnTo>
                  <a:lnTo>
                    <a:pt x="293001" y="1155306"/>
                  </a:lnTo>
                  <a:lnTo>
                    <a:pt x="293497" y="1149743"/>
                  </a:lnTo>
                  <a:lnTo>
                    <a:pt x="293738" y="1147025"/>
                  </a:lnTo>
                  <a:lnTo>
                    <a:pt x="294233" y="1141463"/>
                  </a:lnTo>
                  <a:lnTo>
                    <a:pt x="294436" y="1138681"/>
                  </a:lnTo>
                  <a:lnTo>
                    <a:pt x="294932" y="1133132"/>
                  </a:lnTo>
                  <a:lnTo>
                    <a:pt x="295173" y="1130401"/>
                  </a:lnTo>
                  <a:lnTo>
                    <a:pt x="295681" y="1124851"/>
                  </a:lnTo>
                  <a:lnTo>
                    <a:pt x="295871" y="1122070"/>
                  </a:lnTo>
                  <a:lnTo>
                    <a:pt x="296125" y="1119289"/>
                  </a:lnTo>
                  <a:lnTo>
                    <a:pt x="296367" y="1116558"/>
                  </a:lnTo>
                  <a:lnTo>
                    <a:pt x="297116" y="1108227"/>
                  </a:lnTo>
                  <a:lnTo>
                    <a:pt x="297307" y="1105446"/>
                  </a:lnTo>
                  <a:lnTo>
                    <a:pt x="297561" y="1102715"/>
                  </a:lnTo>
                  <a:lnTo>
                    <a:pt x="298310" y="1094384"/>
                  </a:lnTo>
                  <a:lnTo>
                    <a:pt x="298551" y="1091653"/>
                  </a:lnTo>
                  <a:lnTo>
                    <a:pt x="298754" y="1088885"/>
                  </a:lnTo>
                  <a:lnTo>
                    <a:pt x="299250" y="1083322"/>
                  </a:lnTo>
                  <a:lnTo>
                    <a:pt x="299491" y="1080592"/>
                  </a:lnTo>
                  <a:lnTo>
                    <a:pt x="299986" y="1075042"/>
                  </a:lnTo>
                  <a:lnTo>
                    <a:pt x="300189" y="1072311"/>
                  </a:lnTo>
                  <a:lnTo>
                    <a:pt x="300685" y="1066749"/>
                  </a:lnTo>
                  <a:lnTo>
                    <a:pt x="300939" y="1064018"/>
                  </a:lnTo>
                  <a:lnTo>
                    <a:pt x="301180" y="1061250"/>
                  </a:lnTo>
                  <a:lnTo>
                    <a:pt x="301434" y="1058519"/>
                  </a:lnTo>
                  <a:lnTo>
                    <a:pt x="301625" y="1055738"/>
                  </a:lnTo>
                  <a:lnTo>
                    <a:pt x="301878" y="1052956"/>
                  </a:lnTo>
                  <a:lnTo>
                    <a:pt x="302120" y="1050239"/>
                  </a:lnTo>
                  <a:lnTo>
                    <a:pt x="302374" y="1047457"/>
                  </a:lnTo>
                  <a:lnTo>
                    <a:pt x="302615" y="1044727"/>
                  </a:lnTo>
                  <a:lnTo>
                    <a:pt x="302869" y="1041946"/>
                  </a:lnTo>
                  <a:lnTo>
                    <a:pt x="303110" y="1039215"/>
                  </a:lnTo>
                  <a:lnTo>
                    <a:pt x="303314" y="1036497"/>
                  </a:lnTo>
                  <a:lnTo>
                    <a:pt x="303568" y="1033716"/>
                  </a:lnTo>
                  <a:lnTo>
                    <a:pt x="304063" y="1028255"/>
                  </a:lnTo>
                  <a:lnTo>
                    <a:pt x="304304" y="1025474"/>
                  </a:lnTo>
                  <a:lnTo>
                    <a:pt x="304558" y="1022743"/>
                  </a:lnTo>
                  <a:lnTo>
                    <a:pt x="304749" y="1020025"/>
                  </a:lnTo>
                  <a:lnTo>
                    <a:pt x="305003" y="1017244"/>
                  </a:lnTo>
                  <a:lnTo>
                    <a:pt x="305993" y="1006335"/>
                  </a:lnTo>
                  <a:lnTo>
                    <a:pt x="306197" y="1003604"/>
                  </a:lnTo>
                  <a:lnTo>
                    <a:pt x="306438" y="1000874"/>
                  </a:lnTo>
                  <a:lnTo>
                    <a:pt x="306692" y="998092"/>
                  </a:lnTo>
                  <a:lnTo>
                    <a:pt x="306933" y="995362"/>
                  </a:lnTo>
                  <a:lnTo>
                    <a:pt x="307187" y="992682"/>
                  </a:lnTo>
                  <a:lnTo>
                    <a:pt x="307428" y="989952"/>
                  </a:lnTo>
                  <a:lnTo>
                    <a:pt x="307632" y="987234"/>
                  </a:lnTo>
                  <a:lnTo>
                    <a:pt x="308622" y="976312"/>
                  </a:lnTo>
                  <a:lnTo>
                    <a:pt x="308876" y="973632"/>
                  </a:lnTo>
                  <a:lnTo>
                    <a:pt x="309067" y="970902"/>
                  </a:lnTo>
                  <a:lnTo>
                    <a:pt x="309321" y="968184"/>
                  </a:lnTo>
                  <a:lnTo>
                    <a:pt x="309562" y="965504"/>
                  </a:lnTo>
                  <a:lnTo>
                    <a:pt x="309816" y="962774"/>
                  </a:lnTo>
                  <a:lnTo>
                    <a:pt x="310057" y="960094"/>
                  </a:lnTo>
                  <a:lnTo>
                    <a:pt x="310311" y="957364"/>
                  </a:lnTo>
                  <a:lnTo>
                    <a:pt x="310514" y="954684"/>
                  </a:lnTo>
                  <a:lnTo>
                    <a:pt x="310756" y="951953"/>
                  </a:lnTo>
                  <a:lnTo>
                    <a:pt x="311251" y="946594"/>
                  </a:lnTo>
                  <a:lnTo>
                    <a:pt x="311505" y="943876"/>
                  </a:lnTo>
                  <a:lnTo>
                    <a:pt x="311746" y="941196"/>
                  </a:lnTo>
                  <a:lnTo>
                    <a:pt x="311950" y="938517"/>
                  </a:lnTo>
                  <a:lnTo>
                    <a:pt x="313436" y="922439"/>
                  </a:lnTo>
                  <a:lnTo>
                    <a:pt x="313639" y="919759"/>
                  </a:lnTo>
                  <a:lnTo>
                    <a:pt x="314134" y="914399"/>
                  </a:lnTo>
                  <a:lnTo>
                    <a:pt x="314375" y="911771"/>
                  </a:lnTo>
                  <a:lnTo>
                    <a:pt x="314629" y="909091"/>
                  </a:lnTo>
                  <a:lnTo>
                    <a:pt x="314871" y="906462"/>
                  </a:lnTo>
                  <a:lnTo>
                    <a:pt x="315074" y="903782"/>
                  </a:lnTo>
                  <a:lnTo>
                    <a:pt x="315315" y="901103"/>
                  </a:lnTo>
                  <a:lnTo>
                    <a:pt x="315810" y="895845"/>
                  </a:lnTo>
                  <a:lnTo>
                    <a:pt x="316064" y="893165"/>
                  </a:lnTo>
                  <a:lnTo>
                    <a:pt x="316318" y="890536"/>
                  </a:lnTo>
                  <a:lnTo>
                    <a:pt x="316509" y="887907"/>
                  </a:lnTo>
                  <a:lnTo>
                    <a:pt x="317753" y="874763"/>
                  </a:lnTo>
                  <a:lnTo>
                    <a:pt x="317944" y="872134"/>
                  </a:lnTo>
                  <a:lnTo>
                    <a:pt x="318693" y="864247"/>
                  </a:lnTo>
                  <a:lnTo>
                    <a:pt x="318947" y="861669"/>
                  </a:lnTo>
                  <a:lnTo>
                    <a:pt x="319189" y="859040"/>
                  </a:lnTo>
                  <a:lnTo>
                    <a:pt x="319392" y="856462"/>
                  </a:lnTo>
                  <a:lnTo>
                    <a:pt x="319633" y="853833"/>
                  </a:lnTo>
                  <a:lnTo>
                    <a:pt x="320128" y="848664"/>
                  </a:lnTo>
                  <a:lnTo>
                    <a:pt x="320382" y="846035"/>
                  </a:lnTo>
                  <a:lnTo>
                    <a:pt x="320624" y="843457"/>
                  </a:lnTo>
                  <a:lnTo>
                    <a:pt x="320827" y="840879"/>
                  </a:lnTo>
                  <a:lnTo>
                    <a:pt x="322072" y="827989"/>
                  </a:lnTo>
                  <a:lnTo>
                    <a:pt x="322262" y="825449"/>
                  </a:lnTo>
                  <a:lnTo>
                    <a:pt x="322516" y="822871"/>
                  </a:lnTo>
                  <a:lnTo>
                    <a:pt x="322757" y="820343"/>
                  </a:lnTo>
                  <a:lnTo>
                    <a:pt x="323011" y="817765"/>
                  </a:lnTo>
                  <a:lnTo>
                    <a:pt x="323253" y="815238"/>
                  </a:lnTo>
                  <a:lnTo>
                    <a:pt x="323507" y="812660"/>
                  </a:lnTo>
                  <a:lnTo>
                    <a:pt x="323748" y="810120"/>
                  </a:lnTo>
                  <a:lnTo>
                    <a:pt x="323951" y="807592"/>
                  </a:lnTo>
                  <a:lnTo>
                    <a:pt x="324205" y="805014"/>
                  </a:lnTo>
                  <a:lnTo>
                    <a:pt x="324942" y="797420"/>
                  </a:lnTo>
                  <a:lnTo>
                    <a:pt x="325196" y="794943"/>
                  </a:lnTo>
                  <a:lnTo>
                    <a:pt x="325386" y="792416"/>
                  </a:lnTo>
                  <a:lnTo>
                    <a:pt x="325882" y="787349"/>
                  </a:lnTo>
                  <a:lnTo>
                    <a:pt x="326136" y="784872"/>
                  </a:lnTo>
                  <a:lnTo>
                    <a:pt x="326389" y="782345"/>
                  </a:lnTo>
                  <a:lnTo>
                    <a:pt x="326631" y="779856"/>
                  </a:lnTo>
                  <a:lnTo>
                    <a:pt x="326834" y="777379"/>
                  </a:lnTo>
                  <a:lnTo>
                    <a:pt x="327075" y="774852"/>
                  </a:lnTo>
                  <a:lnTo>
                    <a:pt x="328066" y="764933"/>
                  </a:lnTo>
                  <a:lnTo>
                    <a:pt x="328269" y="762444"/>
                  </a:lnTo>
                  <a:lnTo>
                    <a:pt x="328510" y="759967"/>
                  </a:lnTo>
                  <a:lnTo>
                    <a:pt x="328764" y="757542"/>
                  </a:lnTo>
                  <a:lnTo>
                    <a:pt x="329018" y="755053"/>
                  </a:lnTo>
                  <a:lnTo>
                    <a:pt x="329260" y="752627"/>
                  </a:lnTo>
                  <a:lnTo>
                    <a:pt x="329514" y="750150"/>
                  </a:lnTo>
                  <a:lnTo>
                    <a:pt x="329704" y="747712"/>
                  </a:lnTo>
                  <a:lnTo>
                    <a:pt x="329958" y="745235"/>
                  </a:lnTo>
                  <a:lnTo>
                    <a:pt x="330949" y="735507"/>
                  </a:lnTo>
                  <a:lnTo>
                    <a:pt x="331152" y="733082"/>
                  </a:lnTo>
                  <a:lnTo>
                    <a:pt x="331393" y="730643"/>
                  </a:lnTo>
                  <a:lnTo>
                    <a:pt x="331647" y="728268"/>
                  </a:lnTo>
                  <a:lnTo>
                    <a:pt x="331889" y="725843"/>
                  </a:lnTo>
                  <a:lnTo>
                    <a:pt x="332143" y="723455"/>
                  </a:lnTo>
                  <a:lnTo>
                    <a:pt x="332384" y="721029"/>
                  </a:lnTo>
                  <a:lnTo>
                    <a:pt x="332638" y="718642"/>
                  </a:lnTo>
                  <a:lnTo>
                    <a:pt x="332828" y="716216"/>
                  </a:lnTo>
                  <a:lnTo>
                    <a:pt x="334073" y="704303"/>
                  </a:lnTo>
                  <a:lnTo>
                    <a:pt x="334276" y="701979"/>
                  </a:lnTo>
                  <a:lnTo>
                    <a:pt x="334772" y="697217"/>
                  </a:lnTo>
                  <a:lnTo>
                    <a:pt x="335013" y="694880"/>
                  </a:lnTo>
                  <a:lnTo>
                    <a:pt x="335267" y="692505"/>
                  </a:lnTo>
                  <a:lnTo>
                    <a:pt x="335508" y="690168"/>
                  </a:lnTo>
                  <a:lnTo>
                    <a:pt x="335711" y="687831"/>
                  </a:lnTo>
                  <a:lnTo>
                    <a:pt x="336956" y="676173"/>
                  </a:lnTo>
                  <a:lnTo>
                    <a:pt x="337146" y="673849"/>
                  </a:lnTo>
                  <a:lnTo>
                    <a:pt x="337400" y="671563"/>
                  </a:lnTo>
                  <a:lnTo>
                    <a:pt x="337642" y="669239"/>
                  </a:lnTo>
                  <a:lnTo>
                    <a:pt x="338137" y="664667"/>
                  </a:lnTo>
                  <a:lnTo>
                    <a:pt x="338391" y="662343"/>
                  </a:lnTo>
                  <a:lnTo>
                    <a:pt x="338582" y="660057"/>
                  </a:lnTo>
                  <a:lnTo>
                    <a:pt x="339089" y="655497"/>
                  </a:lnTo>
                  <a:lnTo>
                    <a:pt x="339331" y="653262"/>
                  </a:lnTo>
                  <a:lnTo>
                    <a:pt x="339826" y="648690"/>
                  </a:lnTo>
                  <a:lnTo>
                    <a:pt x="340029" y="646468"/>
                  </a:lnTo>
                  <a:lnTo>
                    <a:pt x="340271" y="644182"/>
                  </a:lnTo>
                  <a:lnTo>
                    <a:pt x="340766" y="639711"/>
                  </a:lnTo>
                  <a:lnTo>
                    <a:pt x="341020" y="637438"/>
                  </a:lnTo>
                  <a:lnTo>
                    <a:pt x="341261" y="635203"/>
                  </a:lnTo>
                  <a:lnTo>
                    <a:pt x="341464" y="632967"/>
                  </a:lnTo>
                  <a:lnTo>
                    <a:pt x="341718" y="630732"/>
                  </a:lnTo>
                  <a:lnTo>
                    <a:pt x="341960" y="628548"/>
                  </a:lnTo>
                  <a:lnTo>
                    <a:pt x="342455" y="624090"/>
                  </a:lnTo>
                  <a:lnTo>
                    <a:pt x="342950" y="619721"/>
                  </a:lnTo>
                  <a:lnTo>
                    <a:pt x="343153" y="617486"/>
                  </a:lnTo>
                  <a:lnTo>
                    <a:pt x="344385" y="606577"/>
                  </a:lnTo>
                  <a:lnTo>
                    <a:pt x="344589" y="604443"/>
                  </a:lnTo>
                  <a:lnTo>
                    <a:pt x="344843" y="602259"/>
                  </a:lnTo>
                  <a:lnTo>
                    <a:pt x="345084" y="600125"/>
                  </a:lnTo>
                  <a:lnTo>
                    <a:pt x="345338" y="597941"/>
                  </a:lnTo>
                  <a:lnTo>
                    <a:pt x="345833" y="593674"/>
                  </a:lnTo>
                  <a:lnTo>
                    <a:pt x="346024" y="591540"/>
                  </a:lnTo>
                  <a:lnTo>
                    <a:pt x="347027" y="583006"/>
                  </a:lnTo>
                  <a:lnTo>
                    <a:pt x="347268" y="580923"/>
                  </a:lnTo>
                  <a:lnTo>
                    <a:pt x="347472" y="578789"/>
                  </a:lnTo>
                  <a:lnTo>
                    <a:pt x="347713" y="576706"/>
                  </a:lnTo>
                  <a:lnTo>
                    <a:pt x="347967" y="574573"/>
                  </a:lnTo>
                  <a:lnTo>
                    <a:pt x="348703" y="568324"/>
                  </a:lnTo>
                  <a:lnTo>
                    <a:pt x="348907" y="566242"/>
                  </a:lnTo>
                  <a:lnTo>
                    <a:pt x="349148" y="564210"/>
                  </a:lnTo>
                  <a:lnTo>
                    <a:pt x="349656" y="560044"/>
                  </a:lnTo>
                  <a:lnTo>
                    <a:pt x="349897" y="558012"/>
                  </a:lnTo>
                  <a:lnTo>
                    <a:pt x="350151" y="555929"/>
                  </a:lnTo>
                  <a:lnTo>
                    <a:pt x="350342" y="553897"/>
                  </a:lnTo>
                  <a:lnTo>
                    <a:pt x="351586" y="543725"/>
                  </a:lnTo>
                  <a:lnTo>
                    <a:pt x="351789" y="541731"/>
                  </a:lnTo>
                  <a:lnTo>
                    <a:pt x="352031" y="539699"/>
                  </a:lnTo>
                  <a:lnTo>
                    <a:pt x="352285" y="537717"/>
                  </a:lnTo>
                  <a:lnTo>
                    <a:pt x="352526" y="535685"/>
                  </a:lnTo>
                  <a:lnTo>
                    <a:pt x="353275" y="529729"/>
                  </a:lnTo>
                  <a:lnTo>
                    <a:pt x="353466" y="527748"/>
                  </a:lnTo>
                  <a:lnTo>
                    <a:pt x="353720" y="525767"/>
                  </a:lnTo>
                  <a:lnTo>
                    <a:pt x="353961" y="523824"/>
                  </a:lnTo>
                  <a:lnTo>
                    <a:pt x="354215" y="521842"/>
                  </a:lnTo>
                  <a:lnTo>
                    <a:pt x="354457" y="519912"/>
                  </a:lnTo>
                  <a:lnTo>
                    <a:pt x="354711" y="517918"/>
                  </a:lnTo>
                  <a:lnTo>
                    <a:pt x="354914" y="515988"/>
                  </a:lnTo>
                  <a:lnTo>
                    <a:pt x="356146" y="506310"/>
                  </a:lnTo>
                  <a:lnTo>
                    <a:pt x="356349" y="504380"/>
                  </a:lnTo>
                  <a:lnTo>
                    <a:pt x="356590" y="502500"/>
                  </a:lnTo>
                  <a:lnTo>
                    <a:pt x="356844" y="500557"/>
                  </a:lnTo>
                  <a:lnTo>
                    <a:pt x="357593" y="494906"/>
                  </a:lnTo>
                  <a:lnTo>
                    <a:pt x="357784" y="493026"/>
                  </a:lnTo>
                  <a:lnTo>
                    <a:pt x="358775" y="485482"/>
                  </a:lnTo>
                  <a:lnTo>
                    <a:pt x="359028" y="483641"/>
                  </a:lnTo>
                  <a:lnTo>
                    <a:pt x="359219" y="481812"/>
                  </a:lnTo>
                  <a:lnTo>
                    <a:pt x="359473" y="479920"/>
                  </a:lnTo>
                  <a:lnTo>
                    <a:pt x="360464" y="472579"/>
                  </a:lnTo>
                  <a:lnTo>
                    <a:pt x="360667" y="470750"/>
                  </a:lnTo>
                  <a:lnTo>
                    <a:pt x="360908" y="468960"/>
                  </a:lnTo>
                  <a:lnTo>
                    <a:pt x="361162" y="467118"/>
                  </a:lnTo>
                  <a:lnTo>
                    <a:pt x="361403" y="465340"/>
                  </a:lnTo>
                  <a:lnTo>
                    <a:pt x="361657" y="463499"/>
                  </a:lnTo>
                  <a:lnTo>
                    <a:pt x="361899" y="461721"/>
                  </a:lnTo>
                  <a:lnTo>
                    <a:pt x="362102" y="459930"/>
                  </a:lnTo>
                  <a:lnTo>
                    <a:pt x="363092" y="452793"/>
                  </a:lnTo>
                  <a:lnTo>
                    <a:pt x="363347" y="451053"/>
                  </a:lnTo>
                  <a:lnTo>
                    <a:pt x="363588" y="449262"/>
                  </a:lnTo>
                  <a:lnTo>
                    <a:pt x="363791" y="447535"/>
                  </a:lnTo>
                  <a:lnTo>
                    <a:pt x="364032" y="445744"/>
                  </a:lnTo>
                  <a:lnTo>
                    <a:pt x="365023" y="438797"/>
                  </a:lnTo>
                  <a:lnTo>
                    <a:pt x="365226" y="437057"/>
                  </a:lnTo>
                  <a:lnTo>
                    <a:pt x="365480" y="435368"/>
                  </a:lnTo>
                  <a:lnTo>
                    <a:pt x="365721" y="433641"/>
                  </a:lnTo>
                  <a:lnTo>
                    <a:pt x="365975" y="431952"/>
                  </a:lnTo>
                  <a:lnTo>
                    <a:pt x="366217" y="430212"/>
                  </a:lnTo>
                  <a:lnTo>
                    <a:pt x="366471" y="428523"/>
                  </a:lnTo>
                  <a:lnTo>
                    <a:pt x="366661" y="426846"/>
                  </a:lnTo>
                  <a:lnTo>
                    <a:pt x="367664" y="420090"/>
                  </a:lnTo>
                  <a:lnTo>
                    <a:pt x="367906" y="418452"/>
                  </a:lnTo>
                  <a:lnTo>
                    <a:pt x="368109" y="416775"/>
                  </a:lnTo>
                  <a:lnTo>
                    <a:pt x="368350" y="415137"/>
                  </a:lnTo>
                  <a:lnTo>
                    <a:pt x="368604" y="413448"/>
                  </a:lnTo>
                  <a:lnTo>
                    <a:pt x="369341" y="408533"/>
                  </a:lnTo>
                  <a:lnTo>
                    <a:pt x="369544" y="406895"/>
                  </a:lnTo>
                  <a:lnTo>
                    <a:pt x="370039" y="403618"/>
                  </a:lnTo>
                  <a:lnTo>
                    <a:pt x="370293" y="402031"/>
                  </a:lnTo>
                  <a:lnTo>
                    <a:pt x="370535" y="400405"/>
                  </a:lnTo>
                  <a:lnTo>
                    <a:pt x="370789" y="398818"/>
                  </a:lnTo>
                  <a:lnTo>
                    <a:pt x="370979" y="397230"/>
                  </a:lnTo>
                  <a:lnTo>
                    <a:pt x="371233" y="395592"/>
                  </a:lnTo>
                  <a:lnTo>
                    <a:pt x="371970" y="390829"/>
                  </a:lnTo>
                  <a:lnTo>
                    <a:pt x="372224" y="389293"/>
                  </a:lnTo>
                  <a:lnTo>
                    <a:pt x="372427" y="387705"/>
                  </a:lnTo>
                  <a:lnTo>
                    <a:pt x="372668" y="386118"/>
                  </a:lnTo>
                  <a:lnTo>
                    <a:pt x="373164" y="383031"/>
                  </a:lnTo>
                  <a:lnTo>
                    <a:pt x="373418" y="381444"/>
                  </a:lnTo>
                  <a:lnTo>
                    <a:pt x="373913" y="378371"/>
                  </a:lnTo>
                  <a:lnTo>
                    <a:pt x="374103" y="376834"/>
                  </a:lnTo>
                  <a:lnTo>
                    <a:pt x="374599" y="373760"/>
                  </a:lnTo>
                  <a:lnTo>
                    <a:pt x="374853" y="372275"/>
                  </a:lnTo>
                  <a:lnTo>
                    <a:pt x="375094" y="370738"/>
                  </a:lnTo>
                  <a:lnTo>
                    <a:pt x="375348" y="369239"/>
                  </a:lnTo>
                  <a:lnTo>
                    <a:pt x="375551" y="367703"/>
                  </a:lnTo>
                  <a:lnTo>
                    <a:pt x="376783" y="360260"/>
                  </a:lnTo>
                  <a:lnTo>
                    <a:pt x="376986" y="358774"/>
                  </a:lnTo>
                  <a:lnTo>
                    <a:pt x="377228" y="357289"/>
                  </a:lnTo>
                  <a:lnTo>
                    <a:pt x="377482" y="355853"/>
                  </a:lnTo>
                  <a:lnTo>
                    <a:pt x="377723" y="354368"/>
                  </a:lnTo>
                  <a:lnTo>
                    <a:pt x="378231" y="351485"/>
                  </a:lnTo>
                  <a:lnTo>
                    <a:pt x="378421" y="349999"/>
                  </a:lnTo>
                  <a:lnTo>
                    <a:pt x="379171" y="345681"/>
                  </a:lnTo>
                  <a:lnTo>
                    <a:pt x="379412" y="344296"/>
                  </a:lnTo>
                  <a:lnTo>
                    <a:pt x="379666" y="342849"/>
                  </a:lnTo>
                  <a:lnTo>
                    <a:pt x="379857" y="341414"/>
                  </a:lnTo>
                  <a:lnTo>
                    <a:pt x="380111" y="340029"/>
                  </a:lnTo>
                  <a:lnTo>
                    <a:pt x="380364" y="338581"/>
                  </a:lnTo>
                  <a:lnTo>
                    <a:pt x="381101" y="334416"/>
                  </a:lnTo>
                  <a:lnTo>
                    <a:pt x="381304" y="333032"/>
                  </a:lnTo>
                  <a:lnTo>
                    <a:pt x="382041" y="328866"/>
                  </a:lnTo>
                  <a:lnTo>
                    <a:pt x="382295" y="327520"/>
                  </a:lnTo>
                  <a:lnTo>
                    <a:pt x="382536" y="326135"/>
                  </a:lnTo>
                  <a:lnTo>
                    <a:pt x="382739" y="324789"/>
                  </a:lnTo>
                  <a:lnTo>
                    <a:pt x="382993" y="323405"/>
                  </a:lnTo>
                  <a:lnTo>
                    <a:pt x="384225" y="316712"/>
                  </a:lnTo>
                  <a:lnTo>
                    <a:pt x="384428" y="315366"/>
                  </a:lnTo>
                  <a:lnTo>
                    <a:pt x="384670" y="314083"/>
                  </a:lnTo>
                  <a:lnTo>
                    <a:pt x="385165" y="311403"/>
                  </a:lnTo>
                  <a:lnTo>
                    <a:pt x="385660" y="308825"/>
                  </a:lnTo>
                  <a:lnTo>
                    <a:pt x="387108" y="301078"/>
                  </a:lnTo>
                  <a:lnTo>
                    <a:pt x="387299" y="299796"/>
                  </a:lnTo>
                  <a:lnTo>
                    <a:pt x="387553" y="298551"/>
                  </a:lnTo>
                  <a:lnTo>
                    <a:pt x="387794" y="297256"/>
                  </a:lnTo>
                  <a:lnTo>
                    <a:pt x="388048" y="296024"/>
                  </a:lnTo>
                  <a:lnTo>
                    <a:pt x="388302" y="294728"/>
                  </a:lnTo>
                  <a:lnTo>
                    <a:pt x="388543" y="293496"/>
                  </a:lnTo>
                  <a:lnTo>
                    <a:pt x="388747" y="292252"/>
                  </a:lnTo>
                  <a:lnTo>
                    <a:pt x="389483" y="288531"/>
                  </a:lnTo>
                  <a:lnTo>
                    <a:pt x="389737" y="287337"/>
                  </a:lnTo>
                  <a:lnTo>
                    <a:pt x="389978" y="286105"/>
                  </a:lnTo>
                  <a:lnTo>
                    <a:pt x="390182" y="284860"/>
                  </a:lnTo>
                  <a:lnTo>
                    <a:pt x="390677" y="282473"/>
                  </a:lnTo>
                  <a:lnTo>
                    <a:pt x="390931" y="281241"/>
                  </a:lnTo>
                  <a:lnTo>
                    <a:pt x="391426" y="278853"/>
                  </a:lnTo>
                  <a:lnTo>
                    <a:pt x="391617" y="277672"/>
                  </a:lnTo>
                  <a:lnTo>
                    <a:pt x="392366" y="274091"/>
                  </a:lnTo>
                  <a:lnTo>
                    <a:pt x="392607" y="272948"/>
                  </a:lnTo>
                  <a:lnTo>
                    <a:pt x="392861" y="271767"/>
                  </a:lnTo>
                  <a:lnTo>
                    <a:pt x="393064" y="270624"/>
                  </a:lnTo>
                  <a:lnTo>
                    <a:pt x="393306" y="269430"/>
                  </a:lnTo>
                  <a:lnTo>
                    <a:pt x="393801" y="267144"/>
                  </a:lnTo>
                  <a:lnTo>
                    <a:pt x="394055" y="265963"/>
                  </a:lnTo>
                  <a:lnTo>
                    <a:pt x="394550" y="263677"/>
                  </a:lnTo>
                  <a:lnTo>
                    <a:pt x="394741" y="262534"/>
                  </a:lnTo>
                  <a:lnTo>
                    <a:pt x="394995" y="261442"/>
                  </a:lnTo>
                  <a:lnTo>
                    <a:pt x="395490" y="259156"/>
                  </a:lnTo>
                  <a:lnTo>
                    <a:pt x="395732" y="258076"/>
                  </a:lnTo>
                  <a:lnTo>
                    <a:pt x="395986" y="256933"/>
                  </a:lnTo>
                  <a:lnTo>
                    <a:pt x="396189" y="255841"/>
                  </a:lnTo>
                  <a:lnTo>
                    <a:pt x="396430" y="254749"/>
                  </a:lnTo>
                  <a:lnTo>
                    <a:pt x="396684" y="253606"/>
                  </a:lnTo>
                  <a:lnTo>
                    <a:pt x="397421" y="250329"/>
                  </a:lnTo>
                  <a:lnTo>
                    <a:pt x="397624" y="249237"/>
                  </a:lnTo>
                  <a:lnTo>
                    <a:pt x="397865" y="248196"/>
                  </a:lnTo>
                  <a:lnTo>
                    <a:pt x="398360" y="246011"/>
                  </a:lnTo>
                  <a:lnTo>
                    <a:pt x="398614" y="244970"/>
                  </a:lnTo>
                  <a:lnTo>
                    <a:pt x="398868" y="243878"/>
                  </a:lnTo>
                  <a:lnTo>
                    <a:pt x="399059" y="242836"/>
                  </a:lnTo>
                  <a:lnTo>
                    <a:pt x="399313" y="241744"/>
                  </a:lnTo>
                  <a:lnTo>
                    <a:pt x="400303" y="237578"/>
                  </a:lnTo>
                  <a:lnTo>
                    <a:pt x="400494" y="236537"/>
                  </a:lnTo>
                  <a:lnTo>
                    <a:pt x="400748" y="235496"/>
                  </a:lnTo>
                  <a:lnTo>
                    <a:pt x="401002" y="234505"/>
                  </a:lnTo>
                  <a:lnTo>
                    <a:pt x="401497" y="232422"/>
                  </a:lnTo>
                  <a:lnTo>
                    <a:pt x="401739" y="231432"/>
                  </a:lnTo>
                  <a:lnTo>
                    <a:pt x="401942" y="230390"/>
                  </a:lnTo>
                  <a:lnTo>
                    <a:pt x="403174" y="225424"/>
                  </a:lnTo>
                  <a:lnTo>
                    <a:pt x="403377" y="224434"/>
                  </a:lnTo>
                  <a:lnTo>
                    <a:pt x="404126" y="221462"/>
                  </a:lnTo>
                  <a:lnTo>
                    <a:pt x="404367" y="220522"/>
                  </a:lnTo>
                  <a:lnTo>
                    <a:pt x="404622" y="219519"/>
                  </a:lnTo>
                  <a:lnTo>
                    <a:pt x="404863" y="218579"/>
                  </a:lnTo>
                  <a:lnTo>
                    <a:pt x="405066" y="217589"/>
                  </a:lnTo>
                  <a:lnTo>
                    <a:pt x="405561" y="215709"/>
                  </a:lnTo>
                  <a:lnTo>
                    <a:pt x="405803" y="214706"/>
                  </a:lnTo>
                  <a:lnTo>
                    <a:pt x="406298" y="212826"/>
                  </a:lnTo>
                  <a:lnTo>
                    <a:pt x="406501" y="211886"/>
                  </a:lnTo>
                  <a:lnTo>
                    <a:pt x="406755" y="210946"/>
                  </a:lnTo>
                  <a:lnTo>
                    <a:pt x="406996" y="210045"/>
                  </a:lnTo>
                  <a:lnTo>
                    <a:pt x="407492" y="208165"/>
                  </a:lnTo>
                  <a:lnTo>
                    <a:pt x="407746" y="207276"/>
                  </a:lnTo>
                  <a:lnTo>
                    <a:pt x="407936" y="206324"/>
                  </a:lnTo>
                  <a:lnTo>
                    <a:pt x="408190" y="205435"/>
                  </a:lnTo>
                  <a:lnTo>
                    <a:pt x="408432" y="204495"/>
                  </a:lnTo>
                  <a:lnTo>
                    <a:pt x="409181" y="201815"/>
                  </a:lnTo>
                  <a:lnTo>
                    <a:pt x="409384" y="200926"/>
                  </a:lnTo>
                  <a:lnTo>
                    <a:pt x="410616" y="196456"/>
                  </a:lnTo>
                  <a:lnTo>
                    <a:pt x="410819" y="195618"/>
                  </a:lnTo>
                  <a:lnTo>
                    <a:pt x="411060" y="194716"/>
                  </a:lnTo>
                  <a:lnTo>
                    <a:pt x="411314" y="193878"/>
                  </a:lnTo>
                  <a:lnTo>
                    <a:pt x="411568" y="192989"/>
                  </a:lnTo>
                  <a:lnTo>
                    <a:pt x="412064" y="191300"/>
                  </a:lnTo>
                  <a:lnTo>
                    <a:pt x="412254" y="190449"/>
                  </a:lnTo>
                  <a:lnTo>
                    <a:pt x="412508" y="189560"/>
                  </a:lnTo>
                  <a:lnTo>
                    <a:pt x="413245" y="187032"/>
                  </a:lnTo>
                  <a:lnTo>
                    <a:pt x="413499" y="186232"/>
                  </a:lnTo>
                  <a:lnTo>
                    <a:pt x="413702" y="185394"/>
                  </a:lnTo>
                  <a:lnTo>
                    <a:pt x="414197" y="183705"/>
                  </a:lnTo>
                  <a:lnTo>
                    <a:pt x="414439" y="182918"/>
                  </a:lnTo>
                  <a:lnTo>
                    <a:pt x="414693" y="182067"/>
                  </a:lnTo>
                  <a:lnTo>
                    <a:pt x="414934" y="181279"/>
                  </a:lnTo>
                  <a:lnTo>
                    <a:pt x="415188" y="180428"/>
                  </a:lnTo>
                  <a:lnTo>
                    <a:pt x="415378" y="179641"/>
                  </a:lnTo>
                  <a:lnTo>
                    <a:pt x="416128" y="177253"/>
                  </a:lnTo>
                  <a:lnTo>
                    <a:pt x="416369" y="176415"/>
                  </a:lnTo>
                  <a:lnTo>
                    <a:pt x="416623" y="175666"/>
                  </a:lnTo>
                  <a:lnTo>
                    <a:pt x="416826" y="174878"/>
                  </a:lnTo>
                  <a:lnTo>
                    <a:pt x="417563" y="172491"/>
                  </a:lnTo>
                  <a:lnTo>
                    <a:pt x="417817" y="171754"/>
                  </a:lnTo>
                  <a:lnTo>
                    <a:pt x="418058" y="170954"/>
                  </a:lnTo>
                  <a:lnTo>
                    <a:pt x="418261" y="170167"/>
                  </a:lnTo>
                  <a:lnTo>
                    <a:pt x="418757" y="168668"/>
                  </a:lnTo>
                  <a:lnTo>
                    <a:pt x="418998" y="167881"/>
                  </a:lnTo>
                  <a:lnTo>
                    <a:pt x="419506" y="166395"/>
                  </a:lnTo>
                  <a:lnTo>
                    <a:pt x="419696" y="165646"/>
                  </a:lnTo>
                  <a:lnTo>
                    <a:pt x="420941" y="161924"/>
                  </a:lnTo>
                  <a:lnTo>
                    <a:pt x="421132" y="161188"/>
                  </a:lnTo>
                  <a:lnTo>
                    <a:pt x="421386" y="160439"/>
                  </a:lnTo>
                  <a:lnTo>
                    <a:pt x="421639" y="159740"/>
                  </a:lnTo>
                  <a:lnTo>
                    <a:pt x="421881" y="159003"/>
                  </a:lnTo>
                  <a:lnTo>
                    <a:pt x="422135" y="158305"/>
                  </a:lnTo>
                  <a:lnTo>
                    <a:pt x="422376" y="157556"/>
                  </a:lnTo>
                  <a:lnTo>
                    <a:pt x="422579" y="156870"/>
                  </a:lnTo>
                  <a:lnTo>
                    <a:pt x="422821" y="156121"/>
                  </a:lnTo>
                  <a:lnTo>
                    <a:pt x="423811" y="153339"/>
                  </a:lnTo>
                  <a:lnTo>
                    <a:pt x="424014" y="152653"/>
                  </a:lnTo>
                  <a:lnTo>
                    <a:pt x="425259" y="149174"/>
                  </a:lnTo>
                  <a:lnTo>
                    <a:pt x="425500" y="148539"/>
                  </a:lnTo>
                  <a:lnTo>
                    <a:pt x="425703" y="147840"/>
                  </a:lnTo>
                  <a:lnTo>
                    <a:pt x="425945" y="147142"/>
                  </a:lnTo>
                  <a:lnTo>
                    <a:pt x="426199" y="146494"/>
                  </a:lnTo>
                  <a:lnTo>
                    <a:pt x="426440" y="145808"/>
                  </a:lnTo>
                  <a:lnTo>
                    <a:pt x="426935" y="144513"/>
                  </a:lnTo>
                  <a:lnTo>
                    <a:pt x="427139" y="143814"/>
                  </a:lnTo>
                  <a:lnTo>
                    <a:pt x="428383" y="140601"/>
                  </a:lnTo>
                  <a:lnTo>
                    <a:pt x="428574" y="139953"/>
                  </a:lnTo>
                  <a:lnTo>
                    <a:pt x="429577" y="137375"/>
                  </a:lnTo>
                  <a:lnTo>
                    <a:pt x="429818" y="136778"/>
                  </a:lnTo>
                  <a:lnTo>
                    <a:pt x="430022" y="136131"/>
                  </a:lnTo>
                  <a:lnTo>
                    <a:pt x="430263" y="135534"/>
                  </a:lnTo>
                  <a:lnTo>
                    <a:pt x="430517" y="134886"/>
                  </a:lnTo>
                  <a:lnTo>
                    <a:pt x="430758" y="134289"/>
                  </a:lnTo>
                  <a:lnTo>
                    <a:pt x="431012" y="133654"/>
                  </a:lnTo>
                  <a:lnTo>
                    <a:pt x="431253" y="133057"/>
                  </a:lnTo>
                  <a:lnTo>
                    <a:pt x="431457" y="132460"/>
                  </a:lnTo>
                  <a:lnTo>
                    <a:pt x="431698" y="131813"/>
                  </a:lnTo>
                  <a:lnTo>
                    <a:pt x="432701" y="129438"/>
                  </a:lnTo>
                  <a:lnTo>
                    <a:pt x="432892" y="128841"/>
                  </a:lnTo>
                  <a:lnTo>
                    <a:pt x="433882" y="126453"/>
                  </a:lnTo>
                  <a:lnTo>
                    <a:pt x="434136" y="125907"/>
                  </a:lnTo>
                  <a:lnTo>
                    <a:pt x="434339" y="125310"/>
                  </a:lnTo>
                  <a:lnTo>
                    <a:pt x="434581" y="124726"/>
                  </a:lnTo>
                  <a:lnTo>
                    <a:pt x="434835" y="124180"/>
                  </a:lnTo>
                  <a:lnTo>
                    <a:pt x="435076" y="123583"/>
                  </a:lnTo>
                  <a:lnTo>
                    <a:pt x="435330" y="123037"/>
                  </a:lnTo>
                  <a:lnTo>
                    <a:pt x="435571" y="122440"/>
                  </a:lnTo>
                  <a:lnTo>
                    <a:pt x="435825" y="121894"/>
                  </a:lnTo>
                  <a:lnTo>
                    <a:pt x="436016" y="121348"/>
                  </a:lnTo>
                  <a:lnTo>
                    <a:pt x="436270" y="120751"/>
                  </a:lnTo>
                  <a:lnTo>
                    <a:pt x="437261" y="118567"/>
                  </a:lnTo>
                  <a:lnTo>
                    <a:pt x="437464" y="118021"/>
                  </a:lnTo>
                  <a:lnTo>
                    <a:pt x="438696" y="115290"/>
                  </a:lnTo>
                  <a:lnTo>
                    <a:pt x="438899" y="114744"/>
                  </a:lnTo>
                  <a:lnTo>
                    <a:pt x="439140" y="114249"/>
                  </a:lnTo>
                  <a:lnTo>
                    <a:pt x="439635" y="113156"/>
                  </a:lnTo>
                  <a:lnTo>
                    <a:pt x="439889" y="112661"/>
                  </a:lnTo>
                  <a:lnTo>
                    <a:pt x="440143" y="112115"/>
                  </a:lnTo>
                  <a:lnTo>
                    <a:pt x="440334" y="111620"/>
                  </a:lnTo>
                  <a:lnTo>
                    <a:pt x="440588" y="111074"/>
                  </a:lnTo>
                  <a:lnTo>
                    <a:pt x="441083" y="110083"/>
                  </a:lnTo>
                  <a:lnTo>
                    <a:pt x="441325" y="109537"/>
                  </a:lnTo>
                  <a:lnTo>
                    <a:pt x="441578" y="109042"/>
                  </a:lnTo>
                  <a:lnTo>
                    <a:pt x="441769" y="108546"/>
                  </a:lnTo>
                  <a:lnTo>
                    <a:pt x="443014" y="106070"/>
                  </a:lnTo>
                  <a:lnTo>
                    <a:pt x="443217" y="105575"/>
                  </a:lnTo>
                  <a:lnTo>
                    <a:pt x="444207" y="103581"/>
                  </a:lnTo>
                  <a:lnTo>
                    <a:pt x="444449" y="103136"/>
                  </a:lnTo>
                  <a:lnTo>
                    <a:pt x="444652" y="102641"/>
                  </a:lnTo>
                  <a:lnTo>
                    <a:pt x="444906" y="102146"/>
                  </a:lnTo>
                  <a:lnTo>
                    <a:pt x="445147" y="101701"/>
                  </a:lnTo>
                  <a:lnTo>
                    <a:pt x="445401" y="101206"/>
                  </a:lnTo>
                  <a:lnTo>
                    <a:pt x="445642" y="100761"/>
                  </a:lnTo>
                  <a:lnTo>
                    <a:pt x="445897" y="100266"/>
                  </a:lnTo>
                  <a:lnTo>
                    <a:pt x="446138" y="99821"/>
                  </a:lnTo>
                  <a:lnTo>
                    <a:pt x="446341" y="99364"/>
                  </a:lnTo>
                  <a:lnTo>
                    <a:pt x="446582" y="98869"/>
                  </a:lnTo>
                  <a:lnTo>
                    <a:pt x="447332" y="97535"/>
                  </a:lnTo>
                  <a:lnTo>
                    <a:pt x="447573" y="97040"/>
                  </a:lnTo>
                  <a:lnTo>
                    <a:pt x="447776" y="96596"/>
                  </a:lnTo>
                  <a:lnTo>
                    <a:pt x="449021" y="94360"/>
                  </a:lnTo>
                  <a:lnTo>
                    <a:pt x="449211" y="93916"/>
                  </a:lnTo>
                  <a:lnTo>
                    <a:pt x="449465" y="93471"/>
                  </a:lnTo>
                  <a:lnTo>
                    <a:pt x="449707" y="93065"/>
                  </a:lnTo>
                  <a:lnTo>
                    <a:pt x="450456" y="91732"/>
                  </a:lnTo>
                  <a:lnTo>
                    <a:pt x="450659" y="91338"/>
                  </a:lnTo>
                  <a:lnTo>
                    <a:pt x="450900" y="90881"/>
                  </a:lnTo>
                  <a:lnTo>
                    <a:pt x="451154" y="90487"/>
                  </a:lnTo>
                  <a:lnTo>
                    <a:pt x="451396" y="90042"/>
                  </a:lnTo>
                  <a:lnTo>
                    <a:pt x="451650" y="89649"/>
                  </a:lnTo>
                  <a:lnTo>
                    <a:pt x="451891" y="89204"/>
                  </a:lnTo>
                  <a:lnTo>
                    <a:pt x="452094" y="88798"/>
                  </a:lnTo>
                  <a:lnTo>
                    <a:pt x="452335" y="88353"/>
                  </a:lnTo>
                  <a:lnTo>
                    <a:pt x="452843" y="87566"/>
                  </a:lnTo>
                  <a:lnTo>
                    <a:pt x="453085" y="87121"/>
                  </a:lnTo>
                  <a:lnTo>
                    <a:pt x="453339" y="86715"/>
                  </a:lnTo>
                  <a:lnTo>
                    <a:pt x="453529" y="86321"/>
                  </a:lnTo>
                  <a:lnTo>
                    <a:pt x="454774" y="84340"/>
                  </a:lnTo>
                  <a:lnTo>
                    <a:pt x="454977" y="83946"/>
                  </a:lnTo>
                  <a:lnTo>
                    <a:pt x="456209" y="81953"/>
                  </a:lnTo>
                  <a:lnTo>
                    <a:pt x="456463" y="81610"/>
                  </a:lnTo>
                  <a:lnTo>
                    <a:pt x="456653" y="81216"/>
                  </a:lnTo>
                  <a:lnTo>
                    <a:pt x="457149" y="80416"/>
                  </a:lnTo>
                  <a:lnTo>
                    <a:pt x="457403" y="80073"/>
                  </a:lnTo>
                  <a:lnTo>
                    <a:pt x="457644" y="79679"/>
                  </a:lnTo>
                  <a:lnTo>
                    <a:pt x="457898" y="79324"/>
                  </a:lnTo>
                  <a:lnTo>
                    <a:pt x="458101" y="78930"/>
                  </a:lnTo>
                  <a:lnTo>
                    <a:pt x="458342" y="78587"/>
                  </a:lnTo>
                  <a:lnTo>
                    <a:pt x="458597" y="78181"/>
                  </a:lnTo>
                  <a:lnTo>
                    <a:pt x="458838" y="77838"/>
                  </a:lnTo>
                  <a:lnTo>
                    <a:pt x="459092" y="77444"/>
                  </a:lnTo>
                  <a:lnTo>
                    <a:pt x="459333" y="77101"/>
                  </a:lnTo>
                  <a:lnTo>
                    <a:pt x="459536" y="76746"/>
                  </a:lnTo>
                  <a:lnTo>
                    <a:pt x="459778" y="76352"/>
                  </a:lnTo>
                  <a:lnTo>
                    <a:pt x="460781" y="74968"/>
                  </a:lnTo>
                  <a:lnTo>
                    <a:pt x="460971" y="74612"/>
                  </a:lnTo>
                  <a:lnTo>
                    <a:pt x="461225" y="74218"/>
                  </a:lnTo>
                  <a:lnTo>
                    <a:pt x="462216" y="72834"/>
                  </a:lnTo>
                  <a:lnTo>
                    <a:pt x="462407" y="72529"/>
                  </a:lnTo>
                  <a:lnTo>
                    <a:pt x="463651" y="70789"/>
                  </a:lnTo>
                  <a:lnTo>
                    <a:pt x="463854" y="70497"/>
                  </a:lnTo>
                  <a:lnTo>
                    <a:pt x="464350" y="69799"/>
                  </a:lnTo>
                  <a:lnTo>
                    <a:pt x="464591" y="69507"/>
                  </a:lnTo>
                  <a:lnTo>
                    <a:pt x="465086" y="68808"/>
                  </a:lnTo>
                  <a:lnTo>
                    <a:pt x="465289" y="68516"/>
                  </a:lnTo>
                  <a:lnTo>
                    <a:pt x="465543" y="68160"/>
                  </a:lnTo>
                  <a:lnTo>
                    <a:pt x="465785" y="67868"/>
                  </a:lnTo>
                  <a:lnTo>
                    <a:pt x="466039" y="67525"/>
                  </a:lnTo>
                  <a:lnTo>
                    <a:pt x="466280" y="67221"/>
                  </a:lnTo>
                  <a:lnTo>
                    <a:pt x="466534" y="66878"/>
                  </a:lnTo>
                  <a:lnTo>
                    <a:pt x="466775" y="66573"/>
                  </a:lnTo>
                  <a:lnTo>
                    <a:pt x="466978" y="66281"/>
                  </a:lnTo>
                  <a:lnTo>
                    <a:pt x="467220" y="65938"/>
                  </a:lnTo>
                  <a:lnTo>
                    <a:pt x="467969" y="65036"/>
                  </a:lnTo>
                  <a:lnTo>
                    <a:pt x="468210" y="64693"/>
                  </a:lnTo>
                  <a:lnTo>
                    <a:pt x="468414" y="64401"/>
                  </a:lnTo>
                  <a:lnTo>
                    <a:pt x="469658" y="62903"/>
                  </a:lnTo>
                  <a:lnTo>
                    <a:pt x="469849" y="62610"/>
                  </a:lnTo>
                  <a:lnTo>
                    <a:pt x="471093" y="61125"/>
                  </a:lnTo>
                  <a:lnTo>
                    <a:pt x="471297" y="60820"/>
                  </a:lnTo>
                  <a:lnTo>
                    <a:pt x="471538" y="60578"/>
                  </a:lnTo>
                  <a:lnTo>
                    <a:pt x="472287" y="59677"/>
                  </a:lnTo>
                  <a:lnTo>
                    <a:pt x="472528" y="59435"/>
                  </a:lnTo>
                  <a:lnTo>
                    <a:pt x="472732" y="59131"/>
                  </a:lnTo>
                  <a:lnTo>
                    <a:pt x="472973" y="58839"/>
                  </a:lnTo>
                  <a:lnTo>
                    <a:pt x="473227" y="58597"/>
                  </a:lnTo>
                  <a:lnTo>
                    <a:pt x="473722" y="58000"/>
                  </a:lnTo>
                  <a:lnTo>
                    <a:pt x="473976" y="57746"/>
                  </a:lnTo>
                  <a:lnTo>
                    <a:pt x="474167" y="57454"/>
                  </a:lnTo>
                  <a:lnTo>
                    <a:pt x="474421" y="57200"/>
                  </a:lnTo>
                  <a:lnTo>
                    <a:pt x="474662" y="56908"/>
                  </a:lnTo>
                  <a:lnTo>
                    <a:pt x="474916" y="56654"/>
                  </a:lnTo>
                  <a:lnTo>
                    <a:pt x="475157" y="56362"/>
                  </a:lnTo>
                  <a:lnTo>
                    <a:pt x="475411" y="56108"/>
                  </a:lnTo>
                  <a:lnTo>
                    <a:pt x="475614" y="55867"/>
                  </a:lnTo>
                  <a:lnTo>
                    <a:pt x="475856" y="55562"/>
                  </a:lnTo>
                  <a:lnTo>
                    <a:pt x="476351" y="55067"/>
                  </a:lnTo>
                  <a:lnTo>
                    <a:pt x="476605" y="54775"/>
                  </a:lnTo>
                  <a:lnTo>
                    <a:pt x="477100" y="54279"/>
                  </a:lnTo>
                  <a:lnTo>
                    <a:pt x="477291" y="54025"/>
                  </a:lnTo>
                  <a:lnTo>
                    <a:pt x="477545" y="53784"/>
                  </a:lnTo>
                  <a:lnTo>
                    <a:pt x="477786" y="53479"/>
                  </a:lnTo>
                  <a:lnTo>
                    <a:pt x="478536" y="52743"/>
                  </a:lnTo>
                  <a:lnTo>
                    <a:pt x="478739" y="52489"/>
                  </a:lnTo>
                  <a:lnTo>
                    <a:pt x="479971" y="51244"/>
                  </a:lnTo>
                  <a:lnTo>
                    <a:pt x="480174" y="51003"/>
                  </a:lnTo>
                  <a:lnTo>
                    <a:pt x="480910" y="50253"/>
                  </a:lnTo>
                  <a:lnTo>
                    <a:pt x="481164" y="50063"/>
                  </a:lnTo>
                  <a:lnTo>
                    <a:pt x="481418" y="49809"/>
                  </a:lnTo>
                  <a:lnTo>
                    <a:pt x="481609" y="49568"/>
                  </a:lnTo>
                  <a:lnTo>
                    <a:pt x="481863" y="49314"/>
                  </a:lnTo>
                  <a:lnTo>
                    <a:pt x="482104" y="49110"/>
                  </a:lnTo>
                  <a:lnTo>
                    <a:pt x="483298" y="47929"/>
                  </a:lnTo>
                  <a:lnTo>
                    <a:pt x="483552" y="47726"/>
                  </a:lnTo>
                  <a:lnTo>
                    <a:pt x="484047" y="47231"/>
                  </a:lnTo>
                  <a:lnTo>
                    <a:pt x="484289" y="47028"/>
                  </a:lnTo>
                  <a:lnTo>
                    <a:pt x="484492" y="46786"/>
                  </a:lnTo>
                  <a:lnTo>
                    <a:pt x="484733" y="46583"/>
                  </a:lnTo>
                  <a:lnTo>
                    <a:pt x="484987" y="46342"/>
                  </a:lnTo>
                  <a:lnTo>
                    <a:pt x="485228" y="46139"/>
                  </a:lnTo>
                  <a:lnTo>
                    <a:pt x="485482" y="45897"/>
                  </a:lnTo>
                  <a:lnTo>
                    <a:pt x="485724" y="45694"/>
                  </a:lnTo>
                  <a:lnTo>
                    <a:pt x="486181" y="45250"/>
                  </a:lnTo>
                  <a:lnTo>
                    <a:pt x="486676" y="44843"/>
                  </a:lnTo>
                  <a:lnTo>
                    <a:pt x="486917" y="44602"/>
                  </a:lnTo>
                  <a:lnTo>
                    <a:pt x="487413" y="44208"/>
                  </a:lnTo>
                  <a:lnTo>
                    <a:pt x="487616" y="43954"/>
                  </a:lnTo>
                  <a:lnTo>
                    <a:pt x="488607" y="43167"/>
                  </a:lnTo>
                  <a:lnTo>
                    <a:pt x="489051" y="42722"/>
                  </a:lnTo>
                  <a:lnTo>
                    <a:pt x="490296" y="41719"/>
                  </a:lnTo>
                  <a:lnTo>
                    <a:pt x="490486" y="41528"/>
                  </a:lnTo>
                  <a:lnTo>
                    <a:pt x="491731" y="40538"/>
                  </a:lnTo>
                  <a:lnTo>
                    <a:pt x="491934" y="40335"/>
                  </a:lnTo>
                  <a:lnTo>
                    <a:pt x="492671" y="39738"/>
                  </a:lnTo>
                  <a:lnTo>
                    <a:pt x="492925" y="39585"/>
                  </a:lnTo>
                  <a:lnTo>
                    <a:pt x="493166" y="39395"/>
                  </a:lnTo>
                  <a:lnTo>
                    <a:pt x="493369" y="39192"/>
                  </a:lnTo>
                  <a:lnTo>
                    <a:pt x="493864" y="38798"/>
                  </a:lnTo>
                  <a:lnTo>
                    <a:pt x="494118" y="38646"/>
                  </a:lnTo>
                  <a:lnTo>
                    <a:pt x="494614" y="38252"/>
                  </a:lnTo>
                  <a:lnTo>
                    <a:pt x="494804" y="38099"/>
                  </a:lnTo>
                  <a:lnTo>
                    <a:pt x="495300" y="37706"/>
                  </a:lnTo>
                  <a:lnTo>
                    <a:pt x="495553" y="37553"/>
                  </a:lnTo>
                  <a:lnTo>
                    <a:pt x="496049" y="37160"/>
                  </a:lnTo>
                  <a:lnTo>
                    <a:pt x="496252" y="37007"/>
                  </a:lnTo>
                  <a:lnTo>
                    <a:pt x="496493" y="36817"/>
                  </a:lnTo>
                  <a:lnTo>
                    <a:pt x="496747" y="36664"/>
                  </a:lnTo>
                  <a:lnTo>
                    <a:pt x="496989" y="36461"/>
                  </a:lnTo>
                  <a:lnTo>
                    <a:pt x="497243" y="36321"/>
                  </a:lnTo>
                  <a:lnTo>
                    <a:pt x="497484" y="36118"/>
                  </a:lnTo>
                  <a:lnTo>
                    <a:pt x="497738" y="35966"/>
                  </a:lnTo>
                  <a:lnTo>
                    <a:pt x="497928" y="35775"/>
                  </a:lnTo>
                  <a:lnTo>
                    <a:pt x="498182" y="35623"/>
                  </a:lnTo>
                  <a:lnTo>
                    <a:pt x="498424" y="35420"/>
                  </a:lnTo>
                  <a:lnTo>
                    <a:pt x="498678" y="35280"/>
                  </a:lnTo>
                  <a:lnTo>
                    <a:pt x="498919" y="35077"/>
                  </a:lnTo>
                  <a:lnTo>
                    <a:pt x="499173" y="34924"/>
                  </a:lnTo>
                  <a:lnTo>
                    <a:pt x="499376" y="34785"/>
                  </a:lnTo>
                  <a:lnTo>
                    <a:pt x="499617" y="34582"/>
                  </a:lnTo>
                  <a:lnTo>
                    <a:pt x="500113" y="34277"/>
                  </a:lnTo>
                  <a:lnTo>
                    <a:pt x="500367" y="34086"/>
                  </a:lnTo>
                  <a:lnTo>
                    <a:pt x="500608" y="33934"/>
                  </a:lnTo>
                  <a:lnTo>
                    <a:pt x="500811" y="33781"/>
                  </a:lnTo>
                  <a:lnTo>
                    <a:pt x="501053" y="33591"/>
                  </a:lnTo>
                  <a:lnTo>
                    <a:pt x="501802" y="33146"/>
                  </a:lnTo>
                  <a:lnTo>
                    <a:pt x="502056" y="32943"/>
                  </a:lnTo>
                  <a:lnTo>
                    <a:pt x="502246" y="32791"/>
                  </a:lnTo>
                  <a:lnTo>
                    <a:pt x="503491" y="32054"/>
                  </a:lnTo>
                  <a:lnTo>
                    <a:pt x="503682" y="31851"/>
                  </a:lnTo>
                  <a:lnTo>
                    <a:pt x="504926" y="31102"/>
                  </a:lnTo>
                  <a:lnTo>
                    <a:pt x="505129" y="30962"/>
                  </a:lnTo>
                  <a:lnTo>
                    <a:pt x="506361" y="30213"/>
                  </a:lnTo>
                  <a:lnTo>
                    <a:pt x="506564" y="30060"/>
                  </a:lnTo>
                  <a:lnTo>
                    <a:pt x="507060" y="29768"/>
                  </a:lnTo>
                  <a:lnTo>
                    <a:pt x="507314" y="29667"/>
                  </a:lnTo>
                  <a:lnTo>
                    <a:pt x="508050" y="29222"/>
                  </a:lnTo>
                  <a:lnTo>
                    <a:pt x="508253" y="29070"/>
                  </a:lnTo>
                  <a:lnTo>
                    <a:pt x="508495" y="28930"/>
                  </a:lnTo>
                  <a:lnTo>
                    <a:pt x="508749" y="28828"/>
                  </a:lnTo>
                  <a:lnTo>
                    <a:pt x="509485" y="28384"/>
                  </a:lnTo>
                  <a:lnTo>
                    <a:pt x="509689" y="28232"/>
                  </a:lnTo>
                  <a:lnTo>
                    <a:pt x="509943" y="28130"/>
                  </a:lnTo>
                  <a:lnTo>
                    <a:pt x="510438" y="27838"/>
                  </a:lnTo>
                  <a:lnTo>
                    <a:pt x="510679" y="27736"/>
                  </a:lnTo>
                  <a:lnTo>
                    <a:pt x="510933" y="27584"/>
                  </a:lnTo>
                  <a:lnTo>
                    <a:pt x="511124" y="27431"/>
                  </a:lnTo>
                  <a:lnTo>
                    <a:pt x="511378" y="27343"/>
                  </a:lnTo>
                  <a:lnTo>
                    <a:pt x="511873" y="27038"/>
                  </a:lnTo>
                  <a:lnTo>
                    <a:pt x="512127" y="26936"/>
                  </a:lnTo>
                  <a:lnTo>
                    <a:pt x="512368" y="26796"/>
                  </a:lnTo>
                  <a:lnTo>
                    <a:pt x="512572" y="26644"/>
                  </a:lnTo>
                  <a:lnTo>
                    <a:pt x="512813" y="26542"/>
                  </a:lnTo>
                  <a:lnTo>
                    <a:pt x="513067" y="26390"/>
                  </a:lnTo>
                  <a:lnTo>
                    <a:pt x="513308" y="26301"/>
                  </a:lnTo>
                  <a:lnTo>
                    <a:pt x="513562" y="26149"/>
                  </a:lnTo>
                  <a:lnTo>
                    <a:pt x="513803" y="26047"/>
                  </a:lnTo>
                  <a:lnTo>
                    <a:pt x="514007" y="25895"/>
                  </a:lnTo>
                  <a:lnTo>
                    <a:pt x="514248" y="25793"/>
                  </a:lnTo>
                  <a:lnTo>
                    <a:pt x="514502" y="25653"/>
                  </a:lnTo>
                  <a:lnTo>
                    <a:pt x="514756" y="25552"/>
                  </a:lnTo>
                  <a:lnTo>
                    <a:pt x="514997" y="25399"/>
                  </a:lnTo>
                  <a:lnTo>
                    <a:pt x="515251" y="25298"/>
                  </a:lnTo>
                  <a:lnTo>
                    <a:pt x="515442" y="25158"/>
                  </a:lnTo>
                  <a:lnTo>
                    <a:pt x="515696" y="25057"/>
                  </a:lnTo>
                  <a:lnTo>
                    <a:pt x="515937" y="24904"/>
                  </a:lnTo>
                  <a:lnTo>
                    <a:pt x="516191" y="24803"/>
                  </a:lnTo>
                  <a:lnTo>
                    <a:pt x="516432" y="24663"/>
                  </a:lnTo>
                  <a:lnTo>
                    <a:pt x="516686" y="24561"/>
                  </a:lnTo>
                  <a:lnTo>
                    <a:pt x="516889" y="24460"/>
                  </a:lnTo>
                  <a:lnTo>
                    <a:pt x="517131" y="24307"/>
                  </a:lnTo>
                  <a:lnTo>
                    <a:pt x="517626" y="24117"/>
                  </a:lnTo>
                  <a:lnTo>
                    <a:pt x="517880" y="23964"/>
                  </a:lnTo>
                  <a:lnTo>
                    <a:pt x="518375" y="23761"/>
                  </a:lnTo>
                  <a:lnTo>
                    <a:pt x="518566" y="23621"/>
                  </a:lnTo>
                  <a:lnTo>
                    <a:pt x="519061" y="23418"/>
                  </a:lnTo>
                  <a:lnTo>
                    <a:pt x="519315" y="23266"/>
                  </a:lnTo>
                  <a:lnTo>
                    <a:pt x="519811" y="23075"/>
                  </a:lnTo>
                  <a:lnTo>
                    <a:pt x="520014" y="22974"/>
                  </a:lnTo>
                  <a:lnTo>
                    <a:pt x="520255" y="22821"/>
                  </a:lnTo>
                  <a:lnTo>
                    <a:pt x="521246" y="22428"/>
                  </a:lnTo>
                  <a:lnTo>
                    <a:pt x="521449" y="22275"/>
                  </a:lnTo>
                  <a:lnTo>
                    <a:pt x="522693" y="21780"/>
                  </a:lnTo>
                  <a:lnTo>
                    <a:pt x="522884" y="21678"/>
                  </a:lnTo>
                  <a:lnTo>
                    <a:pt x="523138" y="21539"/>
                  </a:lnTo>
                  <a:lnTo>
                    <a:pt x="524128" y="21132"/>
                  </a:lnTo>
                  <a:lnTo>
                    <a:pt x="524319" y="21031"/>
                  </a:lnTo>
                  <a:lnTo>
                    <a:pt x="525564" y="20535"/>
                  </a:lnTo>
                  <a:lnTo>
                    <a:pt x="525767" y="20446"/>
                  </a:lnTo>
                  <a:lnTo>
                    <a:pt x="527253" y="19850"/>
                  </a:lnTo>
                  <a:lnTo>
                    <a:pt x="527456" y="19748"/>
                  </a:lnTo>
                  <a:lnTo>
                    <a:pt x="528447" y="19354"/>
                  </a:lnTo>
                  <a:lnTo>
                    <a:pt x="528688" y="19303"/>
                  </a:lnTo>
                  <a:lnTo>
                    <a:pt x="528891" y="19202"/>
                  </a:lnTo>
                  <a:lnTo>
                    <a:pt x="530123" y="18707"/>
                  </a:lnTo>
                  <a:lnTo>
                    <a:pt x="530326" y="18656"/>
                  </a:lnTo>
                  <a:lnTo>
                    <a:pt x="531317" y="18262"/>
                  </a:lnTo>
                  <a:lnTo>
                    <a:pt x="531571" y="18211"/>
                  </a:lnTo>
                  <a:lnTo>
                    <a:pt x="531761" y="18110"/>
                  </a:lnTo>
                  <a:lnTo>
                    <a:pt x="532257" y="17906"/>
                  </a:lnTo>
                  <a:lnTo>
                    <a:pt x="532511" y="17856"/>
                  </a:lnTo>
                  <a:lnTo>
                    <a:pt x="533006" y="17665"/>
                  </a:lnTo>
                  <a:lnTo>
                    <a:pt x="533209" y="17564"/>
                  </a:lnTo>
                  <a:lnTo>
                    <a:pt x="533450" y="17513"/>
                  </a:lnTo>
                  <a:lnTo>
                    <a:pt x="533946" y="17322"/>
                  </a:lnTo>
                  <a:lnTo>
                    <a:pt x="534200" y="17271"/>
                  </a:lnTo>
                  <a:lnTo>
                    <a:pt x="534441" y="17170"/>
                  </a:lnTo>
                  <a:lnTo>
                    <a:pt x="534644" y="17068"/>
                  </a:lnTo>
                  <a:lnTo>
                    <a:pt x="534885" y="17017"/>
                  </a:lnTo>
                  <a:lnTo>
                    <a:pt x="535393" y="16814"/>
                  </a:lnTo>
                  <a:lnTo>
                    <a:pt x="535635" y="16776"/>
                  </a:lnTo>
                  <a:lnTo>
                    <a:pt x="535889" y="16675"/>
                  </a:lnTo>
                  <a:lnTo>
                    <a:pt x="536079" y="16573"/>
                  </a:lnTo>
                  <a:lnTo>
                    <a:pt x="536333" y="16522"/>
                  </a:lnTo>
                  <a:lnTo>
                    <a:pt x="536575" y="16421"/>
                  </a:lnTo>
                  <a:lnTo>
                    <a:pt x="536828" y="16370"/>
                  </a:lnTo>
                  <a:lnTo>
                    <a:pt x="537324" y="16179"/>
                  </a:lnTo>
                  <a:lnTo>
                    <a:pt x="537565" y="16128"/>
                  </a:lnTo>
                  <a:lnTo>
                    <a:pt x="537768" y="16027"/>
                  </a:lnTo>
                  <a:lnTo>
                    <a:pt x="538022" y="15976"/>
                  </a:lnTo>
                  <a:lnTo>
                    <a:pt x="538518" y="15773"/>
                  </a:lnTo>
                  <a:lnTo>
                    <a:pt x="538759" y="15735"/>
                  </a:lnTo>
                  <a:lnTo>
                    <a:pt x="539013" y="15633"/>
                  </a:lnTo>
                  <a:lnTo>
                    <a:pt x="539203" y="15582"/>
                  </a:lnTo>
                  <a:lnTo>
                    <a:pt x="539457" y="15481"/>
                  </a:lnTo>
                  <a:lnTo>
                    <a:pt x="539699" y="15430"/>
                  </a:lnTo>
                  <a:lnTo>
                    <a:pt x="539953" y="15328"/>
                  </a:lnTo>
                  <a:lnTo>
                    <a:pt x="540194" y="15278"/>
                  </a:lnTo>
                  <a:lnTo>
                    <a:pt x="540448" y="15189"/>
                  </a:lnTo>
                  <a:lnTo>
                    <a:pt x="540651" y="15138"/>
                  </a:lnTo>
                  <a:lnTo>
                    <a:pt x="540892" y="15036"/>
                  </a:lnTo>
                  <a:lnTo>
                    <a:pt x="541147" y="14985"/>
                  </a:lnTo>
                  <a:lnTo>
                    <a:pt x="541388" y="14884"/>
                  </a:lnTo>
                  <a:lnTo>
                    <a:pt x="541883" y="14782"/>
                  </a:lnTo>
                  <a:lnTo>
                    <a:pt x="542086" y="14681"/>
                  </a:lnTo>
                  <a:lnTo>
                    <a:pt x="542328" y="14643"/>
                  </a:lnTo>
                  <a:lnTo>
                    <a:pt x="542582" y="14541"/>
                  </a:lnTo>
                  <a:lnTo>
                    <a:pt x="542823" y="14490"/>
                  </a:lnTo>
                  <a:lnTo>
                    <a:pt x="543077" y="14389"/>
                  </a:lnTo>
                  <a:lnTo>
                    <a:pt x="543331" y="14338"/>
                  </a:lnTo>
                  <a:lnTo>
                    <a:pt x="543521" y="14287"/>
                  </a:lnTo>
                  <a:lnTo>
                    <a:pt x="543775" y="14185"/>
                  </a:lnTo>
                  <a:lnTo>
                    <a:pt x="544017" y="14147"/>
                  </a:lnTo>
                  <a:lnTo>
                    <a:pt x="544271" y="14046"/>
                  </a:lnTo>
                  <a:lnTo>
                    <a:pt x="544766" y="13944"/>
                  </a:lnTo>
                  <a:lnTo>
                    <a:pt x="544957" y="13842"/>
                  </a:lnTo>
                  <a:lnTo>
                    <a:pt x="545464" y="13741"/>
                  </a:lnTo>
                  <a:lnTo>
                    <a:pt x="545706" y="13639"/>
                  </a:lnTo>
                  <a:lnTo>
                    <a:pt x="546201" y="13550"/>
                  </a:lnTo>
                  <a:lnTo>
                    <a:pt x="546404" y="13449"/>
                  </a:lnTo>
                  <a:lnTo>
                    <a:pt x="546900" y="13347"/>
                  </a:lnTo>
                  <a:lnTo>
                    <a:pt x="547141" y="13246"/>
                  </a:lnTo>
                  <a:lnTo>
                    <a:pt x="547890" y="13093"/>
                  </a:lnTo>
                  <a:lnTo>
                    <a:pt x="548093" y="13004"/>
                  </a:lnTo>
                  <a:lnTo>
                    <a:pt x="548589" y="12903"/>
                  </a:lnTo>
                  <a:lnTo>
                    <a:pt x="548830" y="12801"/>
                  </a:lnTo>
                  <a:lnTo>
                    <a:pt x="549325" y="12699"/>
                  </a:lnTo>
                  <a:lnTo>
                    <a:pt x="549528" y="12649"/>
                  </a:lnTo>
                  <a:lnTo>
                    <a:pt x="549770" y="12560"/>
                  </a:lnTo>
                  <a:lnTo>
                    <a:pt x="550760" y="12357"/>
                  </a:lnTo>
                  <a:lnTo>
                    <a:pt x="550964" y="12255"/>
                  </a:lnTo>
                  <a:lnTo>
                    <a:pt x="551954" y="12052"/>
                  </a:lnTo>
                  <a:lnTo>
                    <a:pt x="552208" y="11963"/>
                  </a:lnTo>
                  <a:lnTo>
                    <a:pt x="552399" y="11912"/>
                  </a:lnTo>
                  <a:lnTo>
                    <a:pt x="553402" y="11709"/>
                  </a:lnTo>
                  <a:lnTo>
                    <a:pt x="553643" y="11607"/>
                  </a:lnTo>
                  <a:lnTo>
                    <a:pt x="553847" y="11556"/>
                  </a:lnTo>
                  <a:lnTo>
                    <a:pt x="555078" y="11315"/>
                  </a:lnTo>
                  <a:lnTo>
                    <a:pt x="555282" y="11264"/>
                  </a:lnTo>
                  <a:lnTo>
                    <a:pt x="555523" y="11214"/>
                  </a:lnTo>
                  <a:lnTo>
                    <a:pt x="555777" y="11112"/>
                  </a:lnTo>
                  <a:lnTo>
                    <a:pt x="556526" y="10972"/>
                  </a:lnTo>
                  <a:lnTo>
                    <a:pt x="556717" y="10921"/>
                  </a:lnTo>
                  <a:lnTo>
                    <a:pt x="558203" y="10617"/>
                  </a:lnTo>
                  <a:lnTo>
                    <a:pt x="558406" y="10566"/>
                  </a:lnTo>
                  <a:lnTo>
                    <a:pt x="559650" y="10325"/>
                  </a:lnTo>
                  <a:lnTo>
                    <a:pt x="559841" y="10274"/>
                  </a:lnTo>
                  <a:lnTo>
                    <a:pt x="561086" y="10020"/>
                  </a:lnTo>
                  <a:lnTo>
                    <a:pt x="561289" y="9969"/>
                  </a:lnTo>
                  <a:lnTo>
                    <a:pt x="562521" y="9728"/>
                  </a:lnTo>
                  <a:lnTo>
                    <a:pt x="562724" y="9677"/>
                  </a:lnTo>
                  <a:lnTo>
                    <a:pt x="563968" y="9423"/>
                  </a:lnTo>
                  <a:lnTo>
                    <a:pt x="564159" y="9385"/>
                  </a:lnTo>
                  <a:lnTo>
                    <a:pt x="564908" y="9232"/>
                  </a:lnTo>
                  <a:lnTo>
                    <a:pt x="565150" y="9232"/>
                  </a:lnTo>
                  <a:lnTo>
                    <a:pt x="565403" y="9182"/>
                  </a:lnTo>
                  <a:lnTo>
                    <a:pt x="565594" y="9131"/>
                  </a:lnTo>
                  <a:lnTo>
                    <a:pt x="566839" y="8877"/>
                  </a:lnTo>
                  <a:lnTo>
                    <a:pt x="567042" y="8839"/>
                  </a:lnTo>
                  <a:lnTo>
                    <a:pt x="567283" y="8839"/>
                  </a:lnTo>
                  <a:lnTo>
                    <a:pt x="568528" y="8585"/>
                  </a:lnTo>
                  <a:lnTo>
                    <a:pt x="568731" y="8534"/>
                  </a:lnTo>
                  <a:lnTo>
                    <a:pt x="568972" y="8534"/>
                  </a:lnTo>
                  <a:lnTo>
                    <a:pt x="569963" y="8331"/>
                  </a:lnTo>
                  <a:lnTo>
                    <a:pt x="570166" y="8331"/>
                  </a:lnTo>
                  <a:lnTo>
                    <a:pt x="571398" y="8089"/>
                  </a:lnTo>
                  <a:lnTo>
                    <a:pt x="571601" y="8089"/>
                  </a:lnTo>
                  <a:lnTo>
                    <a:pt x="572350" y="7937"/>
                  </a:lnTo>
                  <a:lnTo>
                    <a:pt x="572592" y="7937"/>
                  </a:lnTo>
                  <a:lnTo>
                    <a:pt x="572846" y="7886"/>
                  </a:lnTo>
                  <a:lnTo>
                    <a:pt x="573036" y="7835"/>
                  </a:lnTo>
                  <a:lnTo>
                    <a:pt x="573532" y="7746"/>
                  </a:lnTo>
                  <a:lnTo>
                    <a:pt x="573786" y="7746"/>
                  </a:lnTo>
                  <a:lnTo>
                    <a:pt x="574281" y="7645"/>
                  </a:lnTo>
                  <a:lnTo>
                    <a:pt x="574484" y="7594"/>
                  </a:lnTo>
                  <a:lnTo>
                    <a:pt x="574725" y="7594"/>
                  </a:lnTo>
                  <a:lnTo>
                    <a:pt x="575475" y="7442"/>
                  </a:lnTo>
                  <a:lnTo>
                    <a:pt x="575716" y="7442"/>
                  </a:lnTo>
                  <a:lnTo>
                    <a:pt x="575919" y="7391"/>
                  </a:lnTo>
                  <a:lnTo>
                    <a:pt x="576160" y="7340"/>
                  </a:lnTo>
                  <a:lnTo>
                    <a:pt x="576414" y="7340"/>
                  </a:lnTo>
                  <a:lnTo>
                    <a:pt x="577164" y="7200"/>
                  </a:lnTo>
                  <a:lnTo>
                    <a:pt x="577354" y="7200"/>
                  </a:lnTo>
                  <a:lnTo>
                    <a:pt x="577850" y="7099"/>
                  </a:lnTo>
                  <a:lnTo>
                    <a:pt x="578103" y="7099"/>
                  </a:lnTo>
                  <a:lnTo>
                    <a:pt x="578599" y="6997"/>
                  </a:lnTo>
                  <a:lnTo>
                    <a:pt x="578840" y="6997"/>
                  </a:lnTo>
                  <a:lnTo>
                    <a:pt x="579043" y="6946"/>
                  </a:lnTo>
                  <a:lnTo>
                    <a:pt x="579539" y="6845"/>
                  </a:lnTo>
                  <a:lnTo>
                    <a:pt x="579793" y="6845"/>
                  </a:lnTo>
                  <a:lnTo>
                    <a:pt x="580288" y="6743"/>
                  </a:lnTo>
                  <a:lnTo>
                    <a:pt x="580478" y="6743"/>
                  </a:lnTo>
                  <a:lnTo>
                    <a:pt x="580974" y="6654"/>
                  </a:lnTo>
                  <a:lnTo>
                    <a:pt x="581228" y="6654"/>
                  </a:lnTo>
                  <a:lnTo>
                    <a:pt x="581469" y="6603"/>
                  </a:lnTo>
                  <a:lnTo>
                    <a:pt x="581723" y="6603"/>
                  </a:lnTo>
                  <a:lnTo>
                    <a:pt x="581926" y="6553"/>
                  </a:lnTo>
                  <a:lnTo>
                    <a:pt x="582167" y="6502"/>
                  </a:lnTo>
                  <a:lnTo>
                    <a:pt x="582422" y="6502"/>
                  </a:lnTo>
                  <a:lnTo>
                    <a:pt x="582917" y="6400"/>
                  </a:lnTo>
                  <a:lnTo>
                    <a:pt x="583158" y="6400"/>
                  </a:lnTo>
                  <a:lnTo>
                    <a:pt x="583361" y="6349"/>
                  </a:lnTo>
                  <a:lnTo>
                    <a:pt x="583603" y="6299"/>
                  </a:lnTo>
                  <a:lnTo>
                    <a:pt x="583857" y="6299"/>
                  </a:lnTo>
                  <a:lnTo>
                    <a:pt x="584098" y="6248"/>
                  </a:lnTo>
                  <a:lnTo>
                    <a:pt x="584352" y="6248"/>
                  </a:lnTo>
                  <a:lnTo>
                    <a:pt x="584606" y="6210"/>
                  </a:lnTo>
                  <a:lnTo>
                    <a:pt x="584796" y="6159"/>
                  </a:lnTo>
                  <a:lnTo>
                    <a:pt x="585050" y="6159"/>
                  </a:lnTo>
                  <a:lnTo>
                    <a:pt x="585292" y="6108"/>
                  </a:lnTo>
                  <a:lnTo>
                    <a:pt x="585546" y="6108"/>
                  </a:lnTo>
                  <a:lnTo>
                    <a:pt x="586041" y="6007"/>
                  </a:lnTo>
                  <a:lnTo>
                    <a:pt x="586232" y="6007"/>
                  </a:lnTo>
                  <a:lnTo>
                    <a:pt x="586486" y="5956"/>
                  </a:lnTo>
                  <a:lnTo>
                    <a:pt x="586739" y="5956"/>
                  </a:lnTo>
                  <a:lnTo>
                    <a:pt x="587235" y="5854"/>
                  </a:lnTo>
                  <a:lnTo>
                    <a:pt x="587476" y="5854"/>
                  </a:lnTo>
                  <a:lnTo>
                    <a:pt x="587679" y="5803"/>
                  </a:lnTo>
                  <a:lnTo>
                    <a:pt x="587921" y="5803"/>
                  </a:lnTo>
                  <a:lnTo>
                    <a:pt x="588175" y="5753"/>
                  </a:lnTo>
                  <a:lnTo>
                    <a:pt x="588416" y="5753"/>
                  </a:lnTo>
                  <a:lnTo>
                    <a:pt x="588911" y="5664"/>
                  </a:lnTo>
                  <a:lnTo>
                    <a:pt x="589165" y="5664"/>
                  </a:lnTo>
                  <a:lnTo>
                    <a:pt x="589368" y="5613"/>
                  </a:lnTo>
                  <a:lnTo>
                    <a:pt x="589610" y="5613"/>
                  </a:lnTo>
                  <a:lnTo>
                    <a:pt x="589864" y="5562"/>
                  </a:lnTo>
                  <a:lnTo>
                    <a:pt x="590105" y="5562"/>
                  </a:lnTo>
                  <a:lnTo>
                    <a:pt x="590359" y="5511"/>
                  </a:lnTo>
                  <a:lnTo>
                    <a:pt x="590600" y="5511"/>
                  </a:lnTo>
                  <a:lnTo>
                    <a:pt x="590803" y="5460"/>
                  </a:lnTo>
                  <a:lnTo>
                    <a:pt x="591045" y="5460"/>
                  </a:lnTo>
                  <a:lnTo>
                    <a:pt x="591540" y="5359"/>
                  </a:lnTo>
                  <a:lnTo>
                    <a:pt x="591794" y="5359"/>
                  </a:lnTo>
                  <a:lnTo>
                    <a:pt x="592035" y="5308"/>
                  </a:lnTo>
                  <a:lnTo>
                    <a:pt x="592239" y="5308"/>
                  </a:lnTo>
                  <a:lnTo>
                    <a:pt x="592493" y="5257"/>
                  </a:lnTo>
                  <a:lnTo>
                    <a:pt x="592734" y="5257"/>
                  </a:lnTo>
                  <a:lnTo>
                    <a:pt x="592988" y="5206"/>
                  </a:lnTo>
                  <a:lnTo>
                    <a:pt x="593229" y="5206"/>
                  </a:lnTo>
                  <a:lnTo>
                    <a:pt x="593483" y="5156"/>
                  </a:lnTo>
                  <a:lnTo>
                    <a:pt x="593674" y="5156"/>
                  </a:lnTo>
                  <a:lnTo>
                    <a:pt x="593928" y="5118"/>
                  </a:lnTo>
                  <a:lnTo>
                    <a:pt x="594169" y="5118"/>
                  </a:lnTo>
                  <a:lnTo>
                    <a:pt x="594423" y="5067"/>
                  </a:lnTo>
                  <a:lnTo>
                    <a:pt x="594677" y="5067"/>
                  </a:lnTo>
                  <a:lnTo>
                    <a:pt x="594918" y="5016"/>
                  </a:lnTo>
                  <a:lnTo>
                    <a:pt x="595122" y="5016"/>
                  </a:lnTo>
                  <a:lnTo>
                    <a:pt x="595363" y="4965"/>
                  </a:lnTo>
                  <a:lnTo>
                    <a:pt x="595617" y="4965"/>
                  </a:lnTo>
                  <a:lnTo>
                    <a:pt x="595858" y="4914"/>
                  </a:lnTo>
                  <a:lnTo>
                    <a:pt x="596112" y="4914"/>
                  </a:lnTo>
                  <a:lnTo>
                    <a:pt x="596353" y="4864"/>
                  </a:lnTo>
                  <a:lnTo>
                    <a:pt x="596557" y="4864"/>
                  </a:lnTo>
                  <a:lnTo>
                    <a:pt x="596798" y="4813"/>
                  </a:lnTo>
                  <a:lnTo>
                    <a:pt x="597052" y="4813"/>
                  </a:lnTo>
                  <a:lnTo>
                    <a:pt x="597306" y="4762"/>
                  </a:lnTo>
                  <a:lnTo>
                    <a:pt x="597547" y="4762"/>
                  </a:lnTo>
                  <a:lnTo>
                    <a:pt x="597801" y="4711"/>
                  </a:lnTo>
                  <a:lnTo>
                    <a:pt x="598246" y="4711"/>
                  </a:lnTo>
                  <a:lnTo>
                    <a:pt x="598487" y="4660"/>
                  </a:lnTo>
                  <a:lnTo>
                    <a:pt x="598741" y="4660"/>
                  </a:lnTo>
                  <a:lnTo>
                    <a:pt x="598982" y="4622"/>
                  </a:lnTo>
                  <a:lnTo>
                    <a:pt x="599236" y="4622"/>
                  </a:lnTo>
                  <a:lnTo>
                    <a:pt x="599478" y="4571"/>
                  </a:lnTo>
                  <a:lnTo>
                    <a:pt x="599681" y="4571"/>
                  </a:lnTo>
                  <a:lnTo>
                    <a:pt x="599935" y="4521"/>
                  </a:lnTo>
                  <a:lnTo>
                    <a:pt x="600176" y="4521"/>
                  </a:lnTo>
                  <a:lnTo>
                    <a:pt x="600430" y="4470"/>
                  </a:lnTo>
                  <a:lnTo>
                    <a:pt x="600925" y="4470"/>
                  </a:lnTo>
                  <a:lnTo>
                    <a:pt x="601116" y="4419"/>
                  </a:lnTo>
                  <a:lnTo>
                    <a:pt x="601370" y="4419"/>
                  </a:lnTo>
                  <a:lnTo>
                    <a:pt x="601611" y="4368"/>
                  </a:lnTo>
                  <a:lnTo>
                    <a:pt x="601865" y="4368"/>
                  </a:lnTo>
                  <a:lnTo>
                    <a:pt x="602107" y="4317"/>
                  </a:lnTo>
                  <a:lnTo>
                    <a:pt x="602564" y="4317"/>
                  </a:lnTo>
                  <a:lnTo>
                    <a:pt x="602805" y="4267"/>
                  </a:lnTo>
                  <a:lnTo>
                    <a:pt x="603059" y="4267"/>
                  </a:lnTo>
                  <a:lnTo>
                    <a:pt x="603300" y="4216"/>
                  </a:lnTo>
                  <a:lnTo>
                    <a:pt x="603554" y="4216"/>
                  </a:lnTo>
                  <a:lnTo>
                    <a:pt x="603796" y="4165"/>
                  </a:lnTo>
                  <a:lnTo>
                    <a:pt x="604240" y="4165"/>
                  </a:lnTo>
                  <a:lnTo>
                    <a:pt x="604494" y="4114"/>
                  </a:lnTo>
                  <a:lnTo>
                    <a:pt x="604735" y="4114"/>
                  </a:lnTo>
                  <a:lnTo>
                    <a:pt x="604989" y="4076"/>
                  </a:lnTo>
                  <a:lnTo>
                    <a:pt x="605434" y="4076"/>
                  </a:lnTo>
                  <a:lnTo>
                    <a:pt x="605688" y="4025"/>
                  </a:lnTo>
                  <a:lnTo>
                    <a:pt x="605929" y="4025"/>
                  </a:lnTo>
                  <a:lnTo>
                    <a:pt x="606183" y="3975"/>
                  </a:lnTo>
                  <a:lnTo>
                    <a:pt x="606678" y="3975"/>
                  </a:lnTo>
                  <a:lnTo>
                    <a:pt x="606869" y="3924"/>
                  </a:lnTo>
                  <a:lnTo>
                    <a:pt x="607377" y="3924"/>
                  </a:lnTo>
                  <a:lnTo>
                    <a:pt x="607618" y="3873"/>
                  </a:lnTo>
                  <a:lnTo>
                    <a:pt x="607872" y="3873"/>
                  </a:lnTo>
                  <a:lnTo>
                    <a:pt x="608114" y="3822"/>
                  </a:lnTo>
                  <a:lnTo>
                    <a:pt x="608558" y="3822"/>
                  </a:lnTo>
                  <a:lnTo>
                    <a:pt x="608812" y="3771"/>
                  </a:lnTo>
                  <a:lnTo>
                    <a:pt x="609053" y="3771"/>
                  </a:lnTo>
                  <a:lnTo>
                    <a:pt x="609307" y="3721"/>
                  </a:lnTo>
                  <a:lnTo>
                    <a:pt x="609803" y="3721"/>
                  </a:lnTo>
                  <a:lnTo>
                    <a:pt x="610006" y="3670"/>
                  </a:lnTo>
                  <a:lnTo>
                    <a:pt x="610501" y="3670"/>
                  </a:lnTo>
                  <a:lnTo>
                    <a:pt x="610742" y="3619"/>
                  </a:lnTo>
                  <a:lnTo>
                    <a:pt x="611238" y="3619"/>
                  </a:lnTo>
                  <a:lnTo>
                    <a:pt x="611441" y="3568"/>
                  </a:lnTo>
                  <a:lnTo>
                    <a:pt x="611936" y="3568"/>
                  </a:lnTo>
                  <a:lnTo>
                    <a:pt x="612178" y="3530"/>
                  </a:lnTo>
                  <a:lnTo>
                    <a:pt x="612432" y="3530"/>
                  </a:lnTo>
                  <a:lnTo>
                    <a:pt x="612673" y="3479"/>
                  </a:lnTo>
                  <a:lnTo>
                    <a:pt x="613130" y="3479"/>
                  </a:lnTo>
                  <a:lnTo>
                    <a:pt x="613371" y="3428"/>
                  </a:lnTo>
                  <a:lnTo>
                    <a:pt x="613867" y="3428"/>
                  </a:lnTo>
                  <a:lnTo>
                    <a:pt x="614121" y="3378"/>
                  </a:lnTo>
                  <a:lnTo>
                    <a:pt x="614565" y="3378"/>
                  </a:lnTo>
                  <a:lnTo>
                    <a:pt x="614807" y="3327"/>
                  </a:lnTo>
                  <a:lnTo>
                    <a:pt x="615314" y="3327"/>
                  </a:lnTo>
                  <a:lnTo>
                    <a:pt x="615556" y="3276"/>
                  </a:lnTo>
                  <a:lnTo>
                    <a:pt x="616000" y="3276"/>
                  </a:lnTo>
                  <a:lnTo>
                    <a:pt x="616254" y="3225"/>
                  </a:lnTo>
                  <a:lnTo>
                    <a:pt x="616991" y="3225"/>
                  </a:lnTo>
                  <a:lnTo>
                    <a:pt x="617194" y="3174"/>
                  </a:lnTo>
                  <a:lnTo>
                    <a:pt x="617689" y="3174"/>
                  </a:lnTo>
                  <a:lnTo>
                    <a:pt x="617943" y="3124"/>
                  </a:lnTo>
                  <a:lnTo>
                    <a:pt x="618439" y="3124"/>
                  </a:lnTo>
                  <a:lnTo>
                    <a:pt x="618629" y="3073"/>
                  </a:lnTo>
                  <a:lnTo>
                    <a:pt x="619125" y="3073"/>
                  </a:lnTo>
                  <a:lnTo>
                    <a:pt x="619378" y="3035"/>
                  </a:lnTo>
                  <a:lnTo>
                    <a:pt x="620115" y="3035"/>
                  </a:lnTo>
                  <a:lnTo>
                    <a:pt x="620318" y="2984"/>
                  </a:lnTo>
                  <a:lnTo>
                    <a:pt x="620814" y="2984"/>
                  </a:lnTo>
                  <a:lnTo>
                    <a:pt x="621068" y="2933"/>
                  </a:lnTo>
                  <a:lnTo>
                    <a:pt x="621563" y="2933"/>
                  </a:lnTo>
                  <a:lnTo>
                    <a:pt x="621753" y="2882"/>
                  </a:lnTo>
                  <a:lnTo>
                    <a:pt x="622503" y="2882"/>
                  </a:lnTo>
                  <a:lnTo>
                    <a:pt x="622744" y="2832"/>
                  </a:lnTo>
                  <a:lnTo>
                    <a:pt x="623442" y="2832"/>
                  </a:lnTo>
                  <a:lnTo>
                    <a:pt x="623697" y="2781"/>
                  </a:lnTo>
                  <a:lnTo>
                    <a:pt x="624192" y="2781"/>
                  </a:lnTo>
                  <a:lnTo>
                    <a:pt x="624433" y="2730"/>
                  </a:lnTo>
                  <a:lnTo>
                    <a:pt x="625132" y="2730"/>
                  </a:lnTo>
                  <a:lnTo>
                    <a:pt x="625373" y="2679"/>
                  </a:lnTo>
                  <a:lnTo>
                    <a:pt x="626071" y="2679"/>
                  </a:lnTo>
                  <a:lnTo>
                    <a:pt x="626325" y="2628"/>
                  </a:lnTo>
                  <a:lnTo>
                    <a:pt x="626821" y="2628"/>
                  </a:lnTo>
                  <a:lnTo>
                    <a:pt x="627062" y="2578"/>
                  </a:lnTo>
                  <a:lnTo>
                    <a:pt x="627761" y="2578"/>
                  </a:lnTo>
                  <a:lnTo>
                    <a:pt x="628014" y="2527"/>
                  </a:lnTo>
                  <a:lnTo>
                    <a:pt x="628751" y="2527"/>
                  </a:lnTo>
                  <a:lnTo>
                    <a:pt x="628954" y="2489"/>
                  </a:lnTo>
                  <a:lnTo>
                    <a:pt x="629691" y="2489"/>
                  </a:lnTo>
                  <a:lnTo>
                    <a:pt x="629945" y="2438"/>
                  </a:lnTo>
                  <a:lnTo>
                    <a:pt x="630885" y="2438"/>
                  </a:lnTo>
                  <a:lnTo>
                    <a:pt x="631139" y="2387"/>
                  </a:lnTo>
                  <a:lnTo>
                    <a:pt x="631875" y="2387"/>
                  </a:lnTo>
                  <a:lnTo>
                    <a:pt x="632078" y="2336"/>
                  </a:lnTo>
                  <a:lnTo>
                    <a:pt x="632815" y="2336"/>
                  </a:lnTo>
                  <a:lnTo>
                    <a:pt x="633069" y="2285"/>
                  </a:lnTo>
                  <a:lnTo>
                    <a:pt x="634009" y="2285"/>
                  </a:lnTo>
                  <a:lnTo>
                    <a:pt x="634263" y="2235"/>
                  </a:lnTo>
                  <a:lnTo>
                    <a:pt x="634949" y="2235"/>
                  </a:lnTo>
                  <a:lnTo>
                    <a:pt x="635203" y="2184"/>
                  </a:lnTo>
                  <a:lnTo>
                    <a:pt x="636193" y="2184"/>
                  </a:lnTo>
                  <a:lnTo>
                    <a:pt x="636397" y="2133"/>
                  </a:lnTo>
                  <a:lnTo>
                    <a:pt x="637133" y="2133"/>
                  </a:lnTo>
                  <a:lnTo>
                    <a:pt x="637387" y="2082"/>
                  </a:lnTo>
                  <a:lnTo>
                    <a:pt x="638327" y="2082"/>
                  </a:lnTo>
                  <a:lnTo>
                    <a:pt x="638581" y="2031"/>
                  </a:lnTo>
                  <a:lnTo>
                    <a:pt x="639521" y="2031"/>
                  </a:lnTo>
                  <a:lnTo>
                    <a:pt x="639762" y="1981"/>
                  </a:lnTo>
                  <a:lnTo>
                    <a:pt x="640753" y="1981"/>
                  </a:lnTo>
                  <a:lnTo>
                    <a:pt x="640956" y="1943"/>
                  </a:lnTo>
                  <a:lnTo>
                    <a:pt x="641946" y="1943"/>
                  </a:lnTo>
                  <a:lnTo>
                    <a:pt x="642200" y="1892"/>
                  </a:lnTo>
                  <a:lnTo>
                    <a:pt x="643382" y="1892"/>
                  </a:lnTo>
                  <a:lnTo>
                    <a:pt x="643636" y="1841"/>
                  </a:lnTo>
                  <a:lnTo>
                    <a:pt x="644575" y="1841"/>
                  </a:lnTo>
                  <a:lnTo>
                    <a:pt x="644829" y="1790"/>
                  </a:lnTo>
                  <a:lnTo>
                    <a:pt x="646010" y="1790"/>
                  </a:lnTo>
                  <a:lnTo>
                    <a:pt x="646264" y="1739"/>
                  </a:lnTo>
                  <a:lnTo>
                    <a:pt x="647458" y="1739"/>
                  </a:lnTo>
                  <a:lnTo>
                    <a:pt x="647700" y="1689"/>
                  </a:lnTo>
                  <a:lnTo>
                    <a:pt x="648893" y="1689"/>
                  </a:lnTo>
                  <a:lnTo>
                    <a:pt x="649147" y="1638"/>
                  </a:lnTo>
                  <a:lnTo>
                    <a:pt x="650328" y="1638"/>
                  </a:lnTo>
                  <a:lnTo>
                    <a:pt x="650582" y="1587"/>
                  </a:lnTo>
                  <a:lnTo>
                    <a:pt x="651776" y="1587"/>
                  </a:lnTo>
                  <a:lnTo>
                    <a:pt x="652017" y="1536"/>
                  </a:lnTo>
                  <a:lnTo>
                    <a:pt x="653453" y="1536"/>
                  </a:lnTo>
                  <a:lnTo>
                    <a:pt x="653707" y="1485"/>
                  </a:lnTo>
                  <a:lnTo>
                    <a:pt x="654900" y="1485"/>
                  </a:lnTo>
                  <a:lnTo>
                    <a:pt x="655142" y="1447"/>
                  </a:lnTo>
                  <a:lnTo>
                    <a:pt x="656589" y="1447"/>
                  </a:lnTo>
                  <a:lnTo>
                    <a:pt x="656831" y="1396"/>
                  </a:lnTo>
                  <a:lnTo>
                    <a:pt x="658266" y="1396"/>
                  </a:lnTo>
                  <a:lnTo>
                    <a:pt x="658469" y="1346"/>
                  </a:lnTo>
                  <a:lnTo>
                    <a:pt x="660158" y="1346"/>
                  </a:lnTo>
                  <a:lnTo>
                    <a:pt x="660400" y="1295"/>
                  </a:lnTo>
                  <a:lnTo>
                    <a:pt x="662089" y="1295"/>
                  </a:lnTo>
                  <a:lnTo>
                    <a:pt x="662343" y="1244"/>
                  </a:lnTo>
                  <a:lnTo>
                    <a:pt x="664019" y="1244"/>
                  </a:lnTo>
                  <a:lnTo>
                    <a:pt x="664273" y="1193"/>
                  </a:lnTo>
                  <a:lnTo>
                    <a:pt x="665911" y="1193"/>
                  </a:lnTo>
                  <a:lnTo>
                    <a:pt x="666153" y="1142"/>
                  </a:lnTo>
                  <a:lnTo>
                    <a:pt x="668096" y="1142"/>
                  </a:lnTo>
                  <a:lnTo>
                    <a:pt x="668337" y="1092"/>
                  </a:lnTo>
                  <a:lnTo>
                    <a:pt x="670229" y="1092"/>
                  </a:lnTo>
                  <a:lnTo>
                    <a:pt x="670471" y="1041"/>
                  </a:lnTo>
                  <a:lnTo>
                    <a:pt x="672414" y="1041"/>
                  </a:lnTo>
                  <a:lnTo>
                    <a:pt x="672655" y="990"/>
                  </a:lnTo>
                  <a:lnTo>
                    <a:pt x="675043" y="990"/>
                  </a:lnTo>
                  <a:lnTo>
                    <a:pt x="675284" y="939"/>
                  </a:lnTo>
                  <a:lnTo>
                    <a:pt x="677468" y="939"/>
                  </a:lnTo>
                  <a:lnTo>
                    <a:pt x="677672" y="901"/>
                  </a:lnTo>
                  <a:lnTo>
                    <a:pt x="680097" y="901"/>
                  </a:lnTo>
                  <a:lnTo>
                    <a:pt x="680351" y="850"/>
                  </a:lnTo>
                  <a:lnTo>
                    <a:pt x="682980" y="850"/>
                  </a:lnTo>
                  <a:lnTo>
                    <a:pt x="683221" y="800"/>
                  </a:lnTo>
                  <a:lnTo>
                    <a:pt x="685850" y="800"/>
                  </a:lnTo>
                  <a:lnTo>
                    <a:pt x="686104" y="749"/>
                  </a:lnTo>
                  <a:lnTo>
                    <a:pt x="689228" y="749"/>
                  </a:lnTo>
                  <a:lnTo>
                    <a:pt x="689419" y="698"/>
                  </a:lnTo>
                  <a:lnTo>
                    <a:pt x="692556" y="698"/>
                  </a:lnTo>
                  <a:lnTo>
                    <a:pt x="692797" y="647"/>
                  </a:lnTo>
                  <a:lnTo>
                    <a:pt x="696175" y="647"/>
                  </a:lnTo>
                  <a:lnTo>
                    <a:pt x="696417" y="596"/>
                  </a:lnTo>
                  <a:lnTo>
                    <a:pt x="700239" y="596"/>
                  </a:lnTo>
                  <a:lnTo>
                    <a:pt x="700493" y="546"/>
                  </a:lnTo>
                  <a:lnTo>
                    <a:pt x="704303" y="546"/>
                  </a:lnTo>
                  <a:lnTo>
                    <a:pt x="704557" y="495"/>
                  </a:lnTo>
                  <a:lnTo>
                    <a:pt x="709117" y="495"/>
                  </a:lnTo>
                  <a:lnTo>
                    <a:pt x="709371" y="444"/>
                  </a:lnTo>
                  <a:lnTo>
                    <a:pt x="714425" y="444"/>
                  </a:lnTo>
                  <a:lnTo>
                    <a:pt x="714628" y="393"/>
                  </a:lnTo>
                  <a:lnTo>
                    <a:pt x="720178" y="393"/>
                  </a:lnTo>
                  <a:lnTo>
                    <a:pt x="720382" y="355"/>
                  </a:lnTo>
                  <a:lnTo>
                    <a:pt x="726884" y="355"/>
                  </a:lnTo>
                  <a:lnTo>
                    <a:pt x="727125" y="304"/>
                  </a:lnTo>
                  <a:lnTo>
                    <a:pt x="734567" y="304"/>
                  </a:lnTo>
                  <a:lnTo>
                    <a:pt x="734822" y="253"/>
                  </a:lnTo>
                  <a:lnTo>
                    <a:pt x="743445" y="253"/>
                  </a:lnTo>
                  <a:lnTo>
                    <a:pt x="743699" y="203"/>
                  </a:lnTo>
                  <a:lnTo>
                    <a:pt x="754710" y="203"/>
                  </a:lnTo>
                  <a:lnTo>
                    <a:pt x="754964" y="152"/>
                  </a:lnTo>
                  <a:lnTo>
                    <a:pt x="769099" y="152"/>
                  </a:lnTo>
                  <a:lnTo>
                    <a:pt x="769340" y="101"/>
                  </a:lnTo>
                  <a:lnTo>
                    <a:pt x="789533" y="101"/>
                  </a:lnTo>
                  <a:lnTo>
                    <a:pt x="789736" y="50"/>
                  </a:lnTo>
                  <a:lnTo>
                    <a:pt x="825055" y="50"/>
                  </a:lnTo>
                  <a:lnTo>
                    <a:pt x="825258" y="0"/>
                  </a:lnTo>
                  <a:lnTo>
                    <a:pt x="1965629" y="0"/>
                  </a:lnTo>
                </a:path>
              </a:pathLst>
            </a:custGeom>
            <a:ln w="14287">
              <a:solidFill>
                <a:srgbClr val="ACD8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98697" y="464197"/>
              <a:ext cx="1965960" cy="2190115"/>
            </a:xfrm>
            <a:custGeom>
              <a:avLst/>
              <a:gdLst/>
              <a:ahLst/>
              <a:cxnLst/>
              <a:rect l="l" t="t" r="r" b="b"/>
              <a:pathLst>
                <a:path w="1965960" h="2190115">
                  <a:moveTo>
                    <a:pt x="0" y="2189949"/>
                  </a:moveTo>
                  <a:lnTo>
                    <a:pt x="253" y="2189899"/>
                  </a:lnTo>
                  <a:lnTo>
                    <a:pt x="495" y="2189899"/>
                  </a:lnTo>
                  <a:lnTo>
                    <a:pt x="749" y="2189848"/>
                  </a:lnTo>
                  <a:lnTo>
                    <a:pt x="952" y="2189848"/>
                  </a:lnTo>
                  <a:lnTo>
                    <a:pt x="1193" y="2189810"/>
                  </a:lnTo>
                  <a:lnTo>
                    <a:pt x="1943" y="2189810"/>
                  </a:lnTo>
                  <a:lnTo>
                    <a:pt x="2184" y="2189759"/>
                  </a:lnTo>
                  <a:lnTo>
                    <a:pt x="3124" y="2189759"/>
                  </a:lnTo>
                  <a:lnTo>
                    <a:pt x="3378" y="2189708"/>
                  </a:lnTo>
                  <a:lnTo>
                    <a:pt x="6946" y="2189708"/>
                  </a:lnTo>
                  <a:lnTo>
                    <a:pt x="7200" y="2189657"/>
                  </a:lnTo>
                  <a:lnTo>
                    <a:pt x="320624" y="2189657"/>
                  </a:lnTo>
                  <a:lnTo>
                    <a:pt x="320827" y="2189607"/>
                  </a:lnTo>
                  <a:lnTo>
                    <a:pt x="324446" y="2189607"/>
                  </a:lnTo>
                  <a:lnTo>
                    <a:pt x="324700" y="2189556"/>
                  </a:lnTo>
                  <a:lnTo>
                    <a:pt x="326631" y="2189556"/>
                  </a:lnTo>
                  <a:lnTo>
                    <a:pt x="326834" y="2189505"/>
                  </a:lnTo>
                  <a:lnTo>
                    <a:pt x="327825" y="2189505"/>
                  </a:lnTo>
                  <a:lnTo>
                    <a:pt x="328066" y="2189454"/>
                  </a:lnTo>
                  <a:lnTo>
                    <a:pt x="329018" y="2189454"/>
                  </a:lnTo>
                  <a:lnTo>
                    <a:pt x="329260" y="2189403"/>
                  </a:lnTo>
                  <a:lnTo>
                    <a:pt x="329704" y="2189403"/>
                  </a:lnTo>
                  <a:lnTo>
                    <a:pt x="329958" y="2189353"/>
                  </a:lnTo>
                  <a:lnTo>
                    <a:pt x="330695" y="2189353"/>
                  </a:lnTo>
                  <a:lnTo>
                    <a:pt x="330949" y="2189314"/>
                  </a:lnTo>
                  <a:lnTo>
                    <a:pt x="331152" y="2189314"/>
                  </a:lnTo>
                  <a:lnTo>
                    <a:pt x="331393" y="2189264"/>
                  </a:lnTo>
                  <a:lnTo>
                    <a:pt x="331647" y="2189264"/>
                  </a:lnTo>
                  <a:lnTo>
                    <a:pt x="331889" y="2189213"/>
                  </a:lnTo>
                  <a:lnTo>
                    <a:pt x="332143" y="2189213"/>
                  </a:lnTo>
                  <a:lnTo>
                    <a:pt x="332384" y="2189162"/>
                  </a:lnTo>
                  <a:lnTo>
                    <a:pt x="332638" y="2189162"/>
                  </a:lnTo>
                  <a:lnTo>
                    <a:pt x="332828" y="2189111"/>
                  </a:lnTo>
                  <a:lnTo>
                    <a:pt x="333082" y="2189111"/>
                  </a:lnTo>
                  <a:lnTo>
                    <a:pt x="333578" y="2189010"/>
                  </a:lnTo>
                  <a:lnTo>
                    <a:pt x="333819" y="2189010"/>
                  </a:lnTo>
                  <a:lnTo>
                    <a:pt x="334073" y="2188959"/>
                  </a:lnTo>
                  <a:lnTo>
                    <a:pt x="334276" y="2188908"/>
                  </a:lnTo>
                  <a:lnTo>
                    <a:pt x="334517" y="2188857"/>
                  </a:lnTo>
                  <a:lnTo>
                    <a:pt x="334772" y="2188857"/>
                  </a:lnTo>
                  <a:lnTo>
                    <a:pt x="335508" y="2188718"/>
                  </a:lnTo>
                  <a:lnTo>
                    <a:pt x="335711" y="2188667"/>
                  </a:lnTo>
                  <a:lnTo>
                    <a:pt x="335953" y="2188616"/>
                  </a:lnTo>
                  <a:lnTo>
                    <a:pt x="336207" y="2188514"/>
                  </a:lnTo>
                  <a:lnTo>
                    <a:pt x="336702" y="2188413"/>
                  </a:lnTo>
                  <a:lnTo>
                    <a:pt x="336956" y="2188311"/>
                  </a:lnTo>
                  <a:lnTo>
                    <a:pt x="337146" y="2188260"/>
                  </a:lnTo>
                  <a:lnTo>
                    <a:pt x="337400" y="2188171"/>
                  </a:lnTo>
                  <a:lnTo>
                    <a:pt x="337642" y="2188121"/>
                  </a:lnTo>
                  <a:lnTo>
                    <a:pt x="338391" y="2187816"/>
                  </a:lnTo>
                  <a:lnTo>
                    <a:pt x="338582" y="2187765"/>
                  </a:lnTo>
                  <a:lnTo>
                    <a:pt x="338836" y="2187625"/>
                  </a:lnTo>
                  <a:lnTo>
                    <a:pt x="339585" y="2187321"/>
                  </a:lnTo>
                  <a:lnTo>
                    <a:pt x="339826" y="2187181"/>
                  </a:lnTo>
                  <a:lnTo>
                    <a:pt x="340029" y="2187028"/>
                  </a:lnTo>
                  <a:lnTo>
                    <a:pt x="340271" y="2186927"/>
                  </a:lnTo>
                  <a:lnTo>
                    <a:pt x="340766" y="2186635"/>
                  </a:lnTo>
                  <a:lnTo>
                    <a:pt x="341020" y="2186432"/>
                  </a:lnTo>
                  <a:lnTo>
                    <a:pt x="341261" y="2186279"/>
                  </a:lnTo>
                  <a:lnTo>
                    <a:pt x="341464" y="2186089"/>
                  </a:lnTo>
                  <a:lnTo>
                    <a:pt x="341718" y="2185936"/>
                  </a:lnTo>
                  <a:lnTo>
                    <a:pt x="342214" y="2185543"/>
                  </a:lnTo>
                  <a:lnTo>
                    <a:pt x="342455" y="2185289"/>
                  </a:lnTo>
                  <a:lnTo>
                    <a:pt x="342709" y="2185085"/>
                  </a:lnTo>
                  <a:lnTo>
                    <a:pt x="342950" y="2184844"/>
                  </a:lnTo>
                  <a:lnTo>
                    <a:pt x="343153" y="2184590"/>
                  </a:lnTo>
                  <a:lnTo>
                    <a:pt x="343649" y="2184095"/>
                  </a:lnTo>
                  <a:lnTo>
                    <a:pt x="344385" y="2183206"/>
                  </a:lnTo>
                  <a:lnTo>
                    <a:pt x="344589" y="2182863"/>
                  </a:lnTo>
                  <a:lnTo>
                    <a:pt x="344843" y="2182558"/>
                  </a:lnTo>
                  <a:lnTo>
                    <a:pt x="345084" y="2182215"/>
                  </a:lnTo>
                  <a:lnTo>
                    <a:pt x="345338" y="2181821"/>
                  </a:lnTo>
                  <a:lnTo>
                    <a:pt x="345579" y="2181466"/>
                  </a:lnTo>
                  <a:lnTo>
                    <a:pt x="345833" y="2181072"/>
                  </a:lnTo>
                  <a:lnTo>
                    <a:pt x="346024" y="2180628"/>
                  </a:lnTo>
                  <a:lnTo>
                    <a:pt x="346278" y="2180234"/>
                  </a:lnTo>
                  <a:lnTo>
                    <a:pt x="346519" y="2179739"/>
                  </a:lnTo>
                  <a:lnTo>
                    <a:pt x="346773" y="2179281"/>
                  </a:lnTo>
                  <a:lnTo>
                    <a:pt x="347268" y="2178291"/>
                  </a:lnTo>
                  <a:lnTo>
                    <a:pt x="347472" y="2177745"/>
                  </a:lnTo>
                  <a:lnTo>
                    <a:pt x="347967" y="2176653"/>
                  </a:lnTo>
                  <a:lnTo>
                    <a:pt x="348462" y="2175471"/>
                  </a:lnTo>
                  <a:lnTo>
                    <a:pt x="348703" y="2174824"/>
                  </a:lnTo>
                  <a:lnTo>
                    <a:pt x="348907" y="2174176"/>
                  </a:lnTo>
                  <a:lnTo>
                    <a:pt x="349148" y="2173478"/>
                  </a:lnTo>
                  <a:lnTo>
                    <a:pt x="349402" y="2172741"/>
                  </a:lnTo>
                  <a:lnTo>
                    <a:pt x="349656" y="2172042"/>
                  </a:lnTo>
                  <a:lnTo>
                    <a:pt x="350151" y="2170455"/>
                  </a:lnTo>
                  <a:lnTo>
                    <a:pt x="350342" y="2169668"/>
                  </a:lnTo>
                  <a:lnTo>
                    <a:pt x="350596" y="2168817"/>
                  </a:lnTo>
                  <a:lnTo>
                    <a:pt x="351091" y="2167039"/>
                  </a:lnTo>
                  <a:lnTo>
                    <a:pt x="351586" y="2165146"/>
                  </a:lnTo>
                  <a:lnTo>
                    <a:pt x="351789" y="2164156"/>
                  </a:lnTo>
                  <a:lnTo>
                    <a:pt x="352285" y="2162073"/>
                  </a:lnTo>
                  <a:lnTo>
                    <a:pt x="352526" y="2160981"/>
                  </a:lnTo>
                  <a:lnTo>
                    <a:pt x="352780" y="2159838"/>
                  </a:lnTo>
                  <a:lnTo>
                    <a:pt x="353275" y="2157463"/>
                  </a:lnTo>
                  <a:lnTo>
                    <a:pt x="353466" y="2156218"/>
                  </a:lnTo>
                  <a:lnTo>
                    <a:pt x="353720" y="2154974"/>
                  </a:lnTo>
                  <a:lnTo>
                    <a:pt x="354215" y="2152294"/>
                  </a:lnTo>
                  <a:lnTo>
                    <a:pt x="354711" y="2149525"/>
                  </a:lnTo>
                  <a:lnTo>
                    <a:pt x="354914" y="2148039"/>
                  </a:lnTo>
                  <a:lnTo>
                    <a:pt x="355155" y="2146541"/>
                  </a:lnTo>
                  <a:lnTo>
                    <a:pt x="355409" y="2145004"/>
                  </a:lnTo>
                  <a:lnTo>
                    <a:pt x="355650" y="2143417"/>
                  </a:lnTo>
                  <a:lnTo>
                    <a:pt x="356146" y="2140140"/>
                  </a:lnTo>
                  <a:lnTo>
                    <a:pt x="356349" y="2138413"/>
                  </a:lnTo>
                  <a:lnTo>
                    <a:pt x="356590" y="2136673"/>
                  </a:lnTo>
                  <a:lnTo>
                    <a:pt x="356844" y="2134882"/>
                  </a:lnTo>
                  <a:lnTo>
                    <a:pt x="357085" y="2133053"/>
                  </a:lnTo>
                  <a:lnTo>
                    <a:pt x="357339" y="2131161"/>
                  </a:lnTo>
                  <a:lnTo>
                    <a:pt x="357593" y="2129231"/>
                  </a:lnTo>
                  <a:lnTo>
                    <a:pt x="357784" y="2127250"/>
                  </a:lnTo>
                  <a:lnTo>
                    <a:pt x="358038" y="2125218"/>
                  </a:lnTo>
                  <a:lnTo>
                    <a:pt x="358279" y="2123135"/>
                  </a:lnTo>
                  <a:lnTo>
                    <a:pt x="358775" y="2118868"/>
                  </a:lnTo>
                  <a:lnTo>
                    <a:pt x="359028" y="2116632"/>
                  </a:lnTo>
                  <a:lnTo>
                    <a:pt x="359219" y="2114346"/>
                  </a:lnTo>
                  <a:lnTo>
                    <a:pt x="359473" y="2112060"/>
                  </a:lnTo>
                  <a:lnTo>
                    <a:pt x="359727" y="2109685"/>
                  </a:lnTo>
                  <a:lnTo>
                    <a:pt x="360222" y="2104821"/>
                  </a:lnTo>
                  <a:lnTo>
                    <a:pt x="360464" y="2102294"/>
                  </a:lnTo>
                  <a:lnTo>
                    <a:pt x="360667" y="2099716"/>
                  </a:lnTo>
                  <a:lnTo>
                    <a:pt x="360908" y="2097138"/>
                  </a:lnTo>
                  <a:lnTo>
                    <a:pt x="361162" y="2094458"/>
                  </a:lnTo>
                  <a:lnTo>
                    <a:pt x="361403" y="2091728"/>
                  </a:lnTo>
                  <a:lnTo>
                    <a:pt x="361657" y="2088946"/>
                  </a:lnTo>
                  <a:lnTo>
                    <a:pt x="361899" y="2086127"/>
                  </a:lnTo>
                  <a:lnTo>
                    <a:pt x="362102" y="2083244"/>
                  </a:lnTo>
                  <a:lnTo>
                    <a:pt x="362356" y="2080310"/>
                  </a:lnTo>
                  <a:lnTo>
                    <a:pt x="362851" y="2074265"/>
                  </a:lnTo>
                  <a:lnTo>
                    <a:pt x="363092" y="2071192"/>
                  </a:lnTo>
                  <a:lnTo>
                    <a:pt x="363347" y="2068017"/>
                  </a:lnTo>
                  <a:lnTo>
                    <a:pt x="363588" y="2064791"/>
                  </a:lnTo>
                  <a:lnTo>
                    <a:pt x="363791" y="2061514"/>
                  </a:lnTo>
                  <a:lnTo>
                    <a:pt x="364032" y="2058238"/>
                  </a:lnTo>
                  <a:lnTo>
                    <a:pt x="364528" y="2051392"/>
                  </a:lnTo>
                  <a:lnTo>
                    <a:pt x="364782" y="2047925"/>
                  </a:lnTo>
                  <a:lnTo>
                    <a:pt x="365023" y="2044344"/>
                  </a:lnTo>
                  <a:lnTo>
                    <a:pt x="365226" y="2040775"/>
                  </a:lnTo>
                  <a:lnTo>
                    <a:pt x="365480" y="2037105"/>
                  </a:lnTo>
                  <a:lnTo>
                    <a:pt x="365721" y="2033384"/>
                  </a:lnTo>
                  <a:lnTo>
                    <a:pt x="365975" y="2029612"/>
                  </a:lnTo>
                  <a:lnTo>
                    <a:pt x="366217" y="2025802"/>
                  </a:lnTo>
                  <a:lnTo>
                    <a:pt x="366471" y="2021878"/>
                  </a:lnTo>
                  <a:lnTo>
                    <a:pt x="366661" y="2017953"/>
                  </a:lnTo>
                  <a:lnTo>
                    <a:pt x="366915" y="2013940"/>
                  </a:lnTo>
                  <a:lnTo>
                    <a:pt x="367157" y="2009876"/>
                  </a:lnTo>
                  <a:lnTo>
                    <a:pt x="367411" y="2005749"/>
                  </a:lnTo>
                  <a:lnTo>
                    <a:pt x="367664" y="2001583"/>
                  </a:lnTo>
                  <a:lnTo>
                    <a:pt x="367906" y="1997367"/>
                  </a:lnTo>
                  <a:lnTo>
                    <a:pt x="368109" y="1993049"/>
                  </a:lnTo>
                  <a:lnTo>
                    <a:pt x="368350" y="1988693"/>
                  </a:lnTo>
                  <a:lnTo>
                    <a:pt x="368604" y="1984273"/>
                  </a:lnTo>
                  <a:lnTo>
                    <a:pt x="368846" y="1979803"/>
                  </a:lnTo>
                  <a:lnTo>
                    <a:pt x="369100" y="1975294"/>
                  </a:lnTo>
                  <a:lnTo>
                    <a:pt x="369341" y="1970735"/>
                  </a:lnTo>
                  <a:lnTo>
                    <a:pt x="369544" y="1966061"/>
                  </a:lnTo>
                  <a:lnTo>
                    <a:pt x="370039" y="1956638"/>
                  </a:lnTo>
                  <a:lnTo>
                    <a:pt x="370535" y="1946922"/>
                  </a:lnTo>
                  <a:lnTo>
                    <a:pt x="370789" y="1942007"/>
                  </a:lnTo>
                  <a:lnTo>
                    <a:pt x="370979" y="1936991"/>
                  </a:lnTo>
                  <a:lnTo>
                    <a:pt x="371475" y="1926869"/>
                  </a:lnTo>
                  <a:lnTo>
                    <a:pt x="371970" y="1916455"/>
                  </a:lnTo>
                  <a:lnTo>
                    <a:pt x="372224" y="1911197"/>
                  </a:lnTo>
                  <a:lnTo>
                    <a:pt x="372427" y="1905838"/>
                  </a:lnTo>
                  <a:lnTo>
                    <a:pt x="372668" y="1900478"/>
                  </a:lnTo>
                  <a:lnTo>
                    <a:pt x="372922" y="1895030"/>
                  </a:lnTo>
                  <a:lnTo>
                    <a:pt x="373164" y="1889518"/>
                  </a:lnTo>
                  <a:lnTo>
                    <a:pt x="373418" y="1883968"/>
                  </a:lnTo>
                  <a:lnTo>
                    <a:pt x="373659" y="1878355"/>
                  </a:lnTo>
                  <a:lnTo>
                    <a:pt x="373913" y="1872703"/>
                  </a:lnTo>
                  <a:lnTo>
                    <a:pt x="374103" y="1866950"/>
                  </a:lnTo>
                  <a:lnTo>
                    <a:pt x="374357" y="1861197"/>
                  </a:lnTo>
                  <a:lnTo>
                    <a:pt x="374599" y="1855343"/>
                  </a:lnTo>
                  <a:lnTo>
                    <a:pt x="375094" y="1843532"/>
                  </a:lnTo>
                  <a:lnTo>
                    <a:pt x="375348" y="1837524"/>
                  </a:lnTo>
                  <a:lnTo>
                    <a:pt x="375551" y="1831479"/>
                  </a:lnTo>
                  <a:lnTo>
                    <a:pt x="375792" y="1825371"/>
                  </a:lnTo>
                  <a:lnTo>
                    <a:pt x="376288" y="1812975"/>
                  </a:lnTo>
                  <a:lnTo>
                    <a:pt x="376542" y="1806727"/>
                  </a:lnTo>
                  <a:lnTo>
                    <a:pt x="376783" y="1800415"/>
                  </a:lnTo>
                  <a:lnTo>
                    <a:pt x="376986" y="1794027"/>
                  </a:lnTo>
                  <a:lnTo>
                    <a:pt x="377228" y="1787626"/>
                  </a:lnTo>
                  <a:lnTo>
                    <a:pt x="377482" y="1781175"/>
                  </a:lnTo>
                  <a:lnTo>
                    <a:pt x="377977" y="1768081"/>
                  </a:lnTo>
                  <a:lnTo>
                    <a:pt x="378231" y="1761477"/>
                  </a:lnTo>
                  <a:lnTo>
                    <a:pt x="378421" y="1754784"/>
                  </a:lnTo>
                  <a:lnTo>
                    <a:pt x="378675" y="1748078"/>
                  </a:lnTo>
                  <a:lnTo>
                    <a:pt x="379171" y="1734489"/>
                  </a:lnTo>
                  <a:lnTo>
                    <a:pt x="379412" y="1727644"/>
                  </a:lnTo>
                  <a:lnTo>
                    <a:pt x="379666" y="1720748"/>
                  </a:lnTo>
                  <a:lnTo>
                    <a:pt x="379857" y="1713801"/>
                  </a:lnTo>
                  <a:lnTo>
                    <a:pt x="380111" y="1706803"/>
                  </a:lnTo>
                  <a:lnTo>
                    <a:pt x="380364" y="1699768"/>
                  </a:lnTo>
                  <a:lnTo>
                    <a:pt x="380606" y="1692668"/>
                  </a:lnTo>
                  <a:lnTo>
                    <a:pt x="380860" y="1685531"/>
                  </a:lnTo>
                  <a:lnTo>
                    <a:pt x="381101" y="1678330"/>
                  </a:lnTo>
                  <a:lnTo>
                    <a:pt x="381304" y="1671142"/>
                  </a:lnTo>
                  <a:lnTo>
                    <a:pt x="381800" y="1656549"/>
                  </a:lnTo>
                  <a:lnTo>
                    <a:pt x="382041" y="1649209"/>
                  </a:lnTo>
                  <a:lnTo>
                    <a:pt x="382536" y="1634426"/>
                  </a:lnTo>
                  <a:lnTo>
                    <a:pt x="382739" y="1626933"/>
                  </a:lnTo>
                  <a:lnTo>
                    <a:pt x="382993" y="1619440"/>
                  </a:lnTo>
                  <a:lnTo>
                    <a:pt x="383235" y="1611909"/>
                  </a:lnTo>
                  <a:lnTo>
                    <a:pt x="383489" y="1604314"/>
                  </a:lnTo>
                  <a:lnTo>
                    <a:pt x="383984" y="1589036"/>
                  </a:lnTo>
                  <a:lnTo>
                    <a:pt x="384225" y="1581340"/>
                  </a:lnTo>
                  <a:lnTo>
                    <a:pt x="384428" y="1573606"/>
                  </a:lnTo>
                  <a:lnTo>
                    <a:pt x="384670" y="1565871"/>
                  </a:lnTo>
                  <a:lnTo>
                    <a:pt x="384924" y="1558074"/>
                  </a:lnTo>
                  <a:lnTo>
                    <a:pt x="385165" y="1550238"/>
                  </a:lnTo>
                  <a:lnTo>
                    <a:pt x="385660" y="1534464"/>
                  </a:lnTo>
                  <a:lnTo>
                    <a:pt x="385864" y="1526578"/>
                  </a:lnTo>
                  <a:lnTo>
                    <a:pt x="386613" y="1502613"/>
                  </a:lnTo>
                  <a:lnTo>
                    <a:pt x="386854" y="1494574"/>
                  </a:lnTo>
                  <a:lnTo>
                    <a:pt x="387108" y="1486496"/>
                  </a:lnTo>
                  <a:lnTo>
                    <a:pt x="387299" y="1478407"/>
                  </a:lnTo>
                  <a:lnTo>
                    <a:pt x="387794" y="1462138"/>
                  </a:lnTo>
                  <a:lnTo>
                    <a:pt x="388048" y="1453946"/>
                  </a:lnTo>
                  <a:lnTo>
                    <a:pt x="388302" y="1445717"/>
                  </a:lnTo>
                  <a:lnTo>
                    <a:pt x="388543" y="1437525"/>
                  </a:lnTo>
                  <a:lnTo>
                    <a:pt x="388747" y="1429245"/>
                  </a:lnTo>
                  <a:lnTo>
                    <a:pt x="388988" y="1421003"/>
                  </a:lnTo>
                  <a:lnTo>
                    <a:pt x="389242" y="1412722"/>
                  </a:lnTo>
                  <a:lnTo>
                    <a:pt x="389978" y="1387716"/>
                  </a:lnTo>
                  <a:lnTo>
                    <a:pt x="390182" y="1379334"/>
                  </a:lnTo>
                  <a:lnTo>
                    <a:pt x="390677" y="1362570"/>
                  </a:lnTo>
                  <a:lnTo>
                    <a:pt x="391426" y="1337271"/>
                  </a:lnTo>
                  <a:lnTo>
                    <a:pt x="391617" y="1328839"/>
                  </a:lnTo>
                  <a:lnTo>
                    <a:pt x="392366" y="1303388"/>
                  </a:lnTo>
                  <a:lnTo>
                    <a:pt x="392607" y="1294853"/>
                  </a:lnTo>
                  <a:lnTo>
                    <a:pt x="392861" y="1286370"/>
                  </a:lnTo>
                  <a:lnTo>
                    <a:pt x="393064" y="1277835"/>
                  </a:lnTo>
                  <a:lnTo>
                    <a:pt x="393560" y="1260767"/>
                  </a:lnTo>
                  <a:lnTo>
                    <a:pt x="393801" y="1252181"/>
                  </a:lnTo>
                  <a:lnTo>
                    <a:pt x="394296" y="1235125"/>
                  </a:lnTo>
                  <a:lnTo>
                    <a:pt x="394550" y="1226540"/>
                  </a:lnTo>
                  <a:lnTo>
                    <a:pt x="394741" y="1218006"/>
                  </a:lnTo>
                  <a:lnTo>
                    <a:pt x="395236" y="1200835"/>
                  </a:lnTo>
                  <a:lnTo>
                    <a:pt x="395490" y="1192314"/>
                  </a:lnTo>
                  <a:lnTo>
                    <a:pt x="395732" y="1183728"/>
                  </a:lnTo>
                  <a:lnTo>
                    <a:pt x="395986" y="1175194"/>
                  </a:lnTo>
                  <a:lnTo>
                    <a:pt x="396189" y="1166609"/>
                  </a:lnTo>
                  <a:lnTo>
                    <a:pt x="396430" y="1158024"/>
                  </a:lnTo>
                  <a:lnTo>
                    <a:pt x="396925" y="1140968"/>
                  </a:lnTo>
                  <a:lnTo>
                    <a:pt x="397179" y="1132382"/>
                  </a:lnTo>
                  <a:lnTo>
                    <a:pt x="397421" y="1123848"/>
                  </a:lnTo>
                  <a:lnTo>
                    <a:pt x="397624" y="1115314"/>
                  </a:lnTo>
                  <a:lnTo>
                    <a:pt x="397865" y="1106779"/>
                  </a:lnTo>
                  <a:lnTo>
                    <a:pt x="398119" y="1098296"/>
                  </a:lnTo>
                  <a:lnTo>
                    <a:pt x="398360" y="1089761"/>
                  </a:lnTo>
                  <a:lnTo>
                    <a:pt x="398868" y="1072794"/>
                  </a:lnTo>
                  <a:lnTo>
                    <a:pt x="399059" y="1064310"/>
                  </a:lnTo>
                  <a:lnTo>
                    <a:pt x="399313" y="1055839"/>
                  </a:lnTo>
                  <a:lnTo>
                    <a:pt x="400050" y="1030528"/>
                  </a:lnTo>
                  <a:lnTo>
                    <a:pt x="400303" y="1022146"/>
                  </a:lnTo>
                  <a:lnTo>
                    <a:pt x="400494" y="1013764"/>
                  </a:lnTo>
                  <a:lnTo>
                    <a:pt x="400748" y="1005382"/>
                  </a:lnTo>
                  <a:lnTo>
                    <a:pt x="401497" y="980376"/>
                  </a:lnTo>
                  <a:lnTo>
                    <a:pt x="401739" y="972096"/>
                  </a:lnTo>
                  <a:lnTo>
                    <a:pt x="401942" y="963803"/>
                  </a:lnTo>
                  <a:lnTo>
                    <a:pt x="402437" y="947343"/>
                  </a:lnTo>
                  <a:lnTo>
                    <a:pt x="403174" y="922782"/>
                  </a:lnTo>
                  <a:lnTo>
                    <a:pt x="403377" y="914692"/>
                  </a:lnTo>
                  <a:lnTo>
                    <a:pt x="403631" y="906564"/>
                  </a:lnTo>
                  <a:lnTo>
                    <a:pt x="403872" y="898474"/>
                  </a:lnTo>
                  <a:lnTo>
                    <a:pt x="404367" y="882396"/>
                  </a:lnTo>
                  <a:lnTo>
                    <a:pt x="404622" y="874407"/>
                  </a:lnTo>
                  <a:lnTo>
                    <a:pt x="404863" y="866470"/>
                  </a:lnTo>
                  <a:lnTo>
                    <a:pt x="405066" y="858532"/>
                  </a:lnTo>
                  <a:lnTo>
                    <a:pt x="405561" y="842759"/>
                  </a:lnTo>
                  <a:lnTo>
                    <a:pt x="405803" y="834923"/>
                  </a:lnTo>
                  <a:lnTo>
                    <a:pt x="406298" y="819340"/>
                  </a:lnTo>
                  <a:lnTo>
                    <a:pt x="406501" y="811606"/>
                  </a:lnTo>
                  <a:lnTo>
                    <a:pt x="406755" y="803922"/>
                  </a:lnTo>
                  <a:lnTo>
                    <a:pt x="407250" y="788631"/>
                  </a:lnTo>
                  <a:lnTo>
                    <a:pt x="407492" y="781050"/>
                  </a:lnTo>
                  <a:lnTo>
                    <a:pt x="407746" y="773506"/>
                  </a:lnTo>
                  <a:lnTo>
                    <a:pt x="407936" y="765962"/>
                  </a:lnTo>
                  <a:lnTo>
                    <a:pt x="408432" y="751078"/>
                  </a:lnTo>
                  <a:lnTo>
                    <a:pt x="408686" y="743686"/>
                  </a:lnTo>
                  <a:lnTo>
                    <a:pt x="409181" y="729005"/>
                  </a:lnTo>
                  <a:lnTo>
                    <a:pt x="409384" y="721766"/>
                  </a:lnTo>
                  <a:lnTo>
                    <a:pt x="409625" y="714527"/>
                  </a:lnTo>
                  <a:lnTo>
                    <a:pt x="409879" y="707326"/>
                  </a:lnTo>
                  <a:lnTo>
                    <a:pt x="410121" y="700189"/>
                  </a:lnTo>
                  <a:lnTo>
                    <a:pt x="410375" y="693089"/>
                  </a:lnTo>
                  <a:lnTo>
                    <a:pt x="410616" y="686041"/>
                  </a:lnTo>
                  <a:lnTo>
                    <a:pt x="410819" y="679056"/>
                  </a:lnTo>
                  <a:lnTo>
                    <a:pt x="411060" y="672058"/>
                  </a:lnTo>
                  <a:lnTo>
                    <a:pt x="411568" y="658266"/>
                  </a:lnTo>
                  <a:lnTo>
                    <a:pt x="412064" y="644677"/>
                  </a:lnTo>
                  <a:lnTo>
                    <a:pt x="412254" y="637971"/>
                  </a:lnTo>
                  <a:lnTo>
                    <a:pt x="412508" y="631278"/>
                  </a:lnTo>
                  <a:lnTo>
                    <a:pt x="412750" y="624624"/>
                  </a:lnTo>
                  <a:lnTo>
                    <a:pt x="413245" y="611530"/>
                  </a:lnTo>
                  <a:lnTo>
                    <a:pt x="413499" y="605028"/>
                  </a:lnTo>
                  <a:lnTo>
                    <a:pt x="413702" y="598639"/>
                  </a:lnTo>
                  <a:lnTo>
                    <a:pt x="413943" y="592239"/>
                  </a:lnTo>
                  <a:lnTo>
                    <a:pt x="414197" y="585889"/>
                  </a:lnTo>
                  <a:lnTo>
                    <a:pt x="414693" y="573379"/>
                  </a:lnTo>
                  <a:lnTo>
                    <a:pt x="415188" y="561073"/>
                  </a:lnTo>
                  <a:lnTo>
                    <a:pt x="415378" y="555028"/>
                  </a:lnTo>
                  <a:lnTo>
                    <a:pt x="415632" y="548970"/>
                  </a:lnTo>
                  <a:lnTo>
                    <a:pt x="415874" y="543026"/>
                  </a:lnTo>
                  <a:lnTo>
                    <a:pt x="416369" y="531215"/>
                  </a:lnTo>
                  <a:lnTo>
                    <a:pt x="416623" y="525411"/>
                  </a:lnTo>
                  <a:lnTo>
                    <a:pt x="416826" y="519658"/>
                  </a:lnTo>
                  <a:lnTo>
                    <a:pt x="417067" y="513956"/>
                  </a:lnTo>
                  <a:lnTo>
                    <a:pt x="417563" y="502742"/>
                  </a:lnTo>
                  <a:lnTo>
                    <a:pt x="417817" y="497179"/>
                  </a:lnTo>
                  <a:lnTo>
                    <a:pt x="418058" y="491731"/>
                  </a:lnTo>
                  <a:lnTo>
                    <a:pt x="419506" y="459981"/>
                  </a:lnTo>
                  <a:lnTo>
                    <a:pt x="419696" y="454863"/>
                  </a:lnTo>
                  <a:lnTo>
                    <a:pt x="419950" y="449808"/>
                  </a:lnTo>
                  <a:lnTo>
                    <a:pt x="420192" y="444792"/>
                  </a:lnTo>
                  <a:lnTo>
                    <a:pt x="420446" y="439889"/>
                  </a:lnTo>
                  <a:lnTo>
                    <a:pt x="420941" y="430161"/>
                  </a:lnTo>
                  <a:lnTo>
                    <a:pt x="421132" y="425399"/>
                  </a:lnTo>
                  <a:lnTo>
                    <a:pt x="421386" y="420687"/>
                  </a:lnTo>
                  <a:lnTo>
                    <a:pt x="421639" y="416026"/>
                  </a:lnTo>
                  <a:lnTo>
                    <a:pt x="421881" y="411403"/>
                  </a:lnTo>
                  <a:lnTo>
                    <a:pt x="422376" y="402374"/>
                  </a:lnTo>
                  <a:lnTo>
                    <a:pt x="422579" y="397967"/>
                  </a:lnTo>
                  <a:lnTo>
                    <a:pt x="422821" y="393547"/>
                  </a:lnTo>
                  <a:lnTo>
                    <a:pt x="423316" y="384911"/>
                  </a:lnTo>
                  <a:lnTo>
                    <a:pt x="423570" y="380695"/>
                  </a:lnTo>
                  <a:lnTo>
                    <a:pt x="423811" y="376529"/>
                  </a:lnTo>
                  <a:lnTo>
                    <a:pt x="424014" y="372414"/>
                  </a:lnTo>
                  <a:lnTo>
                    <a:pt x="424268" y="368350"/>
                  </a:lnTo>
                  <a:lnTo>
                    <a:pt x="424510" y="364324"/>
                  </a:lnTo>
                  <a:lnTo>
                    <a:pt x="425005" y="356489"/>
                  </a:lnTo>
                  <a:lnTo>
                    <a:pt x="425259" y="352615"/>
                  </a:lnTo>
                  <a:lnTo>
                    <a:pt x="425500" y="348805"/>
                  </a:lnTo>
                  <a:lnTo>
                    <a:pt x="425703" y="345084"/>
                  </a:lnTo>
                  <a:lnTo>
                    <a:pt x="425945" y="341363"/>
                  </a:lnTo>
                  <a:lnTo>
                    <a:pt x="426440" y="334111"/>
                  </a:lnTo>
                  <a:lnTo>
                    <a:pt x="426935" y="327075"/>
                  </a:lnTo>
                  <a:lnTo>
                    <a:pt x="427139" y="323646"/>
                  </a:lnTo>
                  <a:lnTo>
                    <a:pt x="427393" y="320230"/>
                  </a:lnTo>
                  <a:lnTo>
                    <a:pt x="427888" y="313575"/>
                  </a:lnTo>
                  <a:lnTo>
                    <a:pt x="428129" y="310299"/>
                  </a:lnTo>
                  <a:lnTo>
                    <a:pt x="428383" y="307124"/>
                  </a:lnTo>
                  <a:lnTo>
                    <a:pt x="428574" y="303949"/>
                  </a:lnTo>
                  <a:lnTo>
                    <a:pt x="428828" y="300824"/>
                  </a:lnTo>
                  <a:lnTo>
                    <a:pt x="429069" y="297751"/>
                  </a:lnTo>
                  <a:lnTo>
                    <a:pt x="429818" y="288823"/>
                  </a:lnTo>
                  <a:lnTo>
                    <a:pt x="430022" y="285940"/>
                  </a:lnTo>
                  <a:lnTo>
                    <a:pt x="430263" y="283121"/>
                  </a:lnTo>
                  <a:lnTo>
                    <a:pt x="430758" y="277558"/>
                  </a:lnTo>
                  <a:lnTo>
                    <a:pt x="431012" y="274828"/>
                  </a:lnTo>
                  <a:lnTo>
                    <a:pt x="431253" y="272148"/>
                  </a:lnTo>
                  <a:lnTo>
                    <a:pt x="431457" y="269519"/>
                  </a:lnTo>
                  <a:lnTo>
                    <a:pt x="431698" y="266941"/>
                  </a:lnTo>
                  <a:lnTo>
                    <a:pt x="432206" y="261886"/>
                  </a:lnTo>
                  <a:lnTo>
                    <a:pt x="432701" y="257022"/>
                  </a:lnTo>
                  <a:lnTo>
                    <a:pt x="432892" y="254596"/>
                  </a:lnTo>
                  <a:lnTo>
                    <a:pt x="433387" y="249923"/>
                  </a:lnTo>
                  <a:lnTo>
                    <a:pt x="433641" y="247650"/>
                  </a:lnTo>
                  <a:lnTo>
                    <a:pt x="434136" y="243179"/>
                  </a:lnTo>
                  <a:lnTo>
                    <a:pt x="434339" y="241046"/>
                  </a:lnTo>
                  <a:lnTo>
                    <a:pt x="434581" y="238861"/>
                  </a:lnTo>
                  <a:lnTo>
                    <a:pt x="435076" y="234696"/>
                  </a:lnTo>
                  <a:lnTo>
                    <a:pt x="435330" y="232664"/>
                  </a:lnTo>
                  <a:lnTo>
                    <a:pt x="435825" y="228701"/>
                  </a:lnTo>
                  <a:lnTo>
                    <a:pt x="436016" y="226758"/>
                  </a:lnTo>
                  <a:lnTo>
                    <a:pt x="436270" y="224828"/>
                  </a:lnTo>
                  <a:lnTo>
                    <a:pt x="436511" y="222935"/>
                  </a:lnTo>
                  <a:lnTo>
                    <a:pt x="437007" y="219265"/>
                  </a:lnTo>
                  <a:lnTo>
                    <a:pt x="437261" y="217487"/>
                  </a:lnTo>
                  <a:lnTo>
                    <a:pt x="437464" y="215696"/>
                  </a:lnTo>
                  <a:lnTo>
                    <a:pt x="437959" y="212229"/>
                  </a:lnTo>
                  <a:lnTo>
                    <a:pt x="438200" y="210540"/>
                  </a:lnTo>
                  <a:lnTo>
                    <a:pt x="438696" y="207264"/>
                  </a:lnTo>
                  <a:lnTo>
                    <a:pt x="438899" y="205625"/>
                  </a:lnTo>
                  <a:lnTo>
                    <a:pt x="439140" y="204089"/>
                  </a:lnTo>
                  <a:lnTo>
                    <a:pt x="439394" y="202501"/>
                  </a:lnTo>
                  <a:lnTo>
                    <a:pt x="439889" y="199428"/>
                  </a:lnTo>
                  <a:lnTo>
                    <a:pt x="440143" y="197942"/>
                  </a:lnTo>
                  <a:lnTo>
                    <a:pt x="440334" y="196494"/>
                  </a:lnTo>
                  <a:lnTo>
                    <a:pt x="441083" y="192189"/>
                  </a:lnTo>
                  <a:lnTo>
                    <a:pt x="441325" y="190792"/>
                  </a:lnTo>
                  <a:lnTo>
                    <a:pt x="441578" y="189458"/>
                  </a:lnTo>
                  <a:lnTo>
                    <a:pt x="441769" y="188112"/>
                  </a:lnTo>
                  <a:lnTo>
                    <a:pt x="442023" y="186778"/>
                  </a:lnTo>
                  <a:lnTo>
                    <a:pt x="442772" y="182905"/>
                  </a:lnTo>
                  <a:lnTo>
                    <a:pt x="443014" y="181660"/>
                  </a:lnTo>
                  <a:lnTo>
                    <a:pt x="443217" y="180428"/>
                  </a:lnTo>
                  <a:lnTo>
                    <a:pt x="443458" y="179184"/>
                  </a:lnTo>
                  <a:lnTo>
                    <a:pt x="444207" y="175615"/>
                  </a:lnTo>
                  <a:lnTo>
                    <a:pt x="444449" y="174472"/>
                  </a:lnTo>
                  <a:lnTo>
                    <a:pt x="444652" y="173329"/>
                  </a:lnTo>
                  <a:lnTo>
                    <a:pt x="444906" y="172186"/>
                  </a:lnTo>
                  <a:lnTo>
                    <a:pt x="445897" y="167830"/>
                  </a:lnTo>
                  <a:lnTo>
                    <a:pt x="446138" y="166789"/>
                  </a:lnTo>
                  <a:lnTo>
                    <a:pt x="446341" y="165747"/>
                  </a:lnTo>
                  <a:lnTo>
                    <a:pt x="446836" y="163664"/>
                  </a:lnTo>
                  <a:lnTo>
                    <a:pt x="447573" y="160680"/>
                  </a:lnTo>
                  <a:lnTo>
                    <a:pt x="447776" y="159740"/>
                  </a:lnTo>
                  <a:lnTo>
                    <a:pt x="448030" y="158750"/>
                  </a:lnTo>
                  <a:lnTo>
                    <a:pt x="448767" y="155917"/>
                  </a:lnTo>
                  <a:lnTo>
                    <a:pt x="449021" y="155028"/>
                  </a:lnTo>
                  <a:lnTo>
                    <a:pt x="449211" y="154089"/>
                  </a:lnTo>
                  <a:lnTo>
                    <a:pt x="449707" y="152298"/>
                  </a:lnTo>
                  <a:lnTo>
                    <a:pt x="449961" y="151460"/>
                  </a:lnTo>
                  <a:lnTo>
                    <a:pt x="450214" y="150558"/>
                  </a:lnTo>
                  <a:lnTo>
                    <a:pt x="450456" y="149720"/>
                  </a:lnTo>
                  <a:lnTo>
                    <a:pt x="450659" y="148831"/>
                  </a:lnTo>
                  <a:lnTo>
                    <a:pt x="450900" y="147980"/>
                  </a:lnTo>
                  <a:lnTo>
                    <a:pt x="451154" y="147193"/>
                  </a:lnTo>
                  <a:lnTo>
                    <a:pt x="451650" y="145503"/>
                  </a:lnTo>
                  <a:lnTo>
                    <a:pt x="451891" y="144703"/>
                  </a:lnTo>
                  <a:lnTo>
                    <a:pt x="452094" y="143916"/>
                  </a:lnTo>
                  <a:lnTo>
                    <a:pt x="453085" y="140741"/>
                  </a:lnTo>
                  <a:lnTo>
                    <a:pt x="453339" y="139992"/>
                  </a:lnTo>
                  <a:lnTo>
                    <a:pt x="453529" y="139255"/>
                  </a:lnTo>
                  <a:lnTo>
                    <a:pt x="453783" y="138455"/>
                  </a:lnTo>
                  <a:lnTo>
                    <a:pt x="454278" y="136969"/>
                  </a:lnTo>
                  <a:lnTo>
                    <a:pt x="454520" y="136271"/>
                  </a:lnTo>
                  <a:lnTo>
                    <a:pt x="454774" y="135534"/>
                  </a:lnTo>
                  <a:lnTo>
                    <a:pt x="454977" y="134785"/>
                  </a:lnTo>
                  <a:lnTo>
                    <a:pt x="456463" y="130619"/>
                  </a:lnTo>
                  <a:lnTo>
                    <a:pt x="456653" y="129921"/>
                  </a:lnTo>
                  <a:lnTo>
                    <a:pt x="456907" y="129235"/>
                  </a:lnTo>
                  <a:lnTo>
                    <a:pt x="457403" y="127939"/>
                  </a:lnTo>
                  <a:lnTo>
                    <a:pt x="457644" y="127241"/>
                  </a:lnTo>
                  <a:lnTo>
                    <a:pt x="457898" y="126606"/>
                  </a:lnTo>
                  <a:lnTo>
                    <a:pt x="458101" y="125958"/>
                  </a:lnTo>
                  <a:lnTo>
                    <a:pt x="458838" y="124015"/>
                  </a:lnTo>
                  <a:lnTo>
                    <a:pt x="459092" y="123431"/>
                  </a:lnTo>
                  <a:lnTo>
                    <a:pt x="459333" y="122783"/>
                  </a:lnTo>
                  <a:lnTo>
                    <a:pt x="459536" y="122135"/>
                  </a:lnTo>
                  <a:lnTo>
                    <a:pt x="460032" y="120942"/>
                  </a:lnTo>
                  <a:lnTo>
                    <a:pt x="460273" y="120294"/>
                  </a:lnTo>
                  <a:lnTo>
                    <a:pt x="460781" y="119113"/>
                  </a:lnTo>
                  <a:lnTo>
                    <a:pt x="460971" y="118516"/>
                  </a:lnTo>
                  <a:lnTo>
                    <a:pt x="461225" y="117919"/>
                  </a:lnTo>
                  <a:lnTo>
                    <a:pt x="461467" y="117373"/>
                  </a:lnTo>
                  <a:lnTo>
                    <a:pt x="461962" y="116179"/>
                  </a:lnTo>
                  <a:lnTo>
                    <a:pt x="462216" y="115633"/>
                  </a:lnTo>
                  <a:lnTo>
                    <a:pt x="462407" y="115036"/>
                  </a:lnTo>
                  <a:lnTo>
                    <a:pt x="462661" y="114490"/>
                  </a:lnTo>
                  <a:lnTo>
                    <a:pt x="462914" y="113906"/>
                  </a:lnTo>
                  <a:lnTo>
                    <a:pt x="463651" y="112268"/>
                  </a:lnTo>
                  <a:lnTo>
                    <a:pt x="463854" y="111721"/>
                  </a:lnTo>
                  <a:lnTo>
                    <a:pt x="465086" y="108991"/>
                  </a:lnTo>
                  <a:lnTo>
                    <a:pt x="465289" y="108496"/>
                  </a:lnTo>
                  <a:lnTo>
                    <a:pt x="465543" y="107950"/>
                  </a:lnTo>
                  <a:lnTo>
                    <a:pt x="465785" y="107454"/>
                  </a:lnTo>
                  <a:lnTo>
                    <a:pt x="466039" y="106908"/>
                  </a:lnTo>
                  <a:lnTo>
                    <a:pt x="466280" y="106413"/>
                  </a:lnTo>
                  <a:lnTo>
                    <a:pt x="466534" y="105867"/>
                  </a:lnTo>
                  <a:lnTo>
                    <a:pt x="466775" y="105371"/>
                  </a:lnTo>
                  <a:lnTo>
                    <a:pt x="466978" y="104876"/>
                  </a:lnTo>
                  <a:lnTo>
                    <a:pt x="468210" y="102387"/>
                  </a:lnTo>
                  <a:lnTo>
                    <a:pt x="468414" y="101892"/>
                  </a:lnTo>
                  <a:lnTo>
                    <a:pt x="468668" y="101396"/>
                  </a:lnTo>
                  <a:lnTo>
                    <a:pt x="468909" y="100952"/>
                  </a:lnTo>
                  <a:lnTo>
                    <a:pt x="469404" y="99961"/>
                  </a:lnTo>
                  <a:lnTo>
                    <a:pt x="469658" y="99517"/>
                  </a:lnTo>
                  <a:lnTo>
                    <a:pt x="469849" y="99021"/>
                  </a:lnTo>
                  <a:lnTo>
                    <a:pt x="470103" y="98577"/>
                  </a:lnTo>
                  <a:lnTo>
                    <a:pt x="470344" y="98069"/>
                  </a:lnTo>
                  <a:lnTo>
                    <a:pt x="470852" y="97180"/>
                  </a:lnTo>
                  <a:lnTo>
                    <a:pt x="471093" y="96685"/>
                  </a:lnTo>
                  <a:lnTo>
                    <a:pt x="471297" y="96240"/>
                  </a:lnTo>
                  <a:lnTo>
                    <a:pt x="472528" y="94005"/>
                  </a:lnTo>
                  <a:lnTo>
                    <a:pt x="472732" y="93560"/>
                  </a:lnTo>
                  <a:lnTo>
                    <a:pt x="472973" y="93116"/>
                  </a:lnTo>
                  <a:lnTo>
                    <a:pt x="473227" y="92722"/>
                  </a:lnTo>
                  <a:lnTo>
                    <a:pt x="473722" y="91821"/>
                  </a:lnTo>
                  <a:lnTo>
                    <a:pt x="473976" y="91427"/>
                  </a:lnTo>
                  <a:lnTo>
                    <a:pt x="474167" y="90982"/>
                  </a:lnTo>
                  <a:lnTo>
                    <a:pt x="474421" y="90538"/>
                  </a:lnTo>
                  <a:lnTo>
                    <a:pt x="474662" y="90131"/>
                  </a:lnTo>
                  <a:lnTo>
                    <a:pt x="474916" y="89687"/>
                  </a:lnTo>
                  <a:lnTo>
                    <a:pt x="475411" y="88900"/>
                  </a:lnTo>
                  <a:lnTo>
                    <a:pt x="475614" y="88455"/>
                  </a:lnTo>
                  <a:lnTo>
                    <a:pt x="476605" y="86868"/>
                  </a:lnTo>
                  <a:lnTo>
                    <a:pt x="476846" y="86410"/>
                  </a:lnTo>
                  <a:lnTo>
                    <a:pt x="477100" y="86017"/>
                  </a:lnTo>
                  <a:lnTo>
                    <a:pt x="477291" y="85623"/>
                  </a:lnTo>
                  <a:lnTo>
                    <a:pt x="477786" y="84823"/>
                  </a:lnTo>
                  <a:lnTo>
                    <a:pt x="478040" y="84480"/>
                  </a:lnTo>
                  <a:lnTo>
                    <a:pt x="478536" y="83693"/>
                  </a:lnTo>
                  <a:lnTo>
                    <a:pt x="478739" y="83286"/>
                  </a:lnTo>
                  <a:lnTo>
                    <a:pt x="478980" y="82892"/>
                  </a:lnTo>
                  <a:lnTo>
                    <a:pt x="479234" y="82550"/>
                  </a:lnTo>
                  <a:lnTo>
                    <a:pt x="479729" y="81749"/>
                  </a:lnTo>
                  <a:lnTo>
                    <a:pt x="479971" y="81407"/>
                  </a:lnTo>
                  <a:lnTo>
                    <a:pt x="480174" y="81013"/>
                  </a:lnTo>
                  <a:lnTo>
                    <a:pt x="480415" y="80657"/>
                  </a:lnTo>
                  <a:lnTo>
                    <a:pt x="480669" y="80264"/>
                  </a:lnTo>
                  <a:lnTo>
                    <a:pt x="480910" y="79921"/>
                  </a:lnTo>
                  <a:lnTo>
                    <a:pt x="481164" y="79527"/>
                  </a:lnTo>
                  <a:lnTo>
                    <a:pt x="481418" y="79171"/>
                  </a:lnTo>
                  <a:lnTo>
                    <a:pt x="481609" y="78828"/>
                  </a:lnTo>
                  <a:lnTo>
                    <a:pt x="481863" y="78473"/>
                  </a:lnTo>
                  <a:lnTo>
                    <a:pt x="482104" y="78079"/>
                  </a:lnTo>
                  <a:lnTo>
                    <a:pt x="482853" y="77038"/>
                  </a:lnTo>
                  <a:lnTo>
                    <a:pt x="483044" y="76695"/>
                  </a:lnTo>
                  <a:lnTo>
                    <a:pt x="484289" y="74955"/>
                  </a:lnTo>
                  <a:lnTo>
                    <a:pt x="484492" y="74612"/>
                  </a:lnTo>
                  <a:lnTo>
                    <a:pt x="485228" y="73571"/>
                  </a:lnTo>
                  <a:lnTo>
                    <a:pt x="485482" y="73266"/>
                  </a:lnTo>
                  <a:lnTo>
                    <a:pt x="485724" y="72923"/>
                  </a:lnTo>
                  <a:lnTo>
                    <a:pt x="485927" y="72580"/>
                  </a:lnTo>
                  <a:lnTo>
                    <a:pt x="486181" y="72275"/>
                  </a:lnTo>
                  <a:lnTo>
                    <a:pt x="486676" y="71589"/>
                  </a:lnTo>
                  <a:lnTo>
                    <a:pt x="486917" y="71285"/>
                  </a:lnTo>
                  <a:lnTo>
                    <a:pt x="487172" y="70942"/>
                  </a:lnTo>
                  <a:lnTo>
                    <a:pt x="487413" y="70637"/>
                  </a:lnTo>
                  <a:lnTo>
                    <a:pt x="487616" y="70294"/>
                  </a:lnTo>
                  <a:lnTo>
                    <a:pt x="488111" y="69697"/>
                  </a:lnTo>
                  <a:lnTo>
                    <a:pt x="488353" y="69354"/>
                  </a:lnTo>
                  <a:lnTo>
                    <a:pt x="488848" y="68757"/>
                  </a:lnTo>
                  <a:lnTo>
                    <a:pt x="489051" y="68414"/>
                  </a:lnTo>
                  <a:lnTo>
                    <a:pt x="489800" y="67513"/>
                  </a:lnTo>
                  <a:lnTo>
                    <a:pt x="490042" y="67170"/>
                  </a:lnTo>
                  <a:lnTo>
                    <a:pt x="490296" y="66865"/>
                  </a:lnTo>
                  <a:lnTo>
                    <a:pt x="490486" y="66573"/>
                  </a:lnTo>
                  <a:lnTo>
                    <a:pt x="491731" y="65087"/>
                  </a:lnTo>
                  <a:lnTo>
                    <a:pt x="491934" y="64782"/>
                  </a:lnTo>
                  <a:lnTo>
                    <a:pt x="492429" y="64185"/>
                  </a:lnTo>
                  <a:lnTo>
                    <a:pt x="492671" y="63944"/>
                  </a:lnTo>
                  <a:lnTo>
                    <a:pt x="493166" y="63347"/>
                  </a:lnTo>
                  <a:lnTo>
                    <a:pt x="493369" y="63055"/>
                  </a:lnTo>
                  <a:lnTo>
                    <a:pt x="493610" y="62750"/>
                  </a:lnTo>
                  <a:lnTo>
                    <a:pt x="493864" y="62509"/>
                  </a:lnTo>
                  <a:lnTo>
                    <a:pt x="494360" y="61912"/>
                  </a:lnTo>
                  <a:lnTo>
                    <a:pt x="494614" y="61658"/>
                  </a:lnTo>
                  <a:lnTo>
                    <a:pt x="494804" y="61366"/>
                  </a:lnTo>
                  <a:lnTo>
                    <a:pt x="495058" y="61112"/>
                  </a:lnTo>
                  <a:lnTo>
                    <a:pt x="495300" y="60820"/>
                  </a:lnTo>
                  <a:lnTo>
                    <a:pt x="495553" y="60566"/>
                  </a:lnTo>
                  <a:lnTo>
                    <a:pt x="495795" y="60274"/>
                  </a:lnTo>
                  <a:lnTo>
                    <a:pt x="496049" y="60020"/>
                  </a:lnTo>
                  <a:lnTo>
                    <a:pt x="496252" y="59728"/>
                  </a:lnTo>
                  <a:lnTo>
                    <a:pt x="496493" y="59474"/>
                  </a:lnTo>
                  <a:lnTo>
                    <a:pt x="496747" y="59182"/>
                  </a:lnTo>
                  <a:lnTo>
                    <a:pt x="497243" y="58686"/>
                  </a:lnTo>
                  <a:lnTo>
                    <a:pt x="497484" y="58381"/>
                  </a:lnTo>
                  <a:lnTo>
                    <a:pt x="497738" y="58140"/>
                  </a:lnTo>
                  <a:lnTo>
                    <a:pt x="497928" y="57886"/>
                  </a:lnTo>
                  <a:lnTo>
                    <a:pt x="498182" y="57594"/>
                  </a:lnTo>
                  <a:lnTo>
                    <a:pt x="499173" y="56603"/>
                  </a:lnTo>
                  <a:lnTo>
                    <a:pt x="499376" y="56299"/>
                  </a:lnTo>
                  <a:lnTo>
                    <a:pt x="500608" y="55067"/>
                  </a:lnTo>
                  <a:lnTo>
                    <a:pt x="500811" y="54813"/>
                  </a:lnTo>
                  <a:lnTo>
                    <a:pt x="501802" y="53822"/>
                  </a:lnTo>
                  <a:lnTo>
                    <a:pt x="502056" y="53619"/>
                  </a:lnTo>
                  <a:lnTo>
                    <a:pt x="502246" y="53378"/>
                  </a:lnTo>
                  <a:lnTo>
                    <a:pt x="502996" y="52628"/>
                  </a:lnTo>
                  <a:lnTo>
                    <a:pt x="503237" y="52438"/>
                  </a:lnTo>
                  <a:lnTo>
                    <a:pt x="503491" y="52184"/>
                  </a:lnTo>
                  <a:lnTo>
                    <a:pt x="503682" y="51943"/>
                  </a:lnTo>
                  <a:lnTo>
                    <a:pt x="503936" y="51689"/>
                  </a:lnTo>
                  <a:lnTo>
                    <a:pt x="504189" y="51485"/>
                  </a:lnTo>
                  <a:lnTo>
                    <a:pt x="504685" y="50990"/>
                  </a:lnTo>
                  <a:lnTo>
                    <a:pt x="504926" y="50800"/>
                  </a:lnTo>
                  <a:lnTo>
                    <a:pt x="505129" y="50546"/>
                  </a:lnTo>
                  <a:lnTo>
                    <a:pt x="505371" y="50355"/>
                  </a:lnTo>
                  <a:lnTo>
                    <a:pt x="505866" y="49860"/>
                  </a:lnTo>
                  <a:lnTo>
                    <a:pt x="506120" y="49657"/>
                  </a:lnTo>
                  <a:lnTo>
                    <a:pt x="506818" y="48958"/>
                  </a:lnTo>
                  <a:lnTo>
                    <a:pt x="507314" y="48564"/>
                  </a:lnTo>
                  <a:lnTo>
                    <a:pt x="507555" y="48310"/>
                  </a:lnTo>
                  <a:lnTo>
                    <a:pt x="508050" y="47917"/>
                  </a:lnTo>
                  <a:lnTo>
                    <a:pt x="508253" y="47675"/>
                  </a:lnTo>
                  <a:lnTo>
                    <a:pt x="508749" y="47269"/>
                  </a:lnTo>
                  <a:lnTo>
                    <a:pt x="508990" y="47028"/>
                  </a:lnTo>
                  <a:lnTo>
                    <a:pt x="509485" y="46634"/>
                  </a:lnTo>
                  <a:lnTo>
                    <a:pt x="509943" y="46189"/>
                  </a:lnTo>
                  <a:lnTo>
                    <a:pt x="510933" y="45389"/>
                  </a:lnTo>
                  <a:lnTo>
                    <a:pt x="511124" y="45186"/>
                  </a:lnTo>
                  <a:lnTo>
                    <a:pt x="511378" y="44996"/>
                  </a:lnTo>
                  <a:lnTo>
                    <a:pt x="511619" y="44742"/>
                  </a:lnTo>
                  <a:lnTo>
                    <a:pt x="512368" y="44145"/>
                  </a:lnTo>
                  <a:lnTo>
                    <a:pt x="512572" y="43954"/>
                  </a:lnTo>
                  <a:lnTo>
                    <a:pt x="513308" y="43357"/>
                  </a:lnTo>
                  <a:lnTo>
                    <a:pt x="513562" y="43205"/>
                  </a:lnTo>
                  <a:lnTo>
                    <a:pt x="513803" y="43014"/>
                  </a:lnTo>
                  <a:lnTo>
                    <a:pt x="514007" y="42811"/>
                  </a:lnTo>
                  <a:lnTo>
                    <a:pt x="515251" y="41821"/>
                  </a:lnTo>
                  <a:lnTo>
                    <a:pt x="515442" y="41668"/>
                  </a:lnTo>
                  <a:lnTo>
                    <a:pt x="516191" y="41071"/>
                  </a:lnTo>
                  <a:lnTo>
                    <a:pt x="516432" y="40919"/>
                  </a:lnTo>
                  <a:lnTo>
                    <a:pt x="516686" y="40728"/>
                  </a:lnTo>
                  <a:lnTo>
                    <a:pt x="516889" y="40525"/>
                  </a:lnTo>
                  <a:lnTo>
                    <a:pt x="517131" y="40373"/>
                  </a:lnTo>
                  <a:lnTo>
                    <a:pt x="517626" y="39979"/>
                  </a:lnTo>
                  <a:lnTo>
                    <a:pt x="517880" y="39839"/>
                  </a:lnTo>
                  <a:lnTo>
                    <a:pt x="518375" y="39433"/>
                  </a:lnTo>
                  <a:lnTo>
                    <a:pt x="518566" y="39293"/>
                  </a:lnTo>
                  <a:lnTo>
                    <a:pt x="518820" y="39090"/>
                  </a:lnTo>
                  <a:lnTo>
                    <a:pt x="519061" y="38938"/>
                  </a:lnTo>
                  <a:lnTo>
                    <a:pt x="519315" y="38747"/>
                  </a:lnTo>
                  <a:lnTo>
                    <a:pt x="519557" y="38595"/>
                  </a:lnTo>
                  <a:lnTo>
                    <a:pt x="519811" y="38392"/>
                  </a:lnTo>
                  <a:lnTo>
                    <a:pt x="520014" y="38252"/>
                  </a:lnTo>
                  <a:lnTo>
                    <a:pt x="520255" y="38049"/>
                  </a:lnTo>
                  <a:lnTo>
                    <a:pt x="520509" y="37896"/>
                  </a:lnTo>
                  <a:lnTo>
                    <a:pt x="520750" y="37706"/>
                  </a:lnTo>
                  <a:lnTo>
                    <a:pt x="521004" y="37553"/>
                  </a:lnTo>
                  <a:lnTo>
                    <a:pt x="521246" y="37350"/>
                  </a:lnTo>
                  <a:lnTo>
                    <a:pt x="521449" y="37198"/>
                  </a:lnTo>
                  <a:lnTo>
                    <a:pt x="521690" y="37058"/>
                  </a:lnTo>
                  <a:lnTo>
                    <a:pt x="521944" y="36855"/>
                  </a:lnTo>
                  <a:lnTo>
                    <a:pt x="522439" y="36563"/>
                  </a:lnTo>
                  <a:lnTo>
                    <a:pt x="522693" y="36360"/>
                  </a:lnTo>
                  <a:lnTo>
                    <a:pt x="522884" y="36207"/>
                  </a:lnTo>
                  <a:lnTo>
                    <a:pt x="523138" y="36068"/>
                  </a:lnTo>
                  <a:lnTo>
                    <a:pt x="523379" y="35864"/>
                  </a:lnTo>
                  <a:lnTo>
                    <a:pt x="524128" y="35420"/>
                  </a:lnTo>
                  <a:lnTo>
                    <a:pt x="524319" y="35217"/>
                  </a:lnTo>
                  <a:lnTo>
                    <a:pt x="525564" y="34480"/>
                  </a:lnTo>
                  <a:lnTo>
                    <a:pt x="525767" y="34277"/>
                  </a:lnTo>
                  <a:lnTo>
                    <a:pt x="527253" y="33388"/>
                  </a:lnTo>
                  <a:lnTo>
                    <a:pt x="527456" y="33235"/>
                  </a:lnTo>
                  <a:lnTo>
                    <a:pt x="528688" y="32486"/>
                  </a:lnTo>
                  <a:lnTo>
                    <a:pt x="528891" y="32346"/>
                  </a:lnTo>
                  <a:lnTo>
                    <a:pt x="530123" y="31597"/>
                  </a:lnTo>
                  <a:lnTo>
                    <a:pt x="530326" y="31445"/>
                  </a:lnTo>
                  <a:lnTo>
                    <a:pt x="530580" y="31356"/>
                  </a:lnTo>
                  <a:lnTo>
                    <a:pt x="531571" y="30759"/>
                  </a:lnTo>
                  <a:lnTo>
                    <a:pt x="531761" y="30607"/>
                  </a:lnTo>
                  <a:lnTo>
                    <a:pt x="532015" y="30505"/>
                  </a:lnTo>
                  <a:lnTo>
                    <a:pt x="532764" y="30060"/>
                  </a:lnTo>
                  <a:lnTo>
                    <a:pt x="533006" y="29959"/>
                  </a:lnTo>
                  <a:lnTo>
                    <a:pt x="533209" y="29806"/>
                  </a:lnTo>
                  <a:lnTo>
                    <a:pt x="533704" y="29514"/>
                  </a:lnTo>
                  <a:lnTo>
                    <a:pt x="533946" y="29413"/>
                  </a:lnTo>
                  <a:lnTo>
                    <a:pt x="534441" y="29121"/>
                  </a:lnTo>
                  <a:lnTo>
                    <a:pt x="534644" y="29019"/>
                  </a:lnTo>
                  <a:lnTo>
                    <a:pt x="535139" y="28727"/>
                  </a:lnTo>
                  <a:lnTo>
                    <a:pt x="535393" y="28625"/>
                  </a:lnTo>
                  <a:lnTo>
                    <a:pt x="535889" y="28321"/>
                  </a:lnTo>
                  <a:lnTo>
                    <a:pt x="536079" y="28219"/>
                  </a:lnTo>
                  <a:lnTo>
                    <a:pt x="536333" y="28079"/>
                  </a:lnTo>
                  <a:lnTo>
                    <a:pt x="536575" y="27978"/>
                  </a:lnTo>
                  <a:lnTo>
                    <a:pt x="536828" y="27825"/>
                  </a:lnTo>
                  <a:lnTo>
                    <a:pt x="537070" y="27724"/>
                  </a:lnTo>
                  <a:lnTo>
                    <a:pt x="537324" y="27584"/>
                  </a:lnTo>
                  <a:lnTo>
                    <a:pt x="537565" y="27482"/>
                  </a:lnTo>
                  <a:lnTo>
                    <a:pt x="537768" y="27330"/>
                  </a:lnTo>
                  <a:lnTo>
                    <a:pt x="538022" y="27228"/>
                  </a:lnTo>
                  <a:lnTo>
                    <a:pt x="538264" y="27089"/>
                  </a:lnTo>
                  <a:lnTo>
                    <a:pt x="538518" y="26987"/>
                  </a:lnTo>
                  <a:lnTo>
                    <a:pt x="538759" y="26835"/>
                  </a:lnTo>
                  <a:lnTo>
                    <a:pt x="539013" y="26733"/>
                  </a:lnTo>
                  <a:lnTo>
                    <a:pt x="539203" y="26593"/>
                  </a:lnTo>
                  <a:lnTo>
                    <a:pt x="539457" y="26492"/>
                  </a:lnTo>
                  <a:lnTo>
                    <a:pt x="539699" y="26339"/>
                  </a:lnTo>
                  <a:lnTo>
                    <a:pt x="539953" y="26238"/>
                  </a:lnTo>
                  <a:lnTo>
                    <a:pt x="540194" y="26085"/>
                  </a:lnTo>
                  <a:lnTo>
                    <a:pt x="540448" y="25996"/>
                  </a:lnTo>
                  <a:lnTo>
                    <a:pt x="540651" y="25895"/>
                  </a:lnTo>
                  <a:lnTo>
                    <a:pt x="540892" y="25742"/>
                  </a:lnTo>
                  <a:lnTo>
                    <a:pt x="541388" y="25552"/>
                  </a:lnTo>
                  <a:lnTo>
                    <a:pt x="541642" y="25400"/>
                  </a:lnTo>
                  <a:lnTo>
                    <a:pt x="541883" y="25298"/>
                  </a:lnTo>
                  <a:lnTo>
                    <a:pt x="542086" y="25196"/>
                  </a:lnTo>
                  <a:lnTo>
                    <a:pt x="542328" y="25044"/>
                  </a:lnTo>
                  <a:lnTo>
                    <a:pt x="542823" y="24853"/>
                  </a:lnTo>
                  <a:lnTo>
                    <a:pt x="543077" y="24701"/>
                  </a:lnTo>
                  <a:lnTo>
                    <a:pt x="543331" y="24599"/>
                  </a:lnTo>
                  <a:lnTo>
                    <a:pt x="543521" y="24498"/>
                  </a:lnTo>
                  <a:lnTo>
                    <a:pt x="543775" y="24409"/>
                  </a:lnTo>
                  <a:lnTo>
                    <a:pt x="544017" y="24257"/>
                  </a:lnTo>
                  <a:lnTo>
                    <a:pt x="544766" y="23964"/>
                  </a:lnTo>
                  <a:lnTo>
                    <a:pt x="544957" y="23812"/>
                  </a:lnTo>
                  <a:lnTo>
                    <a:pt x="546201" y="23317"/>
                  </a:lnTo>
                  <a:lnTo>
                    <a:pt x="546404" y="23164"/>
                  </a:lnTo>
                  <a:lnTo>
                    <a:pt x="547890" y="22567"/>
                  </a:lnTo>
                  <a:lnTo>
                    <a:pt x="548093" y="22466"/>
                  </a:lnTo>
                  <a:lnTo>
                    <a:pt x="548589" y="22275"/>
                  </a:lnTo>
                  <a:lnTo>
                    <a:pt x="548830" y="22123"/>
                  </a:lnTo>
                  <a:lnTo>
                    <a:pt x="549325" y="21920"/>
                  </a:lnTo>
                  <a:lnTo>
                    <a:pt x="549528" y="21831"/>
                  </a:lnTo>
                  <a:lnTo>
                    <a:pt x="550760" y="21323"/>
                  </a:lnTo>
                  <a:lnTo>
                    <a:pt x="550964" y="21234"/>
                  </a:lnTo>
                  <a:lnTo>
                    <a:pt x="551459" y="21031"/>
                  </a:lnTo>
                  <a:lnTo>
                    <a:pt x="551713" y="20980"/>
                  </a:lnTo>
                  <a:lnTo>
                    <a:pt x="552208" y="20789"/>
                  </a:lnTo>
                  <a:lnTo>
                    <a:pt x="552399" y="20688"/>
                  </a:lnTo>
                  <a:lnTo>
                    <a:pt x="553643" y="20193"/>
                  </a:lnTo>
                  <a:lnTo>
                    <a:pt x="553847" y="20091"/>
                  </a:lnTo>
                  <a:lnTo>
                    <a:pt x="554088" y="19989"/>
                  </a:lnTo>
                  <a:lnTo>
                    <a:pt x="554342" y="19939"/>
                  </a:lnTo>
                  <a:lnTo>
                    <a:pt x="555078" y="19646"/>
                  </a:lnTo>
                  <a:lnTo>
                    <a:pt x="555282" y="19545"/>
                  </a:lnTo>
                  <a:lnTo>
                    <a:pt x="555523" y="19443"/>
                  </a:lnTo>
                  <a:lnTo>
                    <a:pt x="555777" y="19392"/>
                  </a:lnTo>
                  <a:lnTo>
                    <a:pt x="556526" y="19100"/>
                  </a:lnTo>
                  <a:lnTo>
                    <a:pt x="556717" y="19050"/>
                  </a:lnTo>
                  <a:lnTo>
                    <a:pt x="557466" y="18745"/>
                  </a:lnTo>
                  <a:lnTo>
                    <a:pt x="557707" y="18694"/>
                  </a:lnTo>
                  <a:lnTo>
                    <a:pt x="558203" y="18503"/>
                  </a:lnTo>
                  <a:lnTo>
                    <a:pt x="558406" y="18402"/>
                  </a:lnTo>
                  <a:lnTo>
                    <a:pt x="558660" y="18351"/>
                  </a:lnTo>
                  <a:lnTo>
                    <a:pt x="559155" y="18148"/>
                  </a:lnTo>
                  <a:lnTo>
                    <a:pt x="559396" y="18110"/>
                  </a:lnTo>
                  <a:lnTo>
                    <a:pt x="559650" y="18008"/>
                  </a:lnTo>
                  <a:lnTo>
                    <a:pt x="559841" y="17907"/>
                  </a:lnTo>
                  <a:lnTo>
                    <a:pt x="560095" y="17856"/>
                  </a:lnTo>
                  <a:lnTo>
                    <a:pt x="560590" y="17653"/>
                  </a:lnTo>
                  <a:lnTo>
                    <a:pt x="560832" y="17614"/>
                  </a:lnTo>
                  <a:lnTo>
                    <a:pt x="561086" y="17513"/>
                  </a:lnTo>
                  <a:lnTo>
                    <a:pt x="561289" y="17411"/>
                  </a:lnTo>
                  <a:lnTo>
                    <a:pt x="561530" y="17360"/>
                  </a:lnTo>
                  <a:lnTo>
                    <a:pt x="562025" y="17157"/>
                  </a:lnTo>
                  <a:lnTo>
                    <a:pt x="562279" y="17106"/>
                  </a:lnTo>
                  <a:lnTo>
                    <a:pt x="562521" y="17018"/>
                  </a:lnTo>
                  <a:lnTo>
                    <a:pt x="562724" y="16967"/>
                  </a:lnTo>
                  <a:lnTo>
                    <a:pt x="562965" y="16865"/>
                  </a:lnTo>
                  <a:lnTo>
                    <a:pt x="563219" y="16814"/>
                  </a:lnTo>
                  <a:lnTo>
                    <a:pt x="563714" y="16611"/>
                  </a:lnTo>
                  <a:lnTo>
                    <a:pt x="563968" y="16560"/>
                  </a:lnTo>
                  <a:lnTo>
                    <a:pt x="564159" y="16471"/>
                  </a:lnTo>
                  <a:lnTo>
                    <a:pt x="564413" y="16421"/>
                  </a:lnTo>
                  <a:lnTo>
                    <a:pt x="564654" y="16319"/>
                  </a:lnTo>
                  <a:lnTo>
                    <a:pt x="564908" y="16268"/>
                  </a:lnTo>
                  <a:lnTo>
                    <a:pt x="565150" y="16167"/>
                  </a:lnTo>
                  <a:lnTo>
                    <a:pt x="565403" y="16116"/>
                  </a:lnTo>
                  <a:lnTo>
                    <a:pt x="565594" y="16027"/>
                  </a:lnTo>
                  <a:lnTo>
                    <a:pt x="565848" y="15976"/>
                  </a:lnTo>
                  <a:lnTo>
                    <a:pt x="566102" y="15875"/>
                  </a:lnTo>
                  <a:lnTo>
                    <a:pt x="566343" y="15824"/>
                  </a:lnTo>
                  <a:lnTo>
                    <a:pt x="566597" y="15722"/>
                  </a:lnTo>
                  <a:lnTo>
                    <a:pt x="566839" y="15671"/>
                  </a:lnTo>
                  <a:lnTo>
                    <a:pt x="567042" y="15570"/>
                  </a:lnTo>
                  <a:lnTo>
                    <a:pt x="567283" y="15519"/>
                  </a:lnTo>
                  <a:lnTo>
                    <a:pt x="567537" y="15430"/>
                  </a:lnTo>
                  <a:lnTo>
                    <a:pt x="567778" y="15379"/>
                  </a:lnTo>
                  <a:lnTo>
                    <a:pt x="568032" y="15278"/>
                  </a:lnTo>
                  <a:lnTo>
                    <a:pt x="568528" y="15176"/>
                  </a:lnTo>
                  <a:lnTo>
                    <a:pt x="568731" y="15074"/>
                  </a:lnTo>
                  <a:lnTo>
                    <a:pt x="568972" y="15024"/>
                  </a:lnTo>
                  <a:lnTo>
                    <a:pt x="569226" y="14935"/>
                  </a:lnTo>
                  <a:lnTo>
                    <a:pt x="569722" y="14833"/>
                  </a:lnTo>
                  <a:lnTo>
                    <a:pt x="569963" y="14732"/>
                  </a:lnTo>
                  <a:lnTo>
                    <a:pt x="570166" y="14681"/>
                  </a:lnTo>
                  <a:lnTo>
                    <a:pt x="570407" y="14579"/>
                  </a:lnTo>
                  <a:lnTo>
                    <a:pt x="570903" y="14478"/>
                  </a:lnTo>
                  <a:lnTo>
                    <a:pt x="571157" y="14389"/>
                  </a:lnTo>
                  <a:lnTo>
                    <a:pt x="571398" y="14338"/>
                  </a:lnTo>
                  <a:lnTo>
                    <a:pt x="571601" y="14287"/>
                  </a:lnTo>
                  <a:lnTo>
                    <a:pt x="571855" y="14185"/>
                  </a:lnTo>
                  <a:lnTo>
                    <a:pt x="572350" y="14084"/>
                  </a:lnTo>
                  <a:lnTo>
                    <a:pt x="572592" y="13982"/>
                  </a:lnTo>
                  <a:lnTo>
                    <a:pt x="572846" y="13931"/>
                  </a:lnTo>
                  <a:lnTo>
                    <a:pt x="573036" y="13893"/>
                  </a:lnTo>
                  <a:lnTo>
                    <a:pt x="573290" y="13792"/>
                  </a:lnTo>
                  <a:lnTo>
                    <a:pt x="574039" y="13639"/>
                  </a:lnTo>
                  <a:lnTo>
                    <a:pt x="574281" y="13538"/>
                  </a:lnTo>
                  <a:lnTo>
                    <a:pt x="574484" y="13487"/>
                  </a:lnTo>
                  <a:lnTo>
                    <a:pt x="574725" y="13436"/>
                  </a:lnTo>
                  <a:lnTo>
                    <a:pt x="574979" y="13347"/>
                  </a:lnTo>
                  <a:lnTo>
                    <a:pt x="575716" y="13195"/>
                  </a:lnTo>
                  <a:lnTo>
                    <a:pt x="575919" y="13144"/>
                  </a:lnTo>
                  <a:lnTo>
                    <a:pt x="576160" y="13042"/>
                  </a:lnTo>
                  <a:lnTo>
                    <a:pt x="576910" y="12890"/>
                  </a:lnTo>
                  <a:lnTo>
                    <a:pt x="577164" y="12801"/>
                  </a:lnTo>
                  <a:lnTo>
                    <a:pt x="577354" y="12750"/>
                  </a:lnTo>
                  <a:lnTo>
                    <a:pt x="578103" y="12598"/>
                  </a:lnTo>
                  <a:lnTo>
                    <a:pt x="578345" y="12496"/>
                  </a:lnTo>
                  <a:lnTo>
                    <a:pt x="578840" y="12395"/>
                  </a:lnTo>
                  <a:lnTo>
                    <a:pt x="579043" y="12344"/>
                  </a:lnTo>
                  <a:lnTo>
                    <a:pt x="579539" y="12255"/>
                  </a:lnTo>
                  <a:lnTo>
                    <a:pt x="579793" y="12153"/>
                  </a:lnTo>
                  <a:lnTo>
                    <a:pt x="580288" y="12052"/>
                  </a:lnTo>
                  <a:lnTo>
                    <a:pt x="580478" y="12001"/>
                  </a:lnTo>
                  <a:lnTo>
                    <a:pt x="581469" y="11798"/>
                  </a:lnTo>
                  <a:lnTo>
                    <a:pt x="581723" y="11709"/>
                  </a:lnTo>
                  <a:lnTo>
                    <a:pt x="581926" y="11658"/>
                  </a:lnTo>
                  <a:lnTo>
                    <a:pt x="583158" y="11404"/>
                  </a:lnTo>
                  <a:lnTo>
                    <a:pt x="583361" y="11353"/>
                  </a:lnTo>
                  <a:lnTo>
                    <a:pt x="584352" y="11163"/>
                  </a:lnTo>
                  <a:lnTo>
                    <a:pt x="584606" y="11061"/>
                  </a:lnTo>
                  <a:lnTo>
                    <a:pt x="584796" y="11010"/>
                  </a:lnTo>
                  <a:lnTo>
                    <a:pt x="586041" y="10756"/>
                  </a:lnTo>
                  <a:lnTo>
                    <a:pt x="586232" y="10718"/>
                  </a:lnTo>
                  <a:lnTo>
                    <a:pt x="587476" y="10464"/>
                  </a:lnTo>
                  <a:lnTo>
                    <a:pt x="587679" y="10414"/>
                  </a:lnTo>
                  <a:lnTo>
                    <a:pt x="589165" y="10121"/>
                  </a:lnTo>
                  <a:lnTo>
                    <a:pt x="589368" y="10071"/>
                  </a:lnTo>
                  <a:lnTo>
                    <a:pt x="589864" y="9969"/>
                  </a:lnTo>
                  <a:lnTo>
                    <a:pt x="590105" y="9969"/>
                  </a:lnTo>
                  <a:lnTo>
                    <a:pt x="590600" y="9867"/>
                  </a:lnTo>
                  <a:lnTo>
                    <a:pt x="590803" y="9817"/>
                  </a:lnTo>
                  <a:lnTo>
                    <a:pt x="592035" y="9575"/>
                  </a:lnTo>
                  <a:lnTo>
                    <a:pt x="592239" y="9525"/>
                  </a:lnTo>
                  <a:lnTo>
                    <a:pt x="592734" y="9423"/>
                  </a:lnTo>
                  <a:lnTo>
                    <a:pt x="592988" y="9423"/>
                  </a:lnTo>
                  <a:lnTo>
                    <a:pt x="593483" y="9321"/>
                  </a:lnTo>
                  <a:lnTo>
                    <a:pt x="593674" y="9271"/>
                  </a:lnTo>
                  <a:lnTo>
                    <a:pt x="594918" y="9029"/>
                  </a:lnTo>
                  <a:lnTo>
                    <a:pt x="595122" y="9029"/>
                  </a:lnTo>
                  <a:lnTo>
                    <a:pt x="596353" y="8775"/>
                  </a:lnTo>
                  <a:lnTo>
                    <a:pt x="596557" y="8775"/>
                  </a:lnTo>
                  <a:lnTo>
                    <a:pt x="597801" y="8534"/>
                  </a:lnTo>
                  <a:lnTo>
                    <a:pt x="597992" y="8534"/>
                  </a:lnTo>
                  <a:lnTo>
                    <a:pt x="598982" y="8331"/>
                  </a:lnTo>
                  <a:lnTo>
                    <a:pt x="599236" y="8331"/>
                  </a:lnTo>
                  <a:lnTo>
                    <a:pt x="599478" y="8280"/>
                  </a:lnTo>
                  <a:lnTo>
                    <a:pt x="599681" y="8229"/>
                  </a:lnTo>
                  <a:lnTo>
                    <a:pt x="600176" y="8128"/>
                  </a:lnTo>
                  <a:lnTo>
                    <a:pt x="600430" y="8128"/>
                  </a:lnTo>
                  <a:lnTo>
                    <a:pt x="600925" y="8039"/>
                  </a:lnTo>
                  <a:lnTo>
                    <a:pt x="601116" y="7988"/>
                  </a:lnTo>
                  <a:lnTo>
                    <a:pt x="601370" y="7988"/>
                  </a:lnTo>
                  <a:lnTo>
                    <a:pt x="602107" y="7835"/>
                  </a:lnTo>
                  <a:lnTo>
                    <a:pt x="602361" y="7835"/>
                  </a:lnTo>
                  <a:lnTo>
                    <a:pt x="602564" y="7785"/>
                  </a:lnTo>
                  <a:lnTo>
                    <a:pt x="603059" y="7683"/>
                  </a:lnTo>
                  <a:lnTo>
                    <a:pt x="603300" y="7683"/>
                  </a:lnTo>
                  <a:lnTo>
                    <a:pt x="603796" y="7581"/>
                  </a:lnTo>
                  <a:lnTo>
                    <a:pt x="603999" y="7543"/>
                  </a:lnTo>
                  <a:lnTo>
                    <a:pt x="604240" y="7543"/>
                  </a:lnTo>
                  <a:lnTo>
                    <a:pt x="604735" y="7442"/>
                  </a:lnTo>
                  <a:lnTo>
                    <a:pt x="604989" y="7442"/>
                  </a:lnTo>
                  <a:lnTo>
                    <a:pt x="605243" y="7391"/>
                  </a:lnTo>
                  <a:lnTo>
                    <a:pt x="605434" y="7340"/>
                  </a:lnTo>
                  <a:lnTo>
                    <a:pt x="605688" y="7289"/>
                  </a:lnTo>
                  <a:lnTo>
                    <a:pt x="605929" y="7289"/>
                  </a:lnTo>
                  <a:lnTo>
                    <a:pt x="606425" y="7188"/>
                  </a:lnTo>
                  <a:lnTo>
                    <a:pt x="606678" y="7188"/>
                  </a:lnTo>
                  <a:lnTo>
                    <a:pt x="606869" y="7137"/>
                  </a:lnTo>
                  <a:lnTo>
                    <a:pt x="607123" y="7086"/>
                  </a:lnTo>
                  <a:lnTo>
                    <a:pt x="607377" y="7086"/>
                  </a:lnTo>
                  <a:lnTo>
                    <a:pt x="607872" y="6997"/>
                  </a:lnTo>
                  <a:lnTo>
                    <a:pt x="608114" y="6997"/>
                  </a:lnTo>
                  <a:lnTo>
                    <a:pt x="608317" y="6946"/>
                  </a:lnTo>
                  <a:lnTo>
                    <a:pt x="608558" y="6896"/>
                  </a:lnTo>
                  <a:lnTo>
                    <a:pt x="608812" y="6896"/>
                  </a:lnTo>
                  <a:lnTo>
                    <a:pt x="609307" y="6794"/>
                  </a:lnTo>
                  <a:lnTo>
                    <a:pt x="609549" y="6794"/>
                  </a:lnTo>
                  <a:lnTo>
                    <a:pt x="609803" y="6743"/>
                  </a:lnTo>
                  <a:lnTo>
                    <a:pt x="610006" y="6692"/>
                  </a:lnTo>
                  <a:lnTo>
                    <a:pt x="610247" y="6692"/>
                  </a:lnTo>
                  <a:lnTo>
                    <a:pt x="610742" y="6591"/>
                  </a:lnTo>
                  <a:lnTo>
                    <a:pt x="610997" y="6591"/>
                  </a:lnTo>
                  <a:lnTo>
                    <a:pt x="611238" y="6540"/>
                  </a:lnTo>
                  <a:lnTo>
                    <a:pt x="611441" y="6540"/>
                  </a:lnTo>
                  <a:lnTo>
                    <a:pt x="611936" y="6451"/>
                  </a:lnTo>
                  <a:lnTo>
                    <a:pt x="612178" y="6451"/>
                  </a:lnTo>
                  <a:lnTo>
                    <a:pt x="612432" y="6400"/>
                  </a:lnTo>
                  <a:lnTo>
                    <a:pt x="612673" y="6400"/>
                  </a:lnTo>
                  <a:lnTo>
                    <a:pt x="612876" y="6350"/>
                  </a:lnTo>
                  <a:lnTo>
                    <a:pt x="613130" y="6299"/>
                  </a:lnTo>
                  <a:lnTo>
                    <a:pt x="613371" y="6299"/>
                  </a:lnTo>
                  <a:lnTo>
                    <a:pt x="613867" y="6197"/>
                  </a:lnTo>
                  <a:lnTo>
                    <a:pt x="614121" y="6197"/>
                  </a:lnTo>
                  <a:lnTo>
                    <a:pt x="614311" y="6146"/>
                  </a:lnTo>
                  <a:lnTo>
                    <a:pt x="614565" y="6146"/>
                  </a:lnTo>
                  <a:lnTo>
                    <a:pt x="614807" y="6096"/>
                  </a:lnTo>
                  <a:lnTo>
                    <a:pt x="615061" y="6096"/>
                  </a:lnTo>
                  <a:lnTo>
                    <a:pt x="615556" y="5994"/>
                  </a:lnTo>
                  <a:lnTo>
                    <a:pt x="615759" y="5994"/>
                  </a:lnTo>
                  <a:lnTo>
                    <a:pt x="616000" y="5956"/>
                  </a:lnTo>
                  <a:lnTo>
                    <a:pt x="616254" y="5956"/>
                  </a:lnTo>
                  <a:lnTo>
                    <a:pt x="616496" y="5905"/>
                  </a:lnTo>
                  <a:lnTo>
                    <a:pt x="616750" y="5905"/>
                  </a:lnTo>
                  <a:lnTo>
                    <a:pt x="616991" y="5854"/>
                  </a:lnTo>
                  <a:lnTo>
                    <a:pt x="617194" y="5803"/>
                  </a:lnTo>
                  <a:lnTo>
                    <a:pt x="617435" y="5803"/>
                  </a:lnTo>
                  <a:lnTo>
                    <a:pt x="617689" y="5753"/>
                  </a:lnTo>
                  <a:lnTo>
                    <a:pt x="617943" y="5753"/>
                  </a:lnTo>
                  <a:lnTo>
                    <a:pt x="618185" y="5702"/>
                  </a:lnTo>
                  <a:lnTo>
                    <a:pt x="618439" y="5702"/>
                  </a:lnTo>
                  <a:lnTo>
                    <a:pt x="618629" y="5651"/>
                  </a:lnTo>
                  <a:lnTo>
                    <a:pt x="618883" y="5651"/>
                  </a:lnTo>
                  <a:lnTo>
                    <a:pt x="619378" y="5549"/>
                  </a:lnTo>
                  <a:lnTo>
                    <a:pt x="619620" y="5549"/>
                  </a:lnTo>
                  <a:lnTo>
                    <a:pt x="619874" y="5499"/>
                  </a:lnTo>
                  <a:lnTo>
                    <a:pt x="620115" y="5499"/>
                  </a:lnTo>
                  <a:lnTo>
                    <a:pt x="620318" y="5448"/>
                  </a:lnTo>
                  <a:lnTo>
                    <a:pt x="620572" y="5448"/>
                  </a:lnTo>
                  <a:lnTo>
                    <a:pt x="620814" y="5410"/>
                  </a:lnTo>
                  <a:lnTo>
                    <a:pt x="621068" y="5410"/>
                  </a:lnTo>
                  <a:lnTo>
                    <a:pt x="621309" y="5359"/>
                  </a:lnTo>
                  <a:lnTo>
                    <a:pt x="621563" y="5359"/>
                  </a:lnTo>
                  <a:lnTo>
                    <a:pt x="621753" y="5308"/>
                  </a:lnTo>
                  <a:lnTo>
                    <a:pt x="622007" y="5308"/>
                  </a:lnTo>
                  <a:lnTo>
                    <a:pt x="622249" y="5257"/>
                  </a:lnTo>
                  <a:lnTo>
                    <a:pt x="622503" y="5257"/>
                  </a:lnTo>
                  <a:lnTo>
                    <a:pt x="622744" y="5207"/>
                  </a:lnTo>
                  <a:lnTo>
                    <a:pt x="622998" y="5207"/>
                  </a:lnTo>
                  <a:lnTo>
                    <a:pt x="623201" y="5156"/>
                  </a:lnTo>
                  <a:lnTo>
                    <a:pt x="623442" y="5156"/>
                  </a:lnTo>
                  <a:lnTo>
                    <a:pt x="623697" y="5105"/>
                  </a:lnTo>
                  <a:lnTo>
                    <a:pt x="623938" y="5105"/>
                  </a:lnTo>
                  <a:lnTo>
                    <a:pt x="624192" y="5054"/>
                  </a:lnTo>
                  <a:lnTo>
                    <a:pt x="624433" y="5054"/>
                  </a:lnTo>
                  <a:lnTo>
                    <a:pt x="624636" y="5003"/>
                  </a:lnTo>
                  <a:lnTo>
                    <a:pt x="624878" y="5003"/>
                  </a:lnTo>
                  <a:lnTo>
                    <a:pt x="625132" y="4953"/>
                  </a:lnTo>
                  <a:lnTo>
                    <a:pt x="625373" y="4953"/>
                  </a:lnTo>
                  <a:lnTo>
                    <a:pt x="625627" y="4914"/>
                  </a:lnTo>
                  <a:lnTo>
                    <a:pt x="625881" y="4914"/>
                  </a:lnTo>
                  <a:lnTo>
                    <a:pt x="626071" y="4864"/>
                  </a:lnTo>
                  <a:lnTo>
                    <a:pt x="626325" y="4864"/>
                  </a:lnTo>
                  <a:lnTo>
                    <a:pt x="626567" y="4813"/>
                  </a:lnTo>
                  <a:lnTo>
                    <a:pt x="627062" y="4813"/>
                  </a:lnTo>
                  <a:lnTo>
                    <a:pt x="627316" y="4762"/>
                  </a:lnTo>
                  <a:lnTo>
                    <a:pt x="627507" y="4762"/>
                  </a:lnTo>
                  <a:lnTo>
                    <a:pt x="627761" y="4711"/>
                  </a:lnTo>
                  <a:lnTo>
                    <a:pt x="628014" y="4711"/>
                  </a:lnTo>
                  <a:lnTo>
                    <a:pt x="628256" y="4660"/>
                  </a:lnTo>
                  <a:lnTo>
                    <a:pt x="628510" y="4660"/>
                  </a:lnTo>
                  <a:lnTo>
                    <a:pt x="628751" y="4610"/>
                  </a:lnTo>
                  <a:lnTo>
                    <a:pt x="628954" y="4610"/>
                  </a:lnTo>
                  <a:lnTo>
                    <a:pt x="629196" y="4559"/>
                  </a:lnTo>
                  <a:lnTo>
                    <a:pt x="629691" y="4559"/>
                  </a:lnTo>
                  <a:lnTo>
                    <a:pt x="629945" y="4508"/>
                  </a:lnTo>
                  <a:lnTo>
                    <a:pt x="630186" y="4508"/>
                  </a:lnTo>
                  <a:lnTo>
                    <a:pt x="630440" y="4457"/>
                  </a:lnTo>
                  <a:lnTo>
                    <a:pt x="630643" y="4457"/>
                  </a:lnTo>
                  <a:lnTo>
                    <a:pt x="630885" y="4406"/>
                  </a:lnTo>
                  <a:lnTo>
                    <a:pt x="631380" y="4406"/>
                  </a:lnTo>
                  <a:lnTo>
                    <a:pt x="631634" y="4368"/>
                  </a:lnTo>
                  <a:lnTo>
                    <a:pt x="631875" y="4368"/>
                  </a:lnTo>
                  <a:lnTo>
                    <a:pt x="632078" y="4318"/>
                  </a:lnTo>
                  <a:lnTo>
                    <a:pt x="632320" y="4318"/>
                  </a:lnTo>
                  <a:lnTo>
                    <a:pt x="632574" y="4267"/>
                  </a:lnTo>
                  <a:lnTo>
                    <a:pt x="633069" y="4267"/>
                  </a:lnTo>
                  <a:lnTo>
                    <a:pt x="633310" y="4216"/>
                  </a:lnTo>
                  <a:lnTo>
                    <a:pt x="633514" y="4216"/>
                  </a:lnTo>
                  <a:lnTo>
                    <a:pt x="633768" y="4165"/>
                  </a:lnTo>
                  <a:lnTo>
                    <a:pt x="634263" y="4165"/>
                  </a:lnTo>
                  <a:lnTo>
                    <a:pt x="634504" y="4114"/>
                  </a:lnTo>
                  <a:lnTo>
                    <a:pt x="634758" y="4114"/>
                  </a:lnTo>
                  <a:lnTo>
                    <a:pt x="634949" y="4064"/>
                  </a:lnTo>
                  <a:lnTo>
                    <a:pt x="635444" y="4064"/>
                  </a:lnTo>
                  <a:lnTo>
                    <a:pt x="635698" y="4013"/>
                  </a:lnTo>
                  <a:lnTo>
                    <a:pt x="636193" y="4013"/>
                  </a:lnTo>
                  <a:lnTo>
                    <a:pt x="636397" y="3962"/>
                  </a:lnTo>
                  <a:lnTo>
                    <a:pt x="636638" y="3962"/>
                  </a:lnTo>
                  <a:lnTo>
                    <a:pt x="636892" y="3911"/>
                  </a:lnTo>
                  <a:lnTo>
                    <a:pt x="637387" y="3911"/>
                  </a:lnTo>
                  <a:lnTo>
                    <a:pt x="637628" y="3860"/>
                  </a:lnTo>
                  <a:lnTo>
                    <a:pt x="637832" y="3860"/>
                  </a:lnTo>
                  <a:lnTo>
                    <a:pt x="638073" y="3822"/>
                  </a:lnTo>
                  <a:lnTo>
                    <a:pt x="638581" y="3822"/>
                  </a:lnTo>
                  <a:lnTo>
                    <a:pt x="638822" y="3771"/>
                  </a:lnTo>
                  <a:lnTo>
                    <a:pt x="639267" y="3771"/>
                  </a:lnTo>
                  <a:lnTo>
                    <a:pt x="639521" y="3721"/>
                  </a:lnTo>
                  <a:lnTo>
                    <a:pt x="640016" y="3721"/>
                  </a:lnTo>
                  <a:lnTo>
                    <a:pt x="640257" y="3670"/>
                  </a:lnTo>
                  <a:lnTo>
                    <a:pt x="640753" y="3670"/>
                  </a:lnTo>
                  <a:lnTo>
                    <a:pt x="640956" y="3619"/>
                  </a:lnTo>
                  <a:lnTo>
                    <a:pt x="641210" y="3619"/>
                  </a:lnTo>
                  <a:lnTo>
                    <a:pt x="641451" y="3568"/>
                  </a:lnTo>
                  <a:lnTo>
                    <a:pt x="641946" y="3568"/>
                  </a:lnTo>
                  <a:lnTo>
                    <a:pt x="642200" y="3517"/>
                  </a:lnTo>
                  <a:lnTo>
                    <a:pt x="642645" y="3517"/>
                  </a:lnTo>
                  <a:lnTo>
                    <a:pt x="642886" y="3467"/>
                  </a:lnTo>
                  <a:lnTo>
                    <a:pt x="643382" y="3467"/>
                  </a:lnTo>
                  <a:lnTo>
                    <a:pt x="643636" y="3416"/>
                  </a:lnTo>
                  <a:lnTo>
                    <a:pt x="644080" y="3416"/>
                  </a:lnTo>
                  <a:lnTo>
                    <a:pt x="644334" y="3365"/>
                  </a:lnTo>
                  <a:lnTo>
                    <a:pt x="644829" y="3365"/>
                  </a:lnTo>
                  <a:lnTo>
                    <a:pt x="645071" y="3327"/>
                  </a:lnTo>
                  <a:lnTo>
                    <a:pt x="645515" y="3327"/>
                  </a:lnTo>
                  <a:lnTo>
                    <a:pt x="645769" y="3276"/>
                  </a:lnTo>
                  <a:lnTo>
                    <a:pt x="646518" y="3276"/>
                  </a:lnTo>
                  <a:lnTo>
                    <a:pt x="646709" y="3225"/>
                  </a:lnTo>
                  <a:lnTo>
                    <a:pt x="647204" y="3225"/>
                  </a:lnTo>
                  <a:lnTo>
                    <a:pt x="647458" y="3175"/>
                  </a:lnTo>
                  <a:lnTo>
                    <a:pt x="647953" y="3175"/>
                  </a:lnTo>
                  <a:lnTo>
                    <a:pt x="648144" y="3124"/>
                  </a:lnTo>
                  <a:lnTo>
                    <a:pt x="648652" y="3124"/>
                  </a:lnTo>
                  <a:lnTo>
                    <a:pt x="648893" y="3073"/>
                  </a:lnTo>
                  <a:lnTo>
                    <a:pt x="649592" y="3073"/>
                  </a:lnTo>
                  <a:lnTo>
                    <a:pt x="649833" y="3022"/>
                  </a:lnTo>
                  <a:lnTo>
                    <a:pt x="650328" y="3022"/>
                  </a:lnTo>
                  <a:lnTo>
                    <a:pt x="650582" y="2971"/>
                  </a:lnTo>
                  <a:lnTo>
                    <a:pt x="651281" y="2971"/>
                  </a:lnTo>
                  <a:lnTo>
                    <a:pt x="651522" y="2921"/>
                  </a:lnTo>
                  <a:lnTo>
                    <a:pt x="652017" y="2921"/>
                  </a:lnTo>
                  <a:lnTo>
                    <a:pt x="652272" y="2870"/>
                  </a:lnTo>
                  <a:lnTo>
                    <a:pt x="652957" y="2870"/>
                  </a:lnTo>
                  <a:lnTo>
                    <a:pt x="653211" y="2819"/>
                  </a:lnTo>
                  <a:lnTo>
                    <a:pt x="653707" y="2819"/>
                  </a:lnTo>
                  <a:lnTo>
                    <a:pt x="653948" y="2781"/>
                  </a:lnTo>
                  <a:lnTo>
                    <a:pt x="654646" y="2781"/>
                  </a:lnTo>
                  <a:lnTo>
                    <a:pt x="654900" y="2730"/>
                  </a:lnTo>
                  <a:lnTo>
                    <a:pt x="655586" y="2730"/>
                  </a:lnTo>
                  <a:lnTo>
                    <a:pt x="655840" y="2679"/>
                  </a:lnTo>
                  <a:lnTo>
                    <a:pt x="656589" y="2679"/>
                  </a:lnTo>
                  <a:lnTo>
                    <a:pt x="656831" y="2628"/>
                  </a:lnTo>
                  <a:lnTo>
                    <a:pt x="657529" y="2628"/>
                  </a:lnTo>
                  <a:lnTo>
                    <a:pt x="657771" y="2578"/>
                  </a:lnTo>
                  <a:lnTo>
                    <a:pt x="658469" y="2578"/>
                  </a:lnTo>
                  <a:lnTo>
                    <a:pt x="658710" y="2527"/>
                  </a:lnTo>
                  <a:lnTo>
                    <a:pt x="659460" y="2527"/>
                  </a:lnTo>
                  <a:lnTo>
                    <a:pt x="659714" y="2476"/>
                  </a:lnTo>
                  <a:lnTo>
                    <a:pt x="660400" y="2476"/>
                  </a:lnTo>
                  <a:lnTo>
                    <a:pt x="660653" y="2425"/>
                  </a:lnTo>
                  <a:lnTo>
                    <a:pt x="661390" y="2425"/>
                  </a:lnTo>
                  <a:lnTo>
                    <a:pt x="661593" y="2374"/>
                  </a:lnTo>
                  <a:lnTo>
                    <a:pt x="662584" y="2374"/>
                  </a:lnTo>
                  <a:lnTo>
                    <a:pt x="662838" y="2324"/>
                  </a:lnTo>
                  <a:lnTo>
                    <a:pt x="663524" y="2324"/>
                  </a:lnTo>
                  <a:lnTo>
                    <a:pt x="663778" y="2273"/>
                  </a:lnTo>
                  <a:lnTo>
                    <a:pt x="664717" y="2273"/>
                  </a:lnTo>
                  <a:lnTo>
                    <a:pt x="664972" y="2235"/>
                  </a:lnTo>
                  <a:lnTo>
                    <a:pt x="665708" y="2235"/>
                  </a:lnTo>
                  <a:lnTo>
                    <a:pt x="665911" y="2184"/>
                  </a:lnTo>
                  <a:lnTo>
                    <a:pt x="666902" y="2184"/>
                  </a:lnTo>
                  <a:lnTo>
                    <a:pt x="667156" y="2133"/>
                  </a:lnTo>
                  <a:lnTo>
                    <a:pt x="668096" y="2133"/>
                  </a:lnTo>
                  <a:lnTo>
                    <a:pt x="668337" y="2082"/>
                  </a:lnTo>
                  <a:lnTo>
                    <a:pt x="669289" y="2082"/>
                  </a:lnTo>
                  <a:lnTo>
                    <a:pt x="669531" y="2032"/>
                  </a:lnTo>
                  <a:lnTo>
                    <a:pt x="670471" y="2032"/>
                  </a:lnTo>
                  <a:lnTo>
                    <a:pt x="670725" y="1981"/>
                  </a:lnTo>
                  <a:lnTo>
                    <a:pt x="671715" y="1981"/>
                  </a:lnTo>
                  <a:lnTo>
                    <a:pt x="671918" y="1930"/>
                  </a:lnTo>
                  <a:lnTo>
                    <a:pt x="672909" y="1930"/>
                  </a:lnTo>
                  <a:lnTo>
                    <a:pt x="673150" y="1879"/>
                  </a:lnTo>
                  <a:lnTo>
                    <a:pt x="674344" y="1879"/>
                  </a:lnTo>
                  <a:lnTo>
                    <a:pt x="674585" y="1828"/>
                  </a:lnTo>
                  <a:lnTo>
                    <a:pt x="675538" y="1828"/>
                  </a:lnTo>
                  <a:lnTo>
                    <a:pt x="675779" y="1778"/>
                  </a:lnTo>
                  <a:lnTo>
                    <a:pt x="676973" y="1778"/>
                  </a:lnTo>
                  <a:lnTo>
                    <a:pt x="677227" y="1739"/>
                  </a:lnTo>
                  <a:lnTo>
                    <a:pt x="678408" y="1739"/>
                  </a:lnTo>
                  <a:lnTo>
                    <a:pt x="678662" y="1689"/>
                  </a:lnTo>
                  <a:lnTo>
                    <a:pt x="679856" y="1689"/>
                  </a:lnTo>
                  <a:lnTo>
                    <a:pt x="680097" y="1638"/>
                  </a:lnTo>
                  <a:lnTo>
                    <a:pt x="681532" y="1638"/>
                  </a:lnTo>
                  <a:lnTo>
                    <a:pt x="681786" y="1587"/>
                  </a:lnTo>
                  <a:lnTo>
                    <a:pt x="682980" y="1587"/>
                  </a:lnTo>
                  <a:lnTo>
                    <a:pt x="683221" y="1536"/>
                  </a:lnTo>
                  <a:lnTo>
                    <a:pt x="684657" y="1536"/>
                  </a:lnTo>
                  <a:lnTo>
                    <a:pt x="684911" y="1485"/>
                  </a:lnTo>
                  <a:lnTo>
                    <a:pt x="686346" y="1485"/>
                  </a:lnTo>
                  <a:lnTo>
                    <a:pt x="686549" y="1435"/>
                  </a:lnTo>
                  <a:lnTo>
                    <a:pt x="687984" y="1435"/>
                  </a:lnTo>
                  <a:lnTo>
                    <a:pt x="688238" y="1384"/>
                  </a:lnTo>
                  <a:lnTo>
                    <a:pt x="689927" y="1384"/>
                  </a:lnTo>
                  <a:lnTo>
                    <a:pt x="690168" y="1333"/>
                  </a:lnTo>
                  <a:lnTo>
                    <a:pt x="691603" y="1333"/>
                  </a:lnTo>
                  <a:lnTo>
                    <a:pt x="691857" y="1282"/>
                  </a:lnTo>
                  <a:lnTo>
                    <a:pt x="693547" y="1282"/>
                  </a:lnTo>
                  <a:lnTo>
                    <a:pt x="693788" y="1231"/>
                  </a:lnTo>
                  <a:lnTo>
                    <a:pt x="695680" y="1231"/>
                  </a:lnTo>
                  <a:lnTo>
                    <a:pt x="695921" y="1193"/>
                  </a:lnTo>
                  <a:lnTo>
                    <a:pt x="697611" y="1193"/>
                  </a:lnTo>
                  <a:lnTo>
                    <a:pt x="697864" y="1143"/>
                  </a:lnTo>
                  <a:lnTo>
                    <a:pt x="699985" y="1143"/>
                  </a:lnTo>
                  <a:lnTo>
                    <a:pt x="700239" y="1092"/>
                  </a:lnTo>
                  <a:lnTo>
                    <a:pt x="702170" y="1092"/>
                  </a:lnTo>
                  <a:lnTo>
                    <a:pt x="702424" y="1041"/>
                  </a:lnTo>
                  <a:lnTo>
                    <a:pt x="704557" y="1041"/>
                  </a:lnTo>
                  <a:lnTo>
                    <a:pt x="704799" y="990"/>
                  </a:lnTo>
                  <a:lnTo>
                    <a:pt x="706983" y="990"/>
                  </a:lnTo>
                  <a:lnTo>
                    <a:pt x="707186" y="939"/>
                  </a:lnTo>
                  <a:lnTo>
                    <a:pt x="709866" y="939"/>
                  </a:lnTo>
                  <a:lnTo>
                    <a:pt x="710057" y="889"/>
                  </a:lnTo>
                  <a:lnTo>
                    <a:pt x="712495" y="889"/>
                  </a:lnTo>
                  <a:lnTo>
                    <a:pt x="712736" y="838"/>
                  </a:lnTo>
                  <a:lnTo>
                    <a:pt x="715619" y="838"/>
                  </a:lnTo>
                  <a:lnTo>
                    <a:pt x="715860" y="787"/>
                  </a:lnTo>
                  <a:lnTo>
                    <a:pt x="718743" y="787"/>
                  </a:lnTo>
                  <a:lnTo>
                    <a:pt x="718947" y="736"/>
                  </a:lnTo>
                  <a:lnTo>
                    <a:pt x="722071" y="736"/>
                  </a:lnTo>
                  <a:lnTo>
                    <a:pt x="722312" y="685"/>
                  </a:lnTo>
                  <a:lnTo>
                    <a:pt x="725690" y="685"/>
                  </a:lnTo>
                  <a:lnTo>
                    <a:pt x="725932" y="647"/>
                  </a:lnTo>
                  <a:lnTo>
                    <a:pt x="729513" y="647"/>
                  </a:lnTo>
                  <a:lnTo>
                    <a:pt x="729754" y="596"/>
                  </a:lnTo>
                  <a:lnTo>
                    <a:pt x="733831" y="596"/>
                  </a:lnTo>
                  <a:lnTo>
                    <a:pt x="734072" y="546"/>
                  </a:lnTo>
                  <a:lnTo>
                    <a:pt x="738390" y="546"/>
                  </a:lnTo>
                  <a:lnTo>
                    <a:pt x="738632" y="495"/>
                  </a:lnTo>
                  <a:lnTo>
                    <a:pt x="743699" y="495"/>
                  </a:lnTo>
                  <a:lnTo>
                    <a:pt x="743940" y="444"/>
                  </a:lnTo>
                  <a:lnTo>
                    <a:pt x="749452" y="444"/>
                  </a:lnTo>
                  <a:lnTo>
                    <a:pt x="749706" y="393"/>
                  </a:lnTo>
                  <a:lnTo>
                    <a:pt x="755700" y="393"/>
                  </a:lnTo>
                  <a:lnTo>
                    <a:pt x="755903" y="342"/>
                  </a:lnTo>
                  <a:lnTo>
                    <a:pt x="763346" y="342"/>
                  </a:lnTo>
                  <a:lnTo>
                    <a:pt x="763587" y="292"/>
                  </a:lnTo>
                  <a:lnTo>
                    <a:pt x="771969" y="292"/>
                  </a:lnTo>
                  <a:lnTo>
                    <a:pt x="772223" y="241"/>
                  </a:lnTo>
                  <a:lnTo>
                    <a:pt x="782789" y="241"/>
                  </a:lnTo>
                  <a:lnTo>
                    <a:pt x="783043" y="190"/>
                  </a:lnTo>
                  <a:lnTo>
                    <a:pt x="796480" y="190"/>
                  </a:lnTo>
                  <a:lnTo>
                    <a:pt x="796734" y="152"/>
                  </a:lnTo>
                  <a:lnTo>
                    <a:pt x="815682" y="152"/>
                  </a:lnTo>
                  <a:lnTo>
                    <a:pt x="815924" y="101"/>
                  </a:lnTo>
                  <a:lnTo>
                    <a:pt x="847331" y="101"/>
                  </a:lnTo>
                  <a:lnTo>
                    <a:pt x="847585" y="50"/>
                  </a:lnTo>
                  <a:lnTo>
                    <a:pt x="961339" y="50"/>
                  </a:lnTo>
                  <a:lnTo>
                    <a:pt x="961580" y="0"/>
                  </a:lnTo>
                  <a:lnTo>
                    <a:pt x="1965629" y="0"/>
                  </a:lnTo>
                </a:path>
              </a:pathLst>
            </a:custGeom>
            <a:ln w="14287">
              <a:solidFill>
                <a:srgbClr val="A1A1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98697" y="608660"/>
              <a:ext cx="1965960" cy="2045970"/>
            </a:xfrm>
            <a:custGeom>
              <a:avLst/>
              <a:gdLst/>
              <a:ahLst/>
              <a:cxnLst/>
              <a:rect l="l" t="t" r="r" b="b"/>
              <a:pathLst>
                <a:path w="1965960" h="2045970">
                  <a:moveTo>
                    <a:pt x="0" y="2045487"/>
                  </a:moveTo>
                  <a:lnTo>
                    <a:pt x="253" y="2045436"/>
                  </a:lnTo>
                  <a:lnTo>
                    <a:pt x="495" y="2045436"/>
                  </a:lnTo>
                  <a:lnTo>
                    <a:pt x="749" y="2045385"/>
                  </a:lnTo>
                  <a:lnTo>
                    <a:pt x="952" y="2045385"/>
                  </a:lnTo>
                  <a:lnTo>
                    <a:pt x="1193" y="2045347"/>
                  </a:lnTo>
                  <a:lnTo>
                    <a:pt x="1943" y="2045347"/>
                  </a:lnTo>
                  <a:lnTo>
                    <a:pt x="2184" y="2045296"/>
                  </a:lnTo>
                  <a:lnTo>
                    <a:pt x="3124" y="2045296"/>
                  </a:lnTo>
                  <a:lnTo>
                    <a:pt x="3378" y="2045246"/>
                  </a:lnTo>
                  <a:lnTo>
                    <a:pt x="6946" y="2045246"/>
                  </a:lnTo>
                  <a:lnTo>
                    <a:pt x="7200" y="2045195"/>
                  </a:lnTo>
                  <a:lnTo>
                    <a:pt x="402183" y="2045195"/>
                  </a:lnTo>
                  <a:lnTo>
                    <a:pt x="402437" y="2045144"/>
                  </a:lnTo>
                  <a:lnTo>
                    <a:pt x="405803" y="2045144"/>
                  </a:lnTo>
                  <a:lnTo>
                    <a:pt x="406057" y="2045093"/>
                  </a:lnTo>
                  <a:lnTo>
                    <a:pt x="407492" y="2045093"/>
                  </a:lnTo>
                  <a:lnTo>
                    <a:pt x="407746" y="2045042"/>
                  </a:lnTo>
                  <a:lnTo>
                    <a:pt x="408686" y="2045042"/>
                  </a:lnTo>
                  <a:lnTo>
                    <a:pt x="408939" y="2044992"/>
                  </a:lnTo>
                  <a:lnTo>
                    <a:pt x="409625" y="2044992"/>
                  </a:lnTo>
                  <a:lnTo>
                    <a:pt x="409879" y="2044941"/>
                  </a:lnTo>
                  <a:lnTo>
                    <a:pt x="410616" y="2044941"/>
                  </a:lnTo>
                  <a:lnTo>
                    <a:pt x="410819" y="2044890"/>
                  </a:lnTo>
                  <a:lnTo>
                    <a:pt x="411060" y="2044890"/>
                  </a:lnTo>
                  <a:lnTo>
                    <a:pt x="411314" y="2044852"/>
                  </a:lnTo>
                  <a:lnTo>
                    <a:pt x="411810" y="2044852"/>
                  </a:lnTo>
                  <a:lnTo>
                    <a:pt x="412064" y="2044801"/>
                  </a:lnTo>
                  <a:lnTo>
                    <a:pt x="412254" y="2044801"/>
                  </a:lnTo>
                  <a:lnTo>
                    <a:pt x="412508" y="2044750"/>
                  </a:lnTo>
                  <a:lnTo>
                    <a:pt x="412750" y="2044750"/>
                  </a:lnTo>
                  <a:lnTo>
                    <a:pt x="413245" y="2044649"/>
                  </a:lnTo>
                  <a:lnTo>
                    <a:pt x="413499" y="2044649"/>
                  </a:lnTo>
                  <a:lnTo>
                    <a:pt x="413702" y="2044598"/>
                  </a:lnTo>
                  <a:lnTo>
                    <a:pt x="413943" y="2044547"/>
                  </a:lnTo>
                  <a:lnTo>
                    <a:pt x="414197" y="2044547"/>
                  </a:lnTo>
                  <a:lnTo>
                    <a:pt x="415188" y="2044344"/>
                  </a:lnTo>
                  <a:lnTo>
                    <a:pt x="415378" y="2044306"/>
                  </a:lnTo>
                  <a:lnTo>
                    <a:pt x="416128" y="2044153"/>
                  </a:lnTo>
                  <a:lnTo>
                    <a:pt x="416369" y="2044052"/>
                  </a:lnTo>
                  <a:lnTo>
                    <a:pt x="416623" y="2044001"/>
                  </a:lnTo>
                  <a:lnTo>
                    <a:pt x="416826" y="2043950"/>
                  </a:lnTo>
                  <a:lnTo>
                    <a:pt x="417322" y="2043760"/>
                  </a:lnTo>
                  <a:lnTo>
                    <a:pt x="417563" y="2043709"/>
                  </a:lnTo>
                  <a:lnTo>
                    <a:pt x="418058" y="2043506"/>
                  </a:lnTo>
                  <a:lnTo>
                    <a:pt x="418261" y="2043404"/>
                  </a:lnTo>
                  <a:lnTo>
                    <a:pt x="418757" y="2043214"/>
                  </a:lnTo>
                  <a:lnTo>
                    <a:pt x="418998" y="2043061"/>
                  </a:lnTo>
                  <a:lnTo>
                    <a:pt x="419252" y="2042960"/>
                  </a:lnTo>
                  <a:lnTo>
                    <a:pt x="419506" y="2042807"/>
                  </a:lnTo>
                  <a:lnTo>
                    <a:pt x="419696" y="2042718"/>
                  </a:lnTo>
                  <a:lnTo>
                    <a:pt x="420446" y="2042261"/>
                  </a:lnTo>
                  <a:lnTo>
                    <a:pt x="420687" y="2042071"/>
                  </a:lnTo>
                  <a:lnTo>
                    <a:pt x="420941" y="2041918"/>
                  </a:lnTo>
                  <a:lnTo>
                    <a:pt x="421132" y="2041715"/>
                  </a:lnTo>
                  <a:lnTo>
                    <a:pt x="421881" y="2041131"/>
                  </a:lnTo>
                  <a:lnTo>
                    <a:pt x="422376" y="2040623"/>
                  </a:lnTo>
                  <a:lnTo>
                    <a:pt x="422579" y="2040382"/>
                  </a:lnTo>
                  <a:lnTo>
                    <a:pt x="422821" y="2040128"/>
                  </a:lnTo>
                  <a:lnTo>
                    <a:pt x="423075" y="2039835"/>
                  </a:lnTo>
                  <a:lnTo>
                    <a:pt x="423316" y="2039581"/>
                  </a:lnTo>
                  <a:lnTo>
                    <a:pt x="423570" y="2039289"/>
                  </a:lnTo>
                  <a:lnTo>
                    <a:pt x="423811" y="2038946"/>
                  </a:lnTo>
                  <a:lnTo>
                    <a:pt x="424014" y="2038642"/>
                  </a:lnTo>
                  <a:lnTo>
                    <a:pt x="424268" y="2038299"/>
                  </a:lnTo>
                  <a:lnTo>
                    <a:pt x="424510" y="2037905"/>
                  </a:lnTo>
                  <a:lnTo>
                    <a:pt x="424764" y="2037549"/>
                  </a:lnTo>
                  <a:lnTo>
                    <a:pt x="425005" y="2037156"/>
                  </a:lnTo>
                  <a:lnTo>
                    <a:pt x="425259" y="2036711"/>
                  </a:lnTo>
                  <a:lnTo>
                    <a:pt x="425500" y="2036318"/>
                  </a:lnTo>
                  <a:lnTo>
                    <a:pt x="425703" y="2035860"/>
                  </a:lnTo>
                  <a:lnTo>
                    <a:pt x="426440" y="2034374"/>
                  </a:lnTo>
                  <a:lnTo>
                    <a:pt x="426935" y="2033282"/>
                  </a:lnTo>
                  <a:lnTo>
                    <a:pt x="427139" y="2032736"/>
                  </a:lnTo>
                  <a:lnTo>
                    <a:pt x="427393" y="2032101"/>
                  </a:lnTo>
                  <a:lnTo>
                    <a:pt x="427634" y="2031504"/>
                  </a:lnTo>
                  <a:lnTo>
                    <a:pt x="427888" y="2030857"/>
                  </a:lnTo>
                  <a:lnTo>
                    <a:pt x="428383" y="2029472"/>
                  </a:lnTo>
                  <a:lnTo>
                    <a:pt x="428574" y="2028723"/>
                  </a:lnTo>
                  <a:lnTo>
                    <a:pt x="428828" y="2027974"/>
                  </a:lnTo>
                  <a:lnTo>
                    <a:pt x="429323" y="2026386"/>
                  </a:lnTo>
                  <a:lnTo>
                    <a:pt x="429818" y="2024710"/>
                  </a:lnTo>
                  <a:lnTo>
                    <a:pt x="430022" y="2023757"/>
                  </a:lnTo>
                  <a:lnTo>
                    <a:pt x="430263" y="2022868"/>
                  </a:lnTo>
                  <a:lnTo>
                    <a:pt x="430758" y="2020887"/>
                  </a:lnTo>
                  <a:lnTo>
                    <a:pt x="431253" y="2018804"/>
                  </a:lnTo>
                  <a:lnTo>
                    <a:pt x="431457" y="2017661"/>
                  </a:lnTo>
                  <a:lnTo>
                    <a:pt x="431698" y="2016569"/>
                  </a:lnTo>
                  <a:lnTo>
                    <a:pt x="431952" y="2015375"/>
                  </a:lnTo>
                  <a:lnTo>
                    <a:pt x="432447" y="2012899"/>
                  </a:lnTo>
                  <a:lnTo>
                    <a:pt x="432701" y="2011603"/>
                  </a:lnTo>
                  <a:lnTo>
                    <a:pt x="432892" y="2010321"/>
                  </a:lnTo>
                  <a:lnTo>
                    <a:pt x="433387" y="2007539"/>
                  </a:lnTo>
                  <a:lnTo>
                    <a:pt x="433641" y="2006104"/>
                  </a:lnTo>
                  <a:lnTo>
                    <a:pt x="433882" y="2004618"/>
                  </a:lnTo>
                  <a:lnTo>
                    <a:pt x="434136" y="2003069"/>
                  </a:lnTo>
                  <a:lnTo>
                    <a:pt x="434339" y="2001481"/>
                  </a:lnTo>
                  <a:lnTo>
                    <a:pt x="434581" y="1999894"/>
                  </a:lnTo>
                  <a:lnTo>
                    <a:pt x="435076" y="1996528"/>
                  </a:lnTo>
                  <a:lnTo>
                    <a:pt x="435330" y="1994789"/>
                  </a:lnTo>
                  <a:lnTo>
                    <a:pt x="435571" y="1992998"/>
                  </a:lnTo>
                  <a:lnTo>
                    <a:pt x="435825" y="1991118"/>
                  </a:lnTo>
                  <a:lnTo>
                    <a:pt x="436016" y="1989239"/>
                  </a:lnTo>
                  <a:lnTo>
                    <a:pt x="436270" y="1987296"/>
                  </a:lnTo>
                  <a:lnTo>
                    <a:pt x="436765" y="1983333"/>
                  </a:lnTo>
                  <a:lnTo>
                    <a:pt x="437007" y="1981250"/>
                  </a:lnTo>
                  <a:lnTo>
                    <a:pt x="437261" y="1979117"/>
                  </a:lnTo>
                  <a:lnTo>
                    <a:pt x="437464" y="1976932"/>
                  </a:lnTo>
                  <a:lnTo>
                    <a:pt x="437705" y="1974697"/>
                  </a:lnTo>
                  <a:lnTo>
                    <a:pt x="437959" y="1972411"/>
                  </a:lnTo>
                  <a:lnTo>
                    <a:pt x="438200" y="1970087"/>
                  </a:lnTo>
                  <a:lnTo>
                    <a:pt x="438454" y="1967699"/>
                  </a:lnTo>
                  <a:lnTo>
                    <a:pt x="438696" y="1965274"/>
                  </a:lnTo>
                  <a:lnTo>
                    <a:pt x="438899" y="1962797"/>
                  </a:lnTo>
                  <a:lnTo>
                    <a:pt x="439140" y="1960257"/>
                  </a:lnTo>
                  <a:lnTo>
                    <a:pt x="439635" y="1954999"/>
                  </a:lnTo>
                  <a:lnTo>
                    <a:pt x="439889" y="1952320"/>
                  </a:lnTo>
                  <a:lnTo>
                    <a:pt x="440143" y="1949551"/>
                  </a:lnTo>
                  <a:lnTo>
                    <a:pt x="440334" y="1946719"/>
                  </a:lnTo>
                  <a:lnTo>
                    <a:pt x="440588" y="1943887"/>
                  </a:lnTo>
                  <a:lnTo>
                    <a:pt x="440829" y="1940966"/>
                  </a:lnTo>
                  <a:lnTo>
                    <a:pt x="441083" y="1937981"/>
                  </a:lnTo>
                  <a:lnTo>
                    <a:pt x="441325" y="1934959"/>
                  </a:lnTo>
                  <a:lnTo>
                    <a:pt x="441578" y="1931835"/>
                  </a:lnTo>
                  <a:lnTo>
                    <a:pt x="441769" y="1928710"/>
                  </a:lnTo>
                  <a:lnTo>
                    <a:pt x="442277" y="1922259"/>
                  </a:lnTo>
                  <a:lnTo>
                    <a:pt x="442518" y="1918931"/>
                  </a:lnTo>
                  <a:lnTo>
                    <a:pt x="442772" y="1915566"/>
                  </a:lnTo>
                  <a:lnTo>
                    <a:pt x="443014" y="1912086"/>
                  </a:lnTo>
                  <a:lnTo>
                    <a:pt x="443217" y="1908619"/>
                  </a:lnTo>
                  <a:lnTo>
                    <a:pt x="443458" y="1905050"/>
                  </a:lnTo>
                  <a:lnTo>
                    <a:pt x="443953" y="1897799"/>
                  </a:lnTo>
                  <a:lnTo>
                    <a:pt x="444449" y="1890268"/>
                  </a:lnTo>
                  <a:lnTo>
                    <a:pt x="444652" y="1886394"/>
                  </a:lnTo>
                  <a:lnTo>
                    <a:pt x="444906" y="1882521"/>
                  </a:lnTo>
                  <a:lnTo>
                    <a:pt x="445147" y="1878558"/>
                  </a:lnTo>
                  <a:lnTo>
                    <a:pt x="445401" y="1874532"/>
                  </a:lnTo>
                  <a:lnTo>
                    <a:pt x="445897" y="1866303"/>
                  </a:lnTo>
                  <a:lnTo>
                    <a:pt x="446138" y="1862086"/>
                  </a:lnTo>
                  <a:lnTo>
                    <a:pt x="446341" y="1857819"/>
                  </a:lnTo>
                  <a:lnTo>
                    <a:pt x="446582" y="1853501"/>
                  </a:lnTo>
                  <a:lnTo>
                    <a:pt x="447078" y="1844675"/>
                  </a:lnTo>
                  <a:lnTo>
                    <a:pt x="447332" y="1840153"/>
                  </a:lnTo>
                  <a:lnTo>
                    <a:pt x="447573" y="1835594"/>
                  </a:lnTo>
                  <a:lnTo>
                    <a:pt x="447776" y="1830933"/>
                  </a:lnTo>
                  <a:lnTo>
                    <a:pt x="448030" y="1826272"/>
                  </a:lnTo>
                  <a:lnTo>
                    <a:pt x="448271" y="1821510"/>
                  </a:lnTo>
                  <a:lnTo>
                    <a:pt x="448525" y="1816696"/>
                  </a:lnTo>
                  <a:lnTo>
                    <a:pt x="448767" y="1811832"/>
                  </a:lnTo>
                  <a:lnTo>
                    <a:pt x="449021" y="1806917"/>
                  </a:lnTo>
                  <a:lnTo>
                    <a:pt x="449211" y="1801914"/>
                  </a:lnTo>
                  <a:lnTo>
                    <a:pt x="449465" y="1796897"/>
                  </a:lnTo>
                  <a:lnTo>
                    <a:pt x="449707" y="1791792"/>
                  </a:lnTo>
                  <a:lnTo>
                    <a:pt x="449961" y="1786623"/>
                  </a:lnTo>
                  <a:lnTo>
                    <a:pt x="450456" y="1776107"/>
                  </a:lnTo>
                  <a:lnTo>
                    <a:pt x="450659" y="1770748"/>
                  </a:lnTo>
                  <a:lnTo>
                    <a:pt x="450900" y="1765350"/>
                  </a:lnTo>
                  <a:lnTo>
                    <a:pt x="451154" y="1759889"/>
                  </a:lnTo>
                  <a:lnTo>
                    <a:pt x="451396" y="1754378"/>
                  </a:lnTo>
                  <a:lnTo>
                    <a:pt x="451650" y="1748828"/>
                  </a:lnTo>
                  <a:lnTo>
                    <a:pt x="451891" y="1743176"/>
                  </a:lnTo>
                  <a:lnTo>
                    <a:pt x="452094" y="1737461"/>
                  </a:lnTo>
                  <a:lnTo>
                    <a:pt x="452335" y="1731708"/>
                  </a:lnTo>
                  <a:lnTo>
                    <a:pt x="452589" y="1725904"/>
                  </a:lnTo>
                  <a:lnTo>
                    <a:pt x="452843" y="1720049"/>
                  </a:lnTo>
                  <a:lnTo>
                    <a:pt x="453085" y="1714144"/>
                  </a:lnTo>
                  <a:lnTo>
                    <a:pt x="453339" y="1708150"/>
                  </a:lnTo>
                  <a:lnTo>
                    <a:pt x="453529" y="1702142"/>
                  </a:lnTo>
                  <a:lnTo>
                    <a:pt x="453783" y="1696046"/>
                  </a:lnTo>
                  <a:lnTo>
                    <a:pt x="454025" y="1689887"/>
                  </a:lnTo>
                  <a:lnTo>
                    <a:pt x="454278" y="1683689"/>
                  </a:lnTo>
                  <a:lnTo>
                    <a:pt x="454520" y="1677441"/>
                  </a:lnTo>
                  <a:lnTo>
                    <a:pt x="454774" y="1671142"/>
                  </a:lnTo>
                  <a:lnTo>
                    <a:pt x="454977" y="1664792"/>
                  </a:lnTo>
                  <a:lnTo>
                    <a:pt x="455218" y="1658391"/>
                  </a:lnTo>
                  <a:lnTo>
                    <a:pt x="455714" y="1645386"/>
                  </a:lnTo>
                  <a:lnTo>
                    <a:pt x="455968" y="1638846"/>
                  </a:lnTo>
                  <a:lnTo>
                    <a:pt x="456463" y="1625549"/>
                  </a:lnTo>
                  <a:lnTo>
                    <a:pt x="456653" y="1618805"/>
                  </a:lnTo>
                  <a:lnTo>
                    <a:pt x="457149" y="1605203"/>
                  </a:lnTo>
                  <a:lnTo>
                    <a:pt x="457644" y="1591411"/>
                  </a:lnTo>
                  <a:lnTo>
                    <a:pt x="457898" y="1584426"/>
                  </a:lnTo>
                  <a:lnTo>
                    <a:pt x="458101" y="1577428"/>
                  </a:lnTo>
                  <a:lnTo>
                    <a:pt x="458597" y="1563243"/>
                  </a:lnTo>
                  <a:lnTo>
                    <a:pt x="459092" y="1548853"/>
                  </a:lnTo>
                  <a:lnTo>
                    <a:pt x="459333" y="1541614"/>
                  </a:lnTo>
                  <a:lnTo>
                    <a:pt x="459536" y="1534312"/>
                  </a:lnTo>
                  <a:lnTo>
                    <a:pt x="459778" y="1526971"/>
                  </a:lnTo>
                  <a:lnTo>
                    <a:pt x="460032" y="1519580"/>
                  </a:lnTo>
                  <a:lnTo>
                    <a:pt x="460527" y="1504696"/>
                  </a:lnTo>
                  <a:lnTo>
                    <a:pt x="460781" y="1497164"/>
                  </a:lnTo>
                  <a:lnTo>
                    <a:pt x="460971" y="1489621"/>
                  </a:lnTo>
                  <a:lnTo>
                    <a:pt x="461225" y="1482026"/>
                  </a:lnTo>
                  <a:lnTo>
                    <a:pt x="461721" y="1466748"/>
                  </a:lnTo>
                  <a:lnTo>
                    <a:pt x="462216" y="1451267"/>
                  </a:lnTo>
                  <a:lnTo>
                    <a:pt x="462407" y="1443482"/>
                  </a:lnTo>
                  <a:lnTo>
                    <a:pt x="462914" y="1427810"/>
                  </a:lnTo>
                  <a:lnTo>
                    <a:pt x="463156" y="1419910"/>
                  </a:lnTo>
                  <a:lnTo>
                    <a:pt x="463651" y="1404035"/>
                  </a:lnTo>
                  <a:lnTo>
                    <a:pt x="463854" y="1396060"/>
                  </a:lnTo>
                  <a:lnTo>
                    <a:pt x="464096" y="1388021"/>
                  </a:lnTo>
                  <a:lnTo>
                    <a:pt x="464845" y="1363764"/>
                  </a:lnTo>
                  <a:lnTo>
                    <a:pt x="465086" y="1355572"/>
                  </a:lnTo>
                  <a:lnTo>
                    <a:pt x="465289" y="1347431"/>
                  </a:lnTo>
                  <a:lnTo>
                    <a:pt x="466039" y="1322730"/>
                  </a:lnTo>
                  <a:lnTo>
                    <a:pt x="466280" y="1314450"/>
                  </a:lnTo>
                  <a:lnTo>
                    <a:pt x="466775" y="1297774"/>
                  </a:lnTo>
                  <a:lnTo>
                    <a:pt x="466978" y="1289443"/>
                  </a:lnTo>
                  <a:lnTo>
                    <a:pt x="467474" y="1272679"/>
                  </a:lnTo>
                  <a:lnTo>
                    <a:pt x="468210" y="1247381"/>
                  </a:lnTo>
                  <a:lnTo>
                    <a:pt x="468414" y="1238897"/>
                  </a:lnTo>
                  <a:lnTo>
                    <a:pt x="468668" y="1230363"/>
                  </a:lnTo>
                  <a:lnTo>
                    <a:pt x="468909" y="1221879"/>
                  </a:lnTo>
                  <a:lnTo>
                    <a:pt x="469404" y="1204810"/>
                  </a:lnTo>
                  <a:lnTo>
                    <a:pt x="469658" y="1196225"/>
                  </a:lnTo>
                  <a:lnTo>
                    <a:pt x="469849" y="1187640"/>
                  </a:lnTo>
                  <a:lnTo>
                    <a:pt x="470598" y="1161897"/>
                  </a:lnTo>
                  <a:lnTo>
                    <a:pt x="471093" y="1144638"/>
                  </a:lnTo>
                  <a:lnTo>
                    <a:pt x="471297" y="1136002"/>
                  </a:lnTo>
                  <a:lnTo>
                    <a:pt x="471792" y="1118743"/>
                  </a:lnTo>
                  <a:lnTo>
                    <a:pt x="472033" y="1110056"/>
                  </a:lnTo>
                  <a:lnTo>
                    <a:pt x="472287" y="1101420"/>
                  </a:lnTo>
                  <a:lnTo>
                    <a:pt x="472528" y="1092746"/>
                  </a:lnTo>
                  <a:lnTo>
                    <a:pt x="472732" y="1084110"/>
                  </a:lnTo>
                  <a:lnTo>
                    <a:pt x="473481" y="1058062"/>
                  </a:lnTo>
                  <a:lnTo>
                    <a:pt x="473722" y="1049439"/>
                  </a:lnTo>
                  <a:lnTo>
                    <a:pt x="473976" y="1040752"/>
                  </a:lnTo>
                  <a:lnTo>
                    <a:pt x="474167" y="1032065"/>
                  </a:lnTo>
                  <a:lnTo>
                    <a:pt x="474421" y="1023442"/>
                  </a:lnTo>
                  <a:lnTo>
                    <a:pt x="474662" y="1014755"/>
                  </a:lnTo>
                  <a:lnTo>
                    <a:pt x="474916" y="1006119"/>
                  </a:lnTo>
                  <a:lnTo>
                    <a:pt x="475157" y="997445"/>
                  </a:lnTo>
                  <a:lnTo>
                    <a:pt x="475411" y="988809"/>
                  </a:lnTo>
                  <a:lnTo>
                    <a:pt x="475614" y="980173"/>
                  </a:lnTo>
                  <a:lnTo>
                    <a:pt x="476110" y="962914"/>
                  </a:lnTo>
                  <a:lnTo>
                    <a:pt x="477100" y="928585"/>
                  </a:lnTo>
                  <a:lnTo>
                    <a:pt x="477291" y="920000"/>
                  </a:lnTo>
                  <a:lnTo>
                    <a:pt x="478040" y="894410"/>
                  </a:lnTo>
                  <a:lnTo>
                    <a:pt x="478536" y="877443"/>
                  </a:lnTo>
                  <a:lnTo>
                    <a:pt x="478739" y="868959"/>
                  </a:lnTo>
                  <a:lnTo>
                    <a:pt x="479234" y="852093"/>
                  </a:lnTo>
                  <a:lnTo>
                    <a:pt x="479971" y="826935"/>
                  </a:lnTo>
                  <a:lnTo>
                    <a:pt x="480174" y="818603"/>
                  </a:lnTo>
                  <a:lnTo>
                    <a:pt x="480910" y="793750"/>
                  </a:lnTo>
                  <a:lnTo>
                    <a:pt x="481164" y="785507"/>
                  </a:lnTo>
                  <a:lnTo>
                    <a:pt x="481418" y="777328"/>
                  </a:lnTo>
                  <a:lnTo>
                    <a:pt x="481609" y="769137"/>
                  </a:lnTo>
                  <a:lnTo>
                    <a:pt x="481863" y="760958"/>
                  </a:lnTo>
                  <a:lnTo>
                    <a:pt x="482600" y="736701"/>
                  </a:lnTo>
                  <a:lnTo>
                    <a:pt x="482853" y="728662"/>
                  </a:lnTo>
                  <a:lnTo>
                    <a:pt x="483044" y="720674"/>
                  </a:lnTo>
                  <a:lnTo>
                    <a:pt x="483298" y="712685"/>
                  </a:lnTo>
                  <a:lnTo>
                    <a:pt x="483552" y="704799"/>
                  </a:lnTo>
                  <a:lnTo>
                    <a:pt x="483793" y="696861"/>
                  </a:lnTo>
                  <a:lnTo>
                    <a:pt x="484289" y="681189"/>
                  </a:lnTo>
                  <a:lnTo>
                    <a:pt x="484492" y="673392"/>
                  </a:lnTo>
                  <a:lnTo>
                    <a:pt x="484733" y="665657"/>
                  </a:lnTo>
                  <a:lnTo>
                    <a:pt x="485228" y="650278"/>
                  </a:lnTo>
                  <a:lnTo>
                    <a:pt x="485482" y="642632"/>
                  </a:lnTo>
                  <a:lnTo>
                    <a:pt x="485724" y="635050"/>
                  </a:lnTo>
                  <a:lnTo>
                    <a:pt x="485927" y="627507"/>
                  </a:lnTo>
                  <a:lnTo>
                    <a:pt x="486422" y="612521"/>
                  </a:lnTo>
                  <a:lnTo>
                    <a:pt x="486917" y="597738"/>
                  </a:lnTo>
                  <a:lnTo>
                    <a:pt x="487172" y="590397"/>
                  </a:lnTo>
                  <a:lnTo>
                    <a:pt x="487413" y="583107"/>
                  </a:lnTo>
                  <a:lnTo>
                    <a:pt x="487616" y="575868"/>
                  </a:lnTo>
                  <a:lnTo>
                    <a:pt x="487857" y="568667"/>
                  </a:lnTo>
                  <a:lnTo>
                    <a:pt x="488353" y="554380"/>
                  </a:lnTo>
                  <a:lnTo>
                    <a:pt x="488607" y="547331"/>
                  </a:lnTo>
                  <a:lnTo>
                    <a:pt x="488848" y="540346"/>
                  </a:lnTo>
                  <a:lnTo>
                    <a:pt x="489051" y="533400"/>
                  </a:lnTo>
                  <a:lnTo>
                    <a:pt x="489305" y="526453"/>
                  </a:lnTo>
                  <a:lnTo>
                    <a:pt x="489546" y="519607"/>
                  </a:lnTo>
                  <a:lnTo>
                    <a:pt x="490042" y="506018"/>
                  </a:lnTo>
                  <a:lnTo>
                    <a:pt x="490296" y="499313"/>
                  </a:lnTo>
                  <a:lnTo>
                    <a:pt x="490486" y="492671"/>
                  </a:lnTo>
                  <a:lnTo>
                    <a:pt x="490740" y="486067"/>
                  </a:lnTo>
                  <a:lnTo>
                    <a:pt x="491236" y="472973"/>
                  </a:lnTo>
                  <a:lnTo>
                    <a:pt x="491731" y="460171"/>
                  </a:lnTo>
                  <a:lnTo>
                    <a:pt x="491934" y="453821"/>
                  </a:lnTo>
                  <a:lnTo>
                    <a:pt x="492175" y="447522"/>
                  </a:lnTo>
                  <a:lnTo>
                    <a:pt x="492671" y="435127"/>
                  </a:lnTo>
                  <a:lnTo>
                    <a:pt x="492925" y="429018"/>
                  </a:lnTo>
                  <a:lnTo>
                    <a:pt x="493166" y="422960"/>
                  </a:lnTo>
                  <a:lnTo>
                    <a:pt x="493369" y="416915"/>
                  </a:lnTo>
                  <a:lnTo>
                    <a:pt x="493864" y="405104"/>
                  </a:lnTo>
                  <a:lnTo>
                    <a:pt x="494118" y="399249"/>
                  </a:lnTo>
                  <a:lnTo>
                    <a:pt x="494614" y="387743"/>
                  </a:lnTo>
                  <a:lnTo>
                    <a:pt x="494804" y="382092"/>
                  </a:lnTo>
                  <a:lnTo>
                    <a:pt x="495058" y="376478"/>
                  </a:lnTo>
                  <a:lnTo>
                    <a:pt x="495300" y="370928"/>
                  </a:lnTo>
                  <a:lnTo>
                    <a:pt x="495795" y="360006"/>
                  </a:lnTo>
                  <a:lnTo>
                    <a:pt x="496049" y="354660"/>
                  </a:lnTo>
                  <a:lnTo>
                    <a:pt x="496252" y="349351"/>
                  </a:lnTo>
                  <a:lnTo>
                    <a:pt x="496493" y="344093"/>
                  </a:lnTo>
                  <a:lnTo>
                    <a:pt x="496989" y="333768"/>
                  </a:lnTo>
                  <a:lnTo>
                    <a:pt x="497243" y="328714"/>
                  </a:lnTo>
                  <a:lnTo>
                    <a:pt x="497484" y="323697"/>
                  </a:lnTo>
                  <a:lnTo>
                    <a:pt x="497738" y="318731"/>
                  </a:lnTo>
                  <a:lnTo>
                    <a:pt x="497928" y="313829"/>
                  </a:lnTo>
                  <a:lnTo>
                    <a:pt x="498424" y="304203"/>
                  </a:lnTo>
                  <a:lnTo>
                    <a:pt x="498678" y="299491"/>
                  </a:lnTo>
                  <a:lnTo>
                    <a:pt x="499173" y="290258"/>
                  </a:lnTo>
                  <a:lnTo>
                    <a:pt x="499376" y="285699"/>
                  </a:lnTo>
                  <a:lnTo>
                    <a:pt x="499617" y="281228"/>
                  </a:lnTo>
                  <a:lnTo>
                    <a:pt x="499872" y="276821"/>
                  </a:lnTo>
                  <a:lnTo>
                    <a:pt x="500113" y="272453"/>
                  </a:lnTo>
                  <a:lnTo>
                    <a:pt x="500608" y="263918"/>
                  </a:lnTo>
                  <a:lnTo>
                    <a:pt x="500811" y="259753"/>
                  </a:lnTo>
                  <a:lnTo>
                    <a:pt x="501053" y="255638"/>
                  </a:lnTo>
                  <a:lnTo>
                    <a:pt x="501307" y="251561"/>
                  </a:lnTo>
                  <a:lnTo>
                    <a:pt x="501548" y="247548"/>
                  </a:lnTo>
                  <a:lnTo>
                    <a:pt x="502056" y="239712"/>
                  </a:lnTo>
                  <a:lnTo>
                    <a:pt x="502246" y="235889"/>
                  </a:lnTo>
                  <a:lnTo>
                    <a:pt x="502500" y="232117"/>
                  </a:lnTo>
                  <a:lnTo>
                    <a:pt x="502742" y="228396"/>
                  </a:lnTo>
                  <a:lnTo>
                    <a:pt x="502996" y="224726"/>
                  </a:lnTo>
                  <a:lnTo>
                    <a:pt x="503491" y="217589"/>
                  </a:lnTo>
                  <a:lnTo>
                    <a:pt x="503682" y="214109"/>
                  </a:lnTo>
                  <a:lnTo>
                    <a:pt x="504189" y="207264"/>
                  </a:lnTo>
                  <a:lnTo>
                    <a:pt x="504685" y="200710"/>
                  </a:lnTo>
                  <a:lnTo>
                    <a:pt x="504926" y="197497"/>
                  </a:lnTo>
                  <a:lnTo>
                    <a:pt x="505129" y="194322"/>
                  </a:lnTo>
                  <a:lnTo>
                    <a:pt x="505625" y="188163"/>
                  </a:lnTo>
                  <a:lnTo>
                    <a:pt x="505866" y="185140"/>
                  </a:lnTo>
                  <a:lnTo>
                    <a:pt x="506120" y="182206"/>
                  </a:lnTo>
                  <a:lnTo>
                    <a:pt x="506361" y="179336"/>
                  </a:lnTo>
                  <a:lnTo>
                    <a:pt x="506564" y="176453"/>
                  </a:lnTo>
                  <a:lnTo>
                    <a:pt x="506818" y="173685"/>
                  </a:lnTo>
                  <a:lnTo>
                    <a:pt x="507314" y="168224"/>
                  </a:lnTo>
                  <a:lnTo>
                    <a:pt x="507555" y="165595"/>
                  </a:lnTo>
                  <a:lnTo>
                    <a:pt x="508050" y="160439"/>
                  </a:lnTo>
                  <a:lnTo>
                    <a:pt x="508253" y="157949"/>
                  </a:lnTo>
                  <a:lnTo>
                    <a:pt x="508495" y="155473"/>
                  </a:lnTo>
                  <a:lnTo>
                    <a:pt x="508990" y="150710"/>
                  </a:lnTo>
                  <a:lnTo>
                    <a:pt x="509485" y="146151"/>
                  </a:lnTo>
                  <a:lnTo>
                    <a:pt x="509689" y="143916"/>
                  </a:lnTo>
                  <a:lnTo>
                    <a:pt x="509943" y="141732"/>
                  </a:lnTo>
                  <a:lnTo>
                    <a:pt x="510184" y="139598"/>
                  </a:lnTo>
                  <a:lnTo>
                    <a:pt x="510679" y="135432"/>
                  </a:lnTo>
                  <a:lnTo>
                    <a:pt x="510933" y="133451"/>
                  </a:lnTo>
                  <a:lnTo>
                    <a:pt x="511124" y="131457"/>
                  </a:lnTo>
                  <a:lnTo>
                    <a:pt x="511378" y="129527"/>
                  </a:lnTo>
                  <a:lnTo>
                    <a:pt x="511619" y="127647"/>
                  </a:lnTo>
                  <a:lnTo>
                    <a:pt x="512127" y="123977"/>
                  </a:lnTo>
                  <a:lnTo>
                    <a:pt x="512368" y="122186"/>
                  </a:lnTo>
                  <a:lnTo>
                    <a:pt x="513803" y="112318"/>
                  </a:lnTo>
                  <a:lnTo>
                    <a:pt x="514007" y="110769"/>
                  </a:lnTo>
                  <a:lnTo>
                    <a:pt x="514502" y="107797"/>
                  </a:lnTo>
                  <a:lnTo>
                    <a:pt x="514756" y="106362"/>
                  </a:lnTo>
                  <a:lnTo>
                    <a:pt x="515251" y="103581"/>
                  </a:lnTo>
                  <a:lnTo>
                    <a:pt x="515442" y="102247"/>
                  </a:lnTo>
                  <a:lnTo>
                    <a:pt x="515937" y="99656"/>
                  </a:lnTo>
                  <a:lnTo>
                    <a:pt x="516432" y="97180"/>
                  </a:lnTo>
                  <a:lnTo>
                    <a:pt x="516686" y="95986"/>
                  </a:lnTo>
                  <a:lnTo>
                    <a:pt x="516889" y="94805"/>
                  </a:lnTo>
                  <a:lnTo>
                    <a:pt x="517385" y="92519"/>
                  </a:lnTo>
                  <a:lnTo>
                    <a:pt x="517880" y="90335"/>
                  </a:lnTo>
                  <a:lnTo>
                    <a:pt x="518375" y="88252"/>
                  </a:lnTo>
                  <a:lnTo>
                    <a:pt x="518566" y="87261"/>
                  </a:lnTo>
                  <a:lnTo>
                    <a:pt x="519061" y="85280"/>
                  </a:lnTo>
                  <a:lnTo>
                    <a:pt x="519557" y="83388"/>
                  </a:lnTo>
                  <a:lnTo>
                    <a:pt x="519811" y="82499"/>
                  </a:lnTo>
                  <a:lnTo>
                    <a:pt x="520014" y="81610"/>
                  </a:lnTo>
                  <a:lnTo>
                    <a:pt x="520750" y="79070"/>
                  </a:lnTo>
                  <a:lnTo>
                    <a:pt x="521246" y="77482"/>
                  </a:lnTo>
                  <a:lnTo>
                    <a:pt x="521449" y="76695"/>
                  </a:lnTo>
                  <a:lnTo>
                    <a:pt x="521690" y="75895"/>
                  </a:lnTo>
                  <a:lnTo>
                    <a:pt x="521944" y="75158"/>
                  </a:lnTo>
                  <a:lnTo>
                    <a:pt x="522185" y="74460"/>
                  </a:lnTo>
                  <a:lnTo>
                    <a:pt x="522439" y="73710"/>
                  </a:lnTo>
                  <a:lnTo>
                    <a:pt x="522693" y="73025"/>
                  </a:lnTo>
                  <a:lnTo>
                    <a:pt x="522884" y="72326"/>
                  </a:lnTo>
                  <a:lnTo>
                    <a:pt x="523138" y="71678"/>
                  </a:lnTo>
                  <a:lnTo>
                    <a:pt x="523379" y="70993"/>
                  </a:lnTo>
                  <a:lnTo>
                    <a:pt x="523875" y="69697"/>
                  </a:lnTo>
                  <a:lnTo>
                    <a:pt x="524128" y="69100"/>
                  </a:lnTo>
                  <a:lnTo>
                    <a:pt x="524319" y="68503"/>
                  </a:lnTo>
                  <a:lnTo>
                    <a:pt x="524573" y="67868"/>
                  </a:lnTo>
                  <a:lnTo>
                    <a:pt x="524827" y="67322"/>
                  </a:lnTo>
                  <a:lnTo>
                    <a:pt x="525068" y="66725"/>
                  </a:lnTo>
                  <a:lnTo>
                    <a:pt x="525322" y="66179"/>
                  </a:lnTo>
                  <a:lnTo>
                    <a:pt x="525564" y="65582"/>
                  </a:lnTo>
                  <a:lnTo>
                    <a:pt x="525767" y="65087"/>
                  </a:lnTo>
                  <a:lnTo>
                    <a:pt x="526262" y="63995"/>
                  </a:lnTo>
                  <a:lnTo>
                    <a:pt x="527253" y="62014"/>
                  </a:lnTo>
                  <a:lnTo>
                    <a:pt x="527456" y="61518"/>
                  </a:lnTo>
                  <a:lnTo>
                    <a:pt x="527697" y="61061"/>
                  </a:lnTo>
                  <a:lnTo>
                    <a:pt x="527951" y="60566"/>
                  </a:lnTo>
                  <a:lnTo>
                    <a:pt x="528688" y="59232"/>
                  </a:lnTo>
                  <a:lnTo>
                    <a:pt x="528891" y="58839"/>
                  </a:lnTo>
                  <a:lnTo>
                    <a:pt x="529132" y="58381"/>
                  </a:lnTo>
                  <a:lnTo>
                    <a:pt x="529386" y="57988"/>
                  </a:lnTo>
                  <a:lnTo>
                    <a:pt x="529628" y="57543"/>
                  </a:lnTo>
                  <a:lnTo>
                    <a:pt x="530123" y="56756"/>
                  </a:lnTo>
                  <a:lnTo>
                    <a:pt x="530326" y="56349"/>
                  </a:lnTo>
                  <a:lnTo>
                    <a:pt x="530580" y="55956"/>
                  </a:lnTo>
                  <a:lnTo>
                    <a:pt x="530821" y="55613"/>
                  </a:lnTo>
                  <a:lnTo>
                    <a:pt x="531075" y="55206"/>
                  </a:lnTo>
                  <a:lnTo>
                    <a:pt x="531317" y="54864"/>
                  </a:lnTo>
                  <a:lnTo>
                    <a:pt x="531571" y="54470"/>
                  </a:lnTo>
                  <a:lnTo>
                    <a:pt x="531761" y="54127"/>
                  </a:lnTo>
                  <a:lnTo>
                    <a:pt x="533006" y="52387"/>
                  </a:lnTo>
                  <a:lnTo>
                    <a:pt x="533209" y="52082"/>
                  </a:lnTo>
                  <a:lnTo>
                    <a:pt x="533450" y="51739"/>
                  </a:lnTo>
                  <a:lnTo>
                    <a:pt x="533704" y="51447"/>
                  </a:lnTo>
                  <a:lnTo>
                    <a:pt x="533946" y="51092"/>
                  </a:lnTo>
                  <a:lnTo>
                    <a:pt x="534441" y="50495"/>
                  </a:lnTo>
                  <a:lnTo>
                    <a:pt x="534644" y="50152"/>
                  </a:lnTo>
                  <a:lnTo>
                    <a:pt x="535635" y="48958"/>
                  </a:lnTo>
                  <a:lnTo>
                    <a:pt x="535889" y="48717"/>
                  </a:lnTo>
                  <a:lnTo>
                    <a:pt x="536079" y="48412"/>
                  </a:lnTo>
                  <a:lnTo>
                    <a:pt x="536333" y="48120"/>
                  </a:lnTo>
                  <a:lnTo>
                    <a:pt x="536575" y="47866"/>
                  </a:lnTo>
                  <a:lnTo>
                    <a:pt x="537070" y="47269"/>
                  </a:lnTo>
                  <a:lnTo>
                    <a:pt x="537565" y="46774"/>
                  </a:lnTo>
                  <a:lnTo>
                    <a:pt x="537768" y="46482"/>
                  </a:lnTo>
                  <a:lnTo>
                    <a:pt x="538518" y="45732"/>
                  </a:lnTo>
                  <a:lnTo>
                    <a:pt x="538759" y="45440"/>
                  </a:lnTo>
                  <a:lnTo>
                    <a:pt x="539013" y="45186"/>
                  </a:lnTo>
                  <a:lnTo>
                    <a:pt x="539203" y="44945"/>
                  </a:lnTo>
                  <a:lnTo>
                    <a:pt x="539699" y="44450"/>
                  </a:lnTo>
                  <a:lnTo>
                    <a:pt x="539953" y="44246"/>
                  </a:lnTo>
                  <a:lnTo>
                    <a:pt x="540448" y="43751"/>
                  </a:lnTo>
                  <a:lnTo>
                    <a:pt x="540651" y="43510"/>
                  </a:lnTo>
                  <a:lnTo>
                    <a:pt x="540892" y="43256"/>
                  </a:lnTo>
                  <a:lnTo>
                    <a:pt x="541147" y="43053"/>
                  </a:lnTo>
                  <a:lnTo>
                    <a:pt x="541388" y="42811"/>
                  </a:lnTo>
                  <a:lnTo>
                    <a:pt x="541642" y="42608"/>
                  </a:lnTo>
                  <a:lnTo>
                    <a:pt x="541883" y="42367"/>
                  </a:lnTo>
                  <a:lnTo>
                    <a:pt x="542086" y="42113"/>
                  </a:lnTo>
                  <a:lnTo>
                    <a:pt x="542582" y="41719"/>
                  </a:lnTo>
                  <a:lnTo>
                    <a:pt x="542823" y="41465"/>
                  </a:lnTo>
                  <a:lnTo>
                    <a:pt x="543077" y="41275"/>
                  </a:lnTo>
                  <a:lnTo>
                    <a:pt x="543521" y="40830"/>
                  </a:lnTo>
                  <a:lnTo>
                    <a:pt x="544017" y="40424"/>
                  </a:lnTo>
                  <a:lnTo>
                    <a:pt x="544271" y="40182"/>
                  </a:lnTo>
                  <a:lnTo>
                    <a:pt x="544766" y="39789"/>
                  </a:lnTo>
                  <a:lnTo>
                    <a:pt x="544957" y="39585"/>
                  </a:lnTo>
                  <a:lnTo>
                    <a:pt x="546201" y="38595"/>
                  </a:lnTo>
                  <a:lnTo>
                    <a:pt x="546404" y="38392"/>
                  </a:lnTo>
                  <a:lnTo>
                    <a:pt x="547395" y="37604"/>
                  </a:lnTo>
                  <a:lnTo>
                    <a:pt x="547636" y="37452"/>
                  </a:lnTo>
                  <a:lnTo>
                    <a:pt x="547890" y="37249"/>
                  </a:lnTo>
                  <a:lnTo>
                    <a:pt x="548093" y="37058"/>
                  </a:lnTo>
                  <a:lnTo>
                    <a:pt x="548335" y="36855"/>
                  </a:lnTo>
                  <a:lnTo>
                    <a:pt x="548589" y="36703"/>
                  </a:lnTo>
                  <a:lnTo>
                    <a:pt x="549084" y="36309"/>
                  </a:lnTo>
                  <a:lnTo>
                    <a:pt x="549325" y="36156"/>
                  </a:lnTo>
                  <a:lnTo>
                    <a:pt x="549528" y="35966"/>
                  </a:lnTo>
                  <a:lnTo>
                    <a:pt x="549770" y="35763"/>
                  </a:lnTo>
                  <a:lnTo>
                    <a:pt x="550024" y="35610"/>
                  </a:lnTo>
                  <a:lnTo>
                    <a:pt x="550265" y="35420"/>
                  </a:lnTo>
                  <a:lnTo>
                    <a:pt x="550519" y="35267"/>
                  </a:lnTo>
                  <a:lnTo>
                    <a:pt x="550760" y="35077"/>
                  </a:lnTo>
                  <a:lnTo>
                    <a:pt x="550964" y="34925"/>
                  </a:lnTo>
                  <a:lnTo>
                    <a:pt x="551218" y="34721"/>
                  </a:lnTo>
                  <a:lnTo>
                    <a:pt x="551459" y="34569"/>
                  </a:lnTo>
                  <a:lnTo>
                    <a:pt x="551713" y="34378"/>
                  </a:lnTo>
                  <a:lnTo>
                    <a:pt x="552208" y="34074"/>
                  </a:lnTo>
                  <a:lnTo>
                    <a:pt x="552399" y="33883"/>
                  </a:lnTo>
                  <a:lnTo>
                    <a:pt x="552653" y="33731"/>
                  </a:lnTo>
                  <a:lnTo>
                    <a:pt x="552894" y="33528"/>
                  </a:lnTo>
                  <a:lnTo>
                    <a:pt x="553643" y="33083"/>
                  </a:lnTo>
                  <a:lnTo>
                    <a:pt x="553847" y="32893"/>
                  </a:lnTo>
                  <a:lnTo>
                    <a:pt x="554583" y="32435"/>
                  </a:lnTo>
                  <a:lnTo>
                    <a:pt x="554837" y="32245"/>
                  </a:lnTo>
                  <a:lnTo>
                    <a:pt x="555078" y="32092"/>
                  </a:lnTo>
                  <a:lnTo>
                    <a:pt x="555282" y="31940"/>
                  </a:lnTo>
                  <a:lnTo>
                    <a:pt x="556526" y="31203"/>
                  </a:lnTo>
                  <a:lnTo>
                    <a:pt x="556717" y="31051"/>
                  </a:lnTo>
                  <a:lnTo>
                    <a:pt x="558203" y="30162"/>
                  </a:lnTo>
                  <a:lnTo>
                    <a:pt x="558406" y="30010"/>
                  </a:lnTo>
                  <a:lnTo>
                    <a:pt x="559650" y="29260"/>
                  </a:lnTo>
                  <a:lnTo>
                    <a:pt x="559841" y="29121"/>
                  </a:lnTo>
                  <a:lnTo>
                    <a:pt x="560095" y="29019"/>
                  </a:lnTo>
                  <a:lnTo>
                    <a:pt x="561086" y="28422"/>
                  </a:lnTo>
                  <a:lnTo>
                    <a:pt x="561289" y="28321"/>
                  </a:lnTo>
                  <a:lnTo>
                    <a:pt x="561784" y="28028"/>
                  </a:lnTo>
                  <a:lnTo>
                    <a:pt x="562025" y="27927"/>
                  </a:lnTo>
                  <a:lnTo>
                    <a:pt x="562521" y="27635"/>
                  </a:lnTo>
                  <a:lnTo>
                    <a:pt x="562724" y="27482"/>
                  </a:lnTo>
                  <a:lnTo>
                    <a:pt x="562965" y="27381"/>
                  </a:lnTo>
                  <a:lnTo>
                    <a:pt x="563460" y="27089"/>
                  </a:lnTo>
                  <a:lnTo>
                    <a:pt x="563714" y="26987"/>
                  </a:lnTo>
                  <a:lnTo>
                    <a:pt x="563968" y="26835"/>
                  </a:lnTo>
                  <a:lnTo>
                    <a:pt x="564159" y="26733"/>
                  </a:lnTo>
                  <a:lnTo>
                    <a:pt x="564413" y="26593"/>
                  </a:lnTo>
                  <a:lnTo>
                    <a:pt x="564654" y="26492"/>
                  </a:lnTo>
                  <a:lnTo>
                    <a:pt x="565150" y="26187"/>
                  </a:lnTo>
                  <a:lnTo>
                    <a:pt x="565403" y="26085"/>
                  </a:lnTo>
                  <a:lnTo>
                    <a:pt x="565594" y="25946"/>
                  </a:lnTo>
                  <a:lnTo>
                    <a:pt x="565848" y="25844"/>
                  </a:lnTo>
                  <a:lnTo>
                    <a:pt x="566102" y="25692"/>
                  </a:lnTo>
                  <a:lnTo>
                    <a:pt x="566343" y="25590"/>
                  </a:lnTo>
                  <a:lnTo>
                    <a:pt x="566597" y="25450"/>
                  </a:lnTo>
                  <a:lnTo>
                    <a:pt x="566839" y="25349"/>
                  </a:lnTo>
                  <a:lnTo>
                    <a:pt x="567042" y="25247"/>
                  </a:lnTo>
                  <a:lnTo>
                    <a:pt x="567283" y="25095"/>
                  </a:lnTo>
                  <a:lnTo>
                    <a:pt x="567537" y="25006"/>
                  </a:lnTo>
                  <a:lnTo>
                    <a:pt x="567778" y="24853"/>
                  </a:lnTo>
                  <a:lnTo>
                    <a:pt x="568032" y="24752"/>
                  </a:lnTo>
                  <a:lnTo>
                    <a:pt x="568274" y="24599"/>
                  </a:lnTo>
                  <a:lnTo>
                    <a:pt x="568528" y="24498"/>
                  </a:lnTo>
                  <a:lnTo>
                    <a:pt x="568731" y="24409"/>
                  </a:lnTo>
                  <a:lnTo>
                    <a:pt x="568972" y="24257"/>
                  </a:lnTo>
                  <a:lnTo>
                    <a:pt x="569467" y="24053"/>
                  </a:lnTo>
                  <a:lnTo>
                    <a:pt x="569722" y="23914"/>
                  </a:lnTo>
                  <a:lnTo>
                    <a:pt x="569963" y="23812"/>
                  </a:lnTo>
                  <a:lnTo>
                    <a:pt x="570166" y="23710"/>
                  </a:lnTo>
                  <a:lnTo>
                    <a:pt x="570407" y="23609"/>
                  </a:lnTo>
                  <a:lnTo>
                    <a:pt x="570661" y="23456"/>
                  </a:lnTo>
                  <a:lnTo>
                    <a:pt x="571398" y="23164"/>
                  </a:lnTo>
                  <a:lnTo>
                    <a:pt x="571601" y="23012"/>
                  </a:lnTo>
                  <a:lnTo>
                    <a:pt x="572350" y="22720"/>
                  </a:lnTo>
                  <a:lnTo>
                    <a:pt x="572592" y="22567"/>
                  </a:lnTo>
                  <a:lnTo>
                    <a:pt x="572846" y="22466"/>
                  </a:lnTo>
                  <a:lnTo>
                    <a:pt x="573036" y="22377"/>
                  </a:lnTo>
                  <a:lnTo>
                    <a:pt x="574039" y="21971"/>
                  </a:lnTo>
                  <a:lnTo>
                    <a:pt x="574281" y="21831"/>
                  </a:lnTo>
                  <a:lnTo>
                    <a:pt x="574484" y="21729"/>
                  </a:lnTo>
                  <a:lnTo>
                    <a:pt x="575716" y="21234"/>
                  </a:lnTo>
                  <a:lnTo>
                    <a:pt x="575919" y="21132"/>
                  </a:lnTo>
                  <a:lnTo>
                    <a:pt x="577164" y="20637"/>
                  </a:lnTo>
                  <a:lnTo>
                    <a:pt x="577354" y="20535"/>
                  </a:lnTo>
                  <a:lnTo>
                    <a:pt x="578840" y="19939"/>
                  </a:lnTo>
                  <a:lnTo>
                    <a:pt x="579043" y="19837"/>
                  </a:lnTo>
                  <a:lnTo>
                    <a:pt x="579297" y="19735"/>
                  </a:lnTo>
                  <a:lnTo>
                    <a:pt x="579539" y="19697"/>
                  </a:lnTo>
                  <a:lnTo>
                    <a:pt x="580288" y="19392"/>
                  </a:lnTo>
                  <a:lnTo>
                    <a:pt x="580478" y="19291"/>
                  </a:lnTo>
                  <a:lnTo>
                    <a:pt x="580974" y="19100"/>
                  </a:lnTo>
                  <a:lnTo>
                    <a:pt x="581228" y="19050"/>
                  </a:lnTo>
                  <a:lnTo>
                    <a:pt x="581723" y="18846"/>
                  </a:lnTo>
                  <a:lnTo>
                    <a:pt x="581926" y="18745"/>
                  </a:lnTo>
                  <a:lnTo>
                    <a:pt x="582422" y="18554"/>
                  </a:lnTo>
                  <a:lnTo>
                    <a:pt x="582663" y="18503"/>
                  </a:lnTo>
                  <a:lnTo>
                    <a:pt x="583158" y="18300"/>
                  </a:lnTo>
                  <a:lnTo>
                    <a:pt x="583361" y="18199"/>
                  </a:lnTo>
                  <a:lnTo>
                    <a:pt x="583603" y="18148"/>
                  </a:lnTo>
                  <a:lnTo>
                    <a:pt x="584352" y="17856"/>
                  </a:lnTo>
                  <a:lnTo>
                    <a:pt x="584606" y="17805"/>
                  </a:lnTo>
                  <a:lnTo>
                    <a:pt x="584796" y="17703"/>
                  </a:lnTo>
                  <a:lnTo>
                    <a:pt x="585050" y="17614"/>
                  </a:lnTo>
                  <a:lnTo>
                    <a:pt x="585292" y="17564"/>
                  </a:lnTo>
                  <a:lnTo>
                    <a:pt x="585787" y="17360"/>
                  </a:lnTo>
                  <a:lnTo>
                    <a:pt x="586041" y="17310"/>
                  </a:lnTo>
                  <a:lnTo>
                    <a:pt x="586232" y="17208"/>
                  </a:lnTo>
                  <a:lnTo>
                    <a:pt x="586486" y="17106"/>
                  </a:lnTo>
                  <a:lnTo>
                    <a:pt x="586739" y="17068"/>
                  </a:lnTo>
                  <a:lnTo>
                    <a:pt x="587235" y="16865"/>
                  </a:lnTo>
                  <a:lnTo>
                    <a:pt x="587476" y="16814"/>
                  </a:lnTo>
                  <a:lnTo>
                    <a:pt x="587679" y="16713"/>
                  </a:lnTo>
                  <a:lnTo>
                    <a:pt x="587921" y="16662"/>
                  </a:lnTo>
                  <a:lnTo>
                    <a:pt x="588416" y="16471"/>
                  </a:lnTo>
                  <a:lnTo>
                    <a:pt x="588670" y="16421"/>
                  </a:lnTo>
                  <a:lnTo>
                    <a:pt x="588911" y="16319"/>
                  </a:lnTo>
                  <a:lnTo>
                    <a:pt x="589165" y="16268"/>
                  </a:lnTo>
                  <a:lnTo>
                    <a:pt x="589368" y="16167"/>
                  </a:lnTo>
                  <a:lnTo>
                    <a:pt x="589610" y="16065"/>
                  </a:lnTo>
                  <a:lnTo>
                    <a:pt x="589864" y="16027"/>
                  </a:lnTo>
                  <a:lnTo>
                    <a:pt x="590105" y="15925"/>
                  </a:lnTo>
                  <a:lnTo>
                    <a:pt x="590359" y="15875"/>
                  </a:lnTo>
                  <a:lnTo>
                    <a:pt x="590600" y="15773"/>
                  </a:lnTo>
                  <a:lnTo>
                    <a:pt x="590803" y="15722"/>
                  </a:lnTo>
                  <a:lnTo>
                    <a:pt x="591045" y="15621"/>
                  </a:lnTo>
                  <a:lnTo>
                    <a:pt x="591299" y="15570"/>
                  </a:lnTo>
                  <a:lnTo>
                    <a:pt x="591540" y="15481"/>
                  </a:lnTo>
                  <a:lnTo>
                    <a:pt x="591794" y="15430"/>
                  </a:lnTo>
                  <a:lnTo>
                    <a:pt x="592035" y="15328"/>
                  </a:lnTo>
                  <a:lnTo>
                    <a:pt x="592239" y="15278"/>
                  </a:lnTo>
                  <a:lnTo>
                    <a:pt x="592493" y="15176"/>
                  </a:lnTo>
                  <a:lnTo>
                    <a:pt x="592734" y="15125"/>
                  </a:lnTo>
                  <a:lnTo>
                    <a:pt x="592988" y="15024"/>
                  </a:lnTo>
                  <a:lnTo>
                    <a:pt x="593483" y="14935"/>
                  </a:lnTo>
                  <a:lnTo>
                    <a:pt x="593674" y="14833"/>
                  </a:lnTo>
                  <a:lnTo>
                    <a:pt x="593928" y="14782"/>
                  </a:lnTo>
                  <a:lnTo>
                    <a:pt x="594169" y="14681"/>
                  </a:lnTo>
                  <a:lnTo>
                    <a:pt x="594677" y="14579"/>
                  </a:lnTo>
                  <a:lnTo>
                    <a:pt x="594918" y="14478"/>
                  </a:lnTo>
                  <a:lnTo>
                    <a:pt x="595122" y="14439"/>
                  </a:lnTo>
                  <a:lnTo>
                    <a:pt x="595363" y="14338"/>
                  </a:lnTo>
                  <a:lnTo>
                    <a:pt x="595858" y="14236"/>
                  </a:lnTo>
                  <a:lnTo>
                    <a:pt x="596112" y="14135"/>
                  </a:lnTo>
                  <a:lnTo>
                    <a:pt x="596353" y="14084"/>
                  </a:lnTo>
                  <a:lnTo>
                    <a:pt x="596557" y="14033"/>
                  </a:lnTo>
                  <a:lnTo>
                    <a:pt x="596798" y="13931"/>
                  </a:lnTo>
                  <a:lnTo>
                    <a:pt x="597052" y="13893"/>
                  </a:lnTo>
                  <a:lnTo>
                    <a:pt x="597306" y="13792"/>
                  </a:lnTo>
                  <a:lnTo>
                    <a:pt x="597801" y="13690"/>
                  </a:lnTo>
                  <a:lnTo>
                    <a:pt x="597992" y="13639"/>
                  </a:lnTo>
                  <a:lnTo>
                    <a:pt x="598246" y="13538"/>
                  </a:lnTo>
                  <a:lnTo>
                    <a:pt x="598741" y="13436"/>
                  </a:lnTo>
                  <a:lnTo>
                    <a:pt x="598982" y="13347"/>
                  </a:lnTo>
                  <a:lnTo>
                    <a:pt x="599478" y="13246"/>
                  </a:lnTo>
                  <a:lnTo>
                    <a:pt x="599681" y="13144"/>
                  </a:lnTo>
                  <a:lnTo>
                    <a:pt x="600430" y="12992"/>
                  </a:lnTo>
                  <a:lnTo>
                    <a:pt x="600671" y="12890"/>
                  </a:lnTo>
                  <a:lnTo>
                    <a:pt x="600925" y="12852"/>
                  </a:lnTo>
                  <a:lnTo>
                    <a:pt x="601116" y="12801"/>
                  </a:lnTo>
                  <a:lnTo>
                    <a:pt x="601611" y="12700"/>
                  </a:lnTo>
                  <a:lnTo>
                    <a:pt x="601865" y="12598"/>
                  </a:lnTo>
                  <a:lnTo>
                    <a:pt x="602361" y="12496"/>
                  </a:lnTo>
                  <a:lnTo>
                    <a:pt x="602564" y="12446"/>
                  </a:lnTo>
                  <a:lnTo>
                    <a:pt x="602805" y="12344"/>
                  </a:lnTo>
                  <a:lnTo>
                    <a:pt x="603796" y="12153"/>
                  </a:lnTo>
                  <a:lnTo>
                    <a:pt x="603999" y="12103"/>
                  </a:lnTo>
                  <a:lnTo>
                    <a:pt x="604240" y="12001"/>
                  </a:lnTo>
                  <a:lnTo>
                    <a:pt x="605243" y="11798"/>
                  </a:lnTo>
                  <a:lnTo>
                    <a:pt x="605434" y="11760"/>
                  </a:lnTo>
                  <a:lnTo>
                    <a:pt x="605688" y="11709"/>
                  </a:lnTo>
                  <a:lnTo>
                    <a:pt x="605929" y="11607"/>
                  </a:lnTo>
                  <a:lnTo>
                    <a:pt x="606678" y="11455"/>
                  </a:lnTo>
                  <a:lnTo>
                    <a:pt x="606869" y="11404"/>
                  </a:lnTo>
                  <a:lnTo>
                    <a:pt x="608114" y="11163"/>
                  </a:lnTo>
                  <a:lnTo>
                    <a:pt x="608317" y="11061"/>
                  </a:lnTo>
                  <a:lnTo>
                    <a:pt x="609803" y="10756"/>
                  </a:lnTo>
                  <a:lnTo>
                    <a:pt x="610006" y="10718"/>
                  </a:lnTo>
                  <a:lnTo>
                    <a:pt x="611238" y="10464"/>
                  </a:lnTo>
                  <a:lnTo>
                    <a:pt x="611441" y="10414"/>
                  </a:lnTo>
                  <a:lnTo>
                    <a:pt x="612673" y="10172"/>
                  </a:lnTo>
                  <a:lnTo>
                    <a:pt x="612876" y="10121"/>
                  </a:lnTo>
                  <a:lnTo>
                    <a:pt x="614121" y="9867"/>
                  </a:lnTo>
                  <a:lnTo>
                    <a:pt x="614311" y="9817"/>
                  </a:lnTo>
                  <a:lnTo>
                    <a:pt x="615061" y="9677"/>
                  </a:lnTo>
                  <a:lnTo>
                    <a:pt x="615314" y="9677"/>
                  </a:lnTo>
                  <a:lnTo>
                    <a:pt x="615556" y="9626"/>
                  </a:lnTo>
                  <a:lnTo>
                    <a:pt x="615759" y="9575"/>
                  </a:lnTo>
                  <a:lnTo>
                    <a:pt x="616991" y="9321"/>
                  </a:lnTo>
                  <a:lnTo>
                    <a:pt x="617194" y="9271"/>
                  </a:lnTo>
                  <a:lnTo>
                    <a:pt x="617689" y="9169"/>
                  </a:lnTo>
                  <a:lnTo>
                    <a:pt x="617943" y="9169"/>
                  </a:lnTo>
                  <a:lnTo>
                    <a:pt x="618439" y="9080"/>
                  </a:lnTo>
                  <a:lnTo>
                    <a:pt x="618629" y="9029"/>
                  </a:lnTo>
                  <a:lnTo>
                    <a:pt x="619620" y="8826"/>
                  </a:lnTo>
                  <a:lnTo>
                    <a:pt x="619874" y="8826"/>
                  </a:lnTo>
                  <a:lnTo>
                    <a:pt x="620115" y="8775"/>
                  </a:lnTo>
                  <a:lnTo>
                    <a:pt x="620318" y="8724"/>
                  </a:lnTo>
                  <a:lnTo>
                    <a:pt x="621068" y="8585"/>
                  </a:lnTo>
                  <a:lnTo>
                    <a:pt x="621309" y="8585"/>
                  </a:lnTo>
                  <a:lnTo>
                    <a:pt x="621563" y="8534"/>
                  </a:lnTo>
                  <a:lnTo>
                    <a:pt x="621753" y="8483"/>
                  </a:lnTo>
                  <a:lnTo>
                    <a:pt x="622503" y="8331"/>
                  </a:lnTo>
                  <a:lnTo>
                    <a:pt x="622744" y="8331"/>
                  </a:lnTo>
                  <a:lnTo>
                    <a:pt x="622998" y="8280"/>
                  </a:lnTo>
                  <a:lnTo>
                    <a:pt x="623201" y="8229"/>
                  </a:lnTo>
                  <a:lnTo>
                    <a:pt x="623697" y="8128"/>
                  </a:lnTo>
                  <a:lnTo>
                    <a:pt x="623938" y="8128"/>
                  </a:lnTo>
                  <a:lnTo>
                    <a:pt x="624433" y="8039"/>
                  </a:lnTo>
                  <a:lnTo>
                    <a:pt x="624636" y="7988"/>
                  </a:lnTo>
                  <a:lnTo>
                    <a:pt x="624878" y="7988"/>
                  </a:lnTo>
                  <a:lnTo>
                    <a:pt x="625627" y="7835"/>
                  </a:lnTo>
                  <a:lnTo>
                    <a:pt x="625881" y="7835"/>
                  </a:lnTo>
                  <a:lnTo>
                    <a:pt x="626071" y="7785"/>
                  </a:lnTo>
                  <a:lnTo>
                    <a:pt x="626567" y="7683"/>
                  </a:lnTo>
                  <a:lnTo>
                    <a:pt x="626821" y="7683"/>
                  </a:lnTo>
                  <a:lnTo>
                    <a:pt x="627316" y="7581"/>
                  </a:lnTo>
                  <a:lnTo>
                    <a:pt x="627507" y="7543"/>
                  </a:lnTo>
                  <a:lnTo>
                    <a:pt x="627761" y="7543"/>
                  </a:lnTo>
                  <a:lnTo>
                    <a:pt x="628510" y="7391"/>
                  </a:lnTo>
                  <a:lnTo>
                    <a:pt x="628751" y="7391"/>
                  </a:lnTo>
                  <a:lnTo>
                    <a:pt x="628954" y="7340"/>
                  </a:lnTo>
                  <a:lnTo>
                    <a:pt x="629196" y="7289"/>
                  </a:lnTo>
                  <a:lnTo>
                    <a:pt x="629450" y="7289"/>
                  </a:lnTo>
                  <a:lnTo>
                    <a:pt x="630186" y="7137"/>
                  </a:lnTo>
                  <a:lnTo>
                    <a:pt x="630440" y="7137"/>
                  </a:lnTo>
                  <a:lnTo>
                    <a:pt x="630643" y="7086"/>
                  </a:lnTo>
                  <a:lnTo>
                    <a:pt x="630885" y="7035"/>
                  </a:lnTo>
                  <a:lnTo>
                    <a:pt x="631139" y="7035"/>
                  </a:lnTo>
                  <a:lnTo>
                    <a:pt x="631634" y="6946"/>
                  </a:lnTo>
                  <a:lnTo>
                    <a:pt x="631875" y="6946"/>
                  </a:lnTo>
                  <a:lnTo>
                    <a:pt x="632078" y="6896"/>
                  </a:lnTo>
                  <a:lnTo>
                    <a:pt x="632320" y="6845"/>
                  </a:lnTo>
                  <a:lnTo>
                    <a:pt x="632574" y="6845"/>
                  </a:lnTo>
                  <a:lnTo>
                    <a:pt x="633069" y="6743"/>
                  </a:lnTo>
                  <a:lnTo>
                    <a:pt x="633310" y="6743"/>
                  </a:lnTo>
                  <a:lnTo>
                    <a:pt x="633514" y="6692"/>
                  </a:lnTo>
                  <a:lnTo>
                    <a:pt x="633768" y="6642"/>
                  </a:lnTo>
                  <a:lnTo>
                    <a:pt x="634009" y="6642"/>
                  </a:lnTo>
                  <a:lnTo>
                    <a:pt x="634504" y="6540"/>
                  </a:lnTo>
                  <a:lnTo>
                    <a:pt x="634758" y="6540"/>
                  </a:lnTo>
                  <a:lnTo>
                    <a:pt x="634949" y="6502"/>
                  </a:lnTo>
                  <a:lnTo>
                    <a:pt x="635203" y="6502"/>
                  </a:lnTo>
                  <a:lnTo>
                    <a:pt x="635698" y="6400"/>
                  </a:lnTo>
                  <a:lnTo>
                    <a:pt x="635952" y="6400"/>
                  </a:lnTo>
                  <a:lnTo>
                    <a:pt x="636193" y="6350"/>
                  </a:lnTo>
                  <a:lnTo>
                    <a:pt x="636397" y="6350"/>
                  </a:lnTo>
                  <a:lnTo>
                    <a:pt x="636892" y="6248"/>
                  </a:lnTo>
                  <a:lnTo>
                    <a:pt x="637133" y="6248"/>
                  </a:lnTo>
                  <a:lnTo>
                    <a:pt x="637628" y="6146"/>
                  </a:lnTo>
                  <a:lnTo>
                    <a:pt x="637832" y="6146"/>
                  </a:lnTo>
                  <a:lnTo>
                    <a:pt x="638073" y="6096"/>
                  </a:lnTo>
                  <a:lnTo>
                    <a:pt x="638327" y="6096"/>
                  </a:lnTo>
                  <a:lnTo>
                    <a:pt x="638581" y="6045"/>
                  </a:lnTo>
                  <a:lnTo>
                    <a:pt x="638822" y="6045"/>
                  </a:lnTo>
                  <a:lnTo>
                    <a:pt x="639076" y="5994"/>
                  </a:lnTo>
                  <a:lnTo>
                    <a:pt x="639267" y="5956"/>
                  </a:lnTo>
                  <a:lnTo>
                    <a:pt x="639521" y="5956"/>
                  </a:lnTo>
                  <a:lnTo>
                    <a:pt x="639762" y="5905"/>
                  </a:lnTo>
                  <a:lnTo>
                    <a:pt x="640016" y="5905"/>
                  </a:lnTo>
                  <a:lnTo>
                    <a:pt x="640511" y="5803"/>
                  </a:lnTo>
                  <a:lnTo>
                    <a:pt x="640753" y="5803"/>
                  </a:lnTo>
                  <a:lnTo>
                    <a:pt x="640956" y="5753"/>
                  </a:lnTo>
                  <a:lnTo>
                    <a:pt x="641210" y="5753"/>
                  </a:lnTo>
                  <a:lnTo>
                    <a:pt x="641451" y="5702"/>
                  </a:lnTo>
                  <a:lnTo>
                    <a:pt x="641705" y="5702"/>
                  </a:lnTo>
                  <a:lnTo>
                    <a:pt x="641946" y="5651"/>
                  </a:lnTo>
                  <a:lnTo>
                    <a:pt x="642200" y="5651"/>
                  </a:lnTo>
                  <a:lnTo>
                    <a:pt x="642391" y="5600"/>
                  </a:lnTo>
                  <a:lnTo>
                    <a:pt x="642645" y="5600"/>
                  </a:lnTo>
                  <a:lnTo>
                    <a:pt x="643140" y="5499"/>
                  </a:lnTo>
                  <a:lnTo>
                    <a:pt x="643382" y="5499"/>
                  </a:lnTo>
                  <a:lnTo>
                    <a:pt x="643636" y="5448"/>
                  </a:lnTo>
                  <a:lnTo>
                    <a:pt x="643839" y="5448"/>
                  </a:lnTo>
                  <a:lnTo>
                    <a:pt x="644080" y="5410"/>
                  </a:lnTo>
                  <a:lnTo>
                    <a:pt x="644334" y="5410"/>
                  </a:lnTo>
                  <a:lnTo>
                    <a:pt x="644575" y="5359"/>
                  </a:lnTo>
                  <a:lnTo>
                    <a:pt x="644829" y="5359"/>
                  </a:lnTo>
                  <a:lnTo>
                    <a:pt x="645071" y="5308"/>
                  </a:lnTo>
                  <a:lnTo>
                    <a:pt x="645274" y="5308"/>
                  </a:lnTo>
                  <a:lnTo>
                    <a:pt x="645515" y="5257"/>
                  </a:lnTo>
                  <a:lnTo>
                    <a:pt x="645769" y="5257"/>
                  </a:lnTo>
                  <a:lnTo>
                    <a:pt x="646010" y="5207"/>
                  </a:lnTo>
                  <a:lnTo>
                    <a:pt x="646264" y="5207"/>
                  </a:lnTo>
                  <a:lnTo>
                    <a:pt x="646518" y="5156"/>
                  </a:lnTo>
                  <a:lnTo>
                    <a:pt x="646709" y="5156"/>
                  </a:lnTo>
                  <a:lnTo>
                    <a:pt x="646963" y="5105"/>
                  </a:lnTo>
                  <a:lnTo>
                    <a:pt x="647204" y="5105"/>
                  </a:lnTo>
                  <a:lnTo>
                    <a:pt x="647458" y="5054"/>
                  </a:lnTo>
                  <a:lnTo>
                    <a:pt x="647700" y="5054"/>
                  </a:lnTo>
                  <a:lnTo>
                    <a:pt x="647953" y="5003"/>
                  </a:lnTo>
                  <a:lnTo>
                    <a:pt x="648144" y="5003"/>
                  </a:lnTo>
                  <a:lnTo>
                    <a:pt x="648398" y="4953"/>
                  </a:lnTo>
                  <a:lnTo>
                    <a:pt x="648652" y="4953"/>
                  </a:lnTo>
                  <a:lnTo>
                    <a:pt x="648893" y="4914"/>
                  </a:lnTo>
                  <a:lnTo>
                    <a:pt x="649147" y="4914"/>
                  </a:lnTo>
                  <a:lnTo>
                    <a:pt x="649389" y="4864"/>
                  </a:lnTo>
                  <a:lnTo>
                    <a:pt x="649592" y="4864"/>
                  </a:lnTo>
                  <a:lnTo>
                    <a:pt x="649833" y="4813"/>
                  </a:lnTo>
                  <a:lnTo>
                    <a:pt x="650087" y="4813"/>
                  </a:lnTo>
                  <a:lnTo>
                    <a:pt x="650328" y="4762"/>
                  </a:lnTo>
                  <a:lnTo>
                    <a:pt x="650824" y="4762"/>
                  </a:lnTo>
                  <a:lnTo>
                    <a:pt x="651078" y="4711"/>
                  </a:lnTo>
                  <a:lnTo>
                    <a:pt x="651281" y="4711"/>
                  </a:lnTo>
                  <a:lnTo>
                    <a:pt x="651522" y="4660"/>
                  </a:lnTo>
                  <a:lnTo>
                    <a:pt x="651776" y="4660"/>
                  </a:lnTo>
                  <a:lnTo>
                    <a:pt x="652017" y="4610"/>
                  </a:lnTo>
                  <a:lnTo>
                    <a:pt x="652272" y="4610"/>
                  </a:lnTo>
                  <a:lnTo>
                    <a:pt x="652513" y="4559"/>
                  </a:lnTo>
                  <a:lnTo>
                    <a:pt x="652716" y="4559"/>
                  </a:lnTo>
                  <a:lnTo>
                    <a:pt x="652957" y="4508"/>
                  </a:lnTo>
                  <a:lnTo>
                    <a:pt x="653453" y="4508"/>
                  </a:lnTo>
                  <a:lnTo>
                    <a:pt x="653707" y="4457"/>
                  </a:lnTo>
                  <a:lnTo>
                    <a:pt x="653948" y="4457"/>
                  </a:lnTo>
                  <a:lnTo>
                    <a:pt x="654151" y="4406"/>
                  </a:lnTo>
                  <a:lnTo>
                    <a:pt x="654405" y="4406"/>
                  </a:lnTo>
                  <a:lnTo>
                    <a:pt x="654646" y="4368"/>
                  </a:lnTo>
                  <a:lnTo>
                    <a:pt x="655142" y="4368"/>
                  </a:lnTo>
                  <a:lnTo>
                    <a:pt x="655396" y="4318"/>
                  </a:lnTo>
                  <a:lnTo>
                    <a:pt x="655586" y="4318"/>
                  </a:lnTo>
                  <a:lnTo>
                    <a:pt x="655840" y="4267"/>
                  </a:lnTo>
                  <a:lnTo>
                    <a:pt x="656336" y="4267"/>
                  </a:lnTo>
                  <a:lnTo>
                    <a:pt x="656589" y="4216"/>
                  </a:lnTo>
                  <a:lnTo>
                    <a:pt x="656831" y="4216"/>
                  </a:lnTo>
                  <a:lnTo>
                    <a:pt x="657034" y="4165"/>
                  </a:lnTo>
                  <a:lnTo>
                    <a:pt x="657275" y="4165"/>
                  </a:lnTo>
                  <a:lnTo>
                    <a:pt x="657529" y="4114"/>
                  </a:lnTo>
                  <a:lnTo>
                    <a:pt x="658025" y="4114"/>
                  </a:lnTo>
                  <a:lnTo>
                    <a:pt x="658266" y="4064"/>
                  </a:lnTo>
                  <a:lnTo>
                    <a:pt x="658469" y="4064"/>
                  </a:lnTo>
                  <a:lnTo>
                    <a:pt x="658710" y="4013"/>
                  </a:lnTo>
                  <a:lnTo>
                    <a:pt x="659218" y="4013"/>
                  </a:lnTo>
                  <a:lnTo>
                    <a:pt x="659460" y="3962"/>
                  </a:lnTo>
                  <a:lnTo>
                    <a:pt x="659904" y="3962"/>
                  </a:lnTo>
                  <a:lnTo>
                    <a:pt x="660158" y="3911"/>
                  </a:lnTo>
                  <a:lnTo>
                    <a:pt x="660400" y="3911"/>
                  </a:lnTo>
                  <a:lnTo>
                    <a:pt x="660653" y="3860"/>
                  </a:lnTo>
                  <a:lnTo>
                    <a:pt x="661149" y="3860"/>
                  </a:lnTo>
                  <a:lnTo>
                    <a:pt x="661390" y="3822"/>
                  </a:lnTo>
                  <a:lnTo>
                    <a:pt x="661847" y="3822"/>
                  </a:lnTo>
                  <a:lnTo>
                    <a:pt x="662089" y="3771"/>
                  </a:lnTo>
                  <a:lnTo>
                    <a:pt x="662343" y="3771"/>
                  </a:lnTo>
                  <a:lnTo>
                    <a:pt x="662584" y="3721"/>
                  </a:lnTo>
                  <a:lnTo>
                    <a:pt x="663028" y="3721"/>
                  </a:lnTo>
                  <a:lnTo>
                    <a:pt x="663282" y="3670"/>
                  </a:lnTo>
                  <a:lnTo>
                    <a:pt x="663778" y="3670"/>
                  </a:lnTo>
                  <a:lnTo>
                    <a:pt x="664019" y="3619"/>
                  </a:lnTo>
                  <a:lnTo>
                    <a:pt x="664476" y="3619"/>
                  </a:lnTo>
                  <a:lnTo>
                    <a:pt x="664717" y="3568"/>
                  </a:lnTo>
                  <a:lnTo>
                    <a:pt x="665213" y="3568"/>
                  </a:lnTo>
                  <a:lnTo>
                    <a:pt x="665467" y="3517"/>
                  </a:lnTo>
                  <a:lnTo>
                    <a:pt x="665911" y="3517"/>
                  </a:lnTo>
                  <a:lnTo>
                    <a:pt x="666153" y="3467"/>
                  </a:lnTo>
                  <a:lnTo>
                    <a:pt x="666648" y="3467"/>
                  </a:lnTo>
                  <a:lnTo>
                    <a:pt x="666902" y="3416"/>
                  </a:lnTo>
                  <a:lnTo>
                    <a:pt x="667346" y="3416"/>
                  </a:lnTo>
                  <a:lnTo>
                    <a:pt x="667600" y="3365"/>
                  </a:lnTo>
                  <a:lnTo>
                    <a:pt x="668096" y="3365"/>
                  </a:lnTo>
                  <a:lnTo>
                    <a:pt x="668337" y="3327"/>
                  </a:lnTo>
                  <a:lnTo>
                    <a:pt x="668782" y="3327"/>
                  </a:lnTo>
                  <a:lnTo>
                    <a:pt x="669036" y="3276"/>
                  </a:lnTo>
                  <a:lnTo>
                    <a:pt x="669531" y="3276"/>
                  </a:lnTo>
                  <a:lnTo>
                    <a:pt x="669785" y="3225"/>
                  </a:lnTo>
                  <a:lnTo>
                    <a:pt x="670229" y="3225"/>
                  </a:lnTo>
                  <a:lnTo>
                    <a:pt x="670471" y="3175"/>
                  </a:lnTo>
                  <a:lnTo>
                    <a:pt x="670966" y="3175"/>
                  </a:lnTo>
                  <a:lnTo>
                    <a:pt x="671220" y="3124"/>
                  </a:lnTo>
                  <a:lnTo>
                    <a:pt x="671918" y="3124"/>
                  </a:lnTo>
                  <a:lnTo>
                    <a:pt x="672160" y="3073"/>
                  </a:lnTo>
                  <a:lnTo>
                    <a:pt x="672655" y="3073"/>
                  </a:lnTo>
                  <a:lnTo>
                    <a:pt x="672909" y="3022"/>
                  </a:lnTo>
                  <a:lnTo>
                    <a:pt x="673353" y="3022"/>
                  </a:lnTo>
                  <a:lnTo>
                    <a:pt x="673595" y="2971"/>
                  </a:lnTo>
                  <a:lnTo>
                    <a:pt x="674344" y="2971"/>
                  </a:lnTo>
                  <a:lnTo>
                    <a:pt x="674585" y="2921"/>
                  </a:lnTo>
                  <a:lnTo>
                    <a:pt x="675043" y="2921"/>
                  </a:lnTo>
                  <a:lnTo>
                    <a:pt x="675284" y="2870"/>
                  </a:lnTo>
                  <a:lnTo>
                    <a:pt x="676033" y="2870"/>
                  </a:lnTo>
                  <a:lnTo>
                    <a:pt x="676224" y="2819"/>
                  </a:lnTo>
                  <a:lnTo>
                    <a:pt x="676973" y="2819"/>
                  </a:lnTo>
                  <a:lnTo>
                    <a:pt x="677227" y="2781"/>
                  </a:lnTo>
                  <a:lnTo>
                    <a:pt x="677672" y="2781"/>
                  </a:lnTo>
                  <a:lnTo>
                    <a:pt x="677913" y="2730"/>
                  </a:lnTo>
                  <a:lnTo>
                    <a:pt x="678662" y="2730"/>
                  </a:lnTo>
                  <a:lnTo>
                    <a:pt x="678903" y="2679"/>
                  </a:lnTo>
                  <a:lnTo>
                    <a:pt x="679602" y="2679"/>
                  </a:lnTo>
                  <a:lnTo>
                    <a:pt x="679856" y="2628"/>
                  </a:lnTo>
                  <a:lnTo>
                    <a:pt x="680542" y="2628"/>
                  </a:lnTo>
                  <a:lnTo>
                    <a:pt x="680796" y="2578"/>
                  </a:lnTo>
                  <a:lnTo>
                    <a:pt x="681532" y="2578"/>
                  </a:lnTo>
                  <a:lnTo>
                    <a:pt x="681786" y="2527"/>
                  </a:lnTo>
                  <a:lnTo>
                    <a:pt x="682485" y="2527"/>
                  </a:lnTo>
                  <a:lnTo>
                    <a:pt x="682726" y="2476"/>
                  </a:lnTo>
                  <a:lnTo>
                    <a:pt x="683475" y="2476"/>
                  </a:lnTo>
                  <a:lnTo>
                    <a:pt x="683666" y="2425"/>
                  </a:lnTo>
                  <a:lnTo>
                    <a:pt x="684415" y="2425"/>
                  </a:lnTo>
                  <a:lnTo>
                    <a:pt x="684657" y="2374"/>
                  </a:lnTo>
                  <a:lnTo>
                    <a:pt x="685609" y="2374"/>
                  </a:lnTo>
                  <a:lnTo>
                    <a:pt x="685850" y="2324"/>
                  </a:lnTo>
                  <a:lnTo>
                    <a:pt x="686549" y="2324"/>
                  </a:lnTo>
                  <a:lnTo>
                    <a:pt x="686790" y="2273"/>
                  </a:lnTo>
                  <a:lnTo>
                    <a:pt x="687539" y="2273"/>
                  </a:lnTo>
                  <a:lnTo>
                    <a:pt x="687793" y="2235"/>
                  </a:lnTo>
                  <a:lnTo>
                    <a:pt x="688733" y="2235"/>
                  </a:lnTo>
                  <a:lnTo>
                    <a:pt x="688975" y="2184"/>
                  </a:lnTo>
                  <a:lnTo>
                    <a:pt x="689927" y="2184"/>
                  </a:lnTo>
                  <a:lnTo>
                    <a:pt x="690168" y="2133"/>
                  </a:lnTo>
                  <a:lnTo>
                    <a:pt x="691108" y="2133"/>
                  </a:lnTo>
                  <a:lnTo>
                    <a:pt x="691362" y="2082"/>
                  </a:lnTo>
                  <a:lnTo>
                    <a:pt x="692353" y="2082"/>
                  </a:lnTo>
                  <a:lnTo>
                    <a:pt x="692556" y="2032"/>
                  </a:lnTo>
                  <a:lnTo>
                    <a:pt x="693547" y="2032"/>
                  </a:lnTo>
                  <a:lnTo>
                    <a:pt x="693788" y="1981"/>
                  </a:lnTo>
                  <a:lnTo>
                    <a:pt x="694728" y="1981"/>
                  </a:lnTo>
                  <a:lnTo>
                    <a:pt x="694982" y="1930"/>
                  </a:lnTo>
                  <a:lnTo>
                    <a:pt x="695921" y="1930"/>
                  </a:lnTo>
                  <a:lnTo>
                    <a:pt x="696175" y="1879"/>
                  </a:lnTo>
                  <a:lnTo>
                    <a:pt x="697357" y="1879"/>
                  </a:lnTo>
                  <a:lnTo>
                    <a:pt x="697611" y="1828"/>
                  </a:lnTo>
                  <a:lnTo>
                    <a:pt x="698550" y="1828"/>
                  </a:lnTo>
                  <a:lnTo>
                    <a:pt x="698804" y="1778"/>
                  </a:lnTo>
                  <a:lnTo>
                    <a:pt x="699985" y="1778"/>
                  </a:lnTo>
                  <a:lnTo>
                    <a:pt x="700239" y="1739"/>
                  </a:lnTo>
                  <a:lnTo>
                    <a:pt x="701433" y="1739"/>
                  </a:lnTo>
                  <a:lnTo>
                    <a:pt x="701675" y="1689"/>
                  </a:lnTo>
                  <a:lnTo>
                    <a:pt x="702868" y="1689"/>
                  </a:lnTo>
                  <a:lnTo>
                    <a:pt x="703122" y="1638"/>
                  </a:lnTo>
                  <a:lnTo>
                    <a:pt x="704303" y="1638"/>
                  </a:lnTo>
                  <a:lnTo>
                    <a:pt x="704557" y="1587"/>
                  </a:lnTo>
                  <a:lnTo>
                    <a:pt x="705992" y="1587"/>
                  </a:lnTo>
                  <a:lnTo>
                    <a:pt x="706247" y="1536"/>
                  </a:lnTo>
                  <a:lnTo>
                    <a:pt x="707682" y="1536"/>
                  </a:lnTo>
                  <a:lnTo>
                    <a:pt x="707923" y="1485"/>
                  </a:lnTo>
                  <a:lnTo>
                    <a:pt x="709117" y="1485"/>
                  </a:lnTo>
                  <a:lnTo>
                    <a:pt x="709371" y="1435"/>
                  </a:lnTo>
                  <a:lnTo>
                    <a:pt x="711060" y="1435"/>
                  </a:lnTo>
                  <a:lnTo>
                    <a:pt x="711301" y="1384"/>
                  </a:lnTo>
                  <a:lnTo>
                    <a:pt x="712736" y="1384"/>
                  </a:lnTo>
                  <a:lnTo>
                    <a:pt x="712990" y="1333"/>
                  </a:lnTo>
                  <a:lnTo>
                    <a:pt x="714628" y="1333"/>
                  </a:lnTo>
                  <a:lnTo>
                    <a:pt x="714870" y="1282"/>
                  </a:lnTo>
                  <a:lnTo>
                    <a:pt x="716559" y="1282"/>
                  </a:lnTo>
                  <a:lnTo>
                    <a:pt x="716813" y="1231"/>
                  </a:lnTo>
                  <a:lnTo>
                    <a:pt x="718502" y="1231"/>
                  </a:lnTo>
                  <a:lnTo>
                    <a:pt x="718743" y="1193"/>
                  </a:lnTo>
                  <a:lnTo>
                    <a:pt x="720623" y="1193"/>
                  </a:lnTo>
                  <a:lnTo>
                    <a:pt x="720877" y="1143"/>
                  </a:lnTo>
                  <a:lnTo>
                    <a:pt x="722807" y="1143"/>
                  </a:lnTo>
                  <a:lnTo>
                    <a:pt x="723061" y="1092"/>
                  </a:lnTo>
                  <a:lnTo>
                    <a:pt x="724941" y="1092"/>
                  </a:lnTo>
                  <a:lnTo>
                    <a:pt x="725195" y="1041"/>
                  </a:lnTo>
                  <a:lnTo>
                    <a:pt x="727379" y="1041"/>
                  </a:lnTo>
                  <a:lnTo>
                    <a:pt x="727621" y="990"/>
                  </a:lnTo>
                  <a:lnTo>
                    <a:pt x="730008" y="990"/>
                  </a:lnTo>
                  <a:lnTo>
                    <a:pt x="730250" y="939"/>
                  </a:lnTo>
                  <a:lnTo>
                    <a:pt x="732637" y="939"/>
                  </a:lnTo>
                  <a:lnTo>
                    <a:pt x="732878" y="889"/>
                  </a:lnTo>
                  <a:lnTo>
                    <a:pt x="735507" y="889"/>
                  </a:lnTo>
                  <a:lnTo>
                    <a:pt x="735761" y="838"/>
                  </a:lnTo>
                  <a:lnTo>
                    <a:pt x="738390" y="838"/>
                  </a:lnTo>
                  <a:lnTo>
                    <a:pt x="738632" y="787"/>
                  </a:lnTo>
                  <a:lnTo>
                    <a:pt x="741514" y="787"/>
                  </a:lnTo>
                  <a:lnTo>
                    <a:pt x="741768" y="736"/>
                  </a:lnTo>
                  <a:lnTo>
                    <a:pt x="744893" y="736"/>
                  </a:lnTo>
                  <a:lnTo>
                    <a:pt x="745134" y="685"/>
                  </a:lnTo>
                  <a:lnTo>
                    <a:pt x="748461" y="685"/>
                  </a:lnTo>
                  <a:lnTo>
                    <a:pt x="748703" y="647"/>
                  </a:lnTo>
                  <a:lnTo>
                    <a:pt x="752335" y="647"/>
                  </a:lnTo>
                  <a:lnTo>
                    <a:pt x="752576" y="596"/>
                  </a:lnTo>
                  <a:lnTo>
                    <a:pt x="756640" y="596"/>
                  </a:lnTo>
                  <a:lnTo>
                    <a:pt x="756894" y="546"/>
                  </a:lnTo>
                  <a:lnTo>
                    <a:pt x="761212" y="546"/>
                  </a:lnTo>
                  <a:lnTo>
                    <a:pt x="761453" y="495"/>
                  </a:lnTo>
                  <a:lnTo>
                    <a:pt x="766470" y="495"/>
                  </a:lnTo>
                  <a:lnTo>
                    <a:pt x="766711" y="444"/>
                  </a:lnTo>
                  <a:lnTo>
                    <a:pt x="771969" y="444"/>
                  </a:lnTo>
                  <a:lnTo>
                    <a:pt x="772223" y="393"/>
                  </a:lnTo>
                  <a:lnTo>
                    <a:pt x="778471" y="393"/>
                  </a:lnTo>
                  <a:lnTo>
                    <a:pt x="778725" y="342"/>
                  </a:lnTo>
                  <a:lnTo>
                    <a:pt x="785914" y="342"/>
                  </a:lnTo>
                  <a:lnTo>
                    <a:pt x="786168" y="292"/>
                  </a:lnTo>
                  <a:lnTo>
                    <a:pt x="794791" y="292"/>
                  </a:lnTo>
                  <a:lnTo>
                    <a:pt x="795045" y="241"/>
                  </a:lnTo>
                  <a:lnTo>
                    <a:pt x="805357" y="241"/>
                  </a:lnTo>
                  <a:lnTo>
                    <a:pt x="805611" y="190"/>
                  </a:lnTo>
                  <a:lnTo>
                    <a:pt x="819048" y="190"/>
                  </a:lnTo>
                  <a:lnTo>
                    <a:pt x="819251" y="152"/>
                  </a:lnTo>
                  <a:lnTo>
                    <a:pt x="838009" y="152"/>
                  </a:lnTo>
                  <a:lnTo>
                    <a:pt x="838250" y="101"/>
                  </a:lnTo>
                  <a:lnTo>
                    <a:pt x="869213" y="101"/>
                  </a:lnTo>
                  <a:lnTo>
                    <a:pt x="869403" y="50"/>
                  </a:lnTo>
                  <a:lnTo>
                    <a:pt x="976718" y="50"/>
                  </a:lnTo>
                  <a:lnTo>
                    <a:pt x="976909" y="0"/>
                  </a:lnTo>
                  <a:lnTo>
                    <a:pt x="1965629" y="0"/>
                  </a:lnTo>
                </a:path>
              </a:pathLst>
            </a:custGeom>
            <a:ln w="14287">
              <a:solidFill>
                <a:srgbClr val="976B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98697" y="866279"/>
              <a:ext cx="1965960" cy="1788160"/>
            </a:xfrm>
            <a:custGeom>
              <a:avLst/>
              <a:gdLst/>
              <a:ahLst/>
              <a:cxnLst/>
              <a:rect l="l" t="t" r="r" b="b"/>
              <a:pathLst>
                <a:path w="1965960" h="1788160">
                  <a:moveTo>
                    <a:pt x="0" y="1787867"/>
                  </a:moveTo>
                  <a:lnTo>
                    <a:pt x="253" y="1787817"/>
                  </a:lnTo>
                  <a:lnTo>
                    <a:pt x="495" y="1787817"/>
                  </a:lnTo>
                  <a:lnTo>
                    <a:pt x="749" y="1787766"/>
                  </a:lnTo>
                  <a:lnTo>
                    <a:pt x="952" y="1787766"/>
                  </a:lnTo>
                  <a:lnTo>
                    <a:pt x="1193" y="1787728"/>
                  </a:lnTo>
                  <a:lnTo>
                    <a:pt x="1943" y="1787728"/>
                  </a:lnTo>
                  <a:lnTo>
                    <a:pt x="2184" y="1787677"/>
                  </a:lnTo>
                  <a:lnTo>
                    <a:pt x="3124" y="1787677"/>
                  </a:lnTo>
                  <a:lnTo>
                    <a:pt x="3378" y="1787626"/>
                  </a:lnTo>
                  <a:lnTo>
                    <a:pt x="6946" y="1787626"/>
                  </a:lnTo>
                  <a:lnTo>
                    <a:pt x="7200" y="1787575"/>
                  </a:lnTo>
                  <a:lnTo>
                    <a:pt x="486917" y="1787575"/>
                  </a:lnTo>
                  <a:lnTo>
                    <a:pt x="487172" y="1787525"/>
                  </a:lnTo>
                  <a:lnTo>
                    <a:pt x="490740" y="1787525"/>
                  </a:lnTo>
                  <a:lnTo>
                    <a:pt x="490982" y="1787474"/>
                  </a:lnTo>
                  <a:lnTo>
                    <a:pt x="492925" y="1787474"/>
                  </a:lnTo>
                  <a:lnTo>
                    <a:pt x="493166" y="1787423"/>
                  </a:lnTo>
                  <a:lnTo>
                    <a:pt x="494360" y="1787423"/>
                  </a:lnTo>
                  <a:lnTo>
                    <a:pt x="494614" y="1787372"/>
                  </a:lnTo>
                  <a:lnTo>
                    <a:pt x="495300" y="1787372"/>
                  </a:lnTo>
                  <a:lnTo>
                    <a:pt x="495553" y="1787321"/>
                  </a:lnTo>
                  <a:lnTo>
                    <a:pt x="496252" y="1787321"/>
                  </a:lnTo>
                  <a:lnTo>
                    <a:pt x="496493" y="1787270"/>
                  </a:lnTo>
                  <a:lnTo>
                    <a:pt x="496989" y="1787270"/>
                  </a:lnTo>
                  <a:lnTo>
                    <a:pt x="497243" y="1787232"/>
                  </a:lnTo>
                  <a:lnTo>
                    <a:pt x="497738" y="1787232"/>
                  </a:lnTo>
                  <a:lnTo>
                    <a:pt x="497928" y="1787182"/>
                  </a:lnTo>
                  <a:lnTo>
                    <a:pt x="498182" y="1787182"/>
                  </a:lnTo>
                  <a:lnTo>
                    <a:pt x="498424" y="1787131"/>
                  </a:lnTo>
                  <a:lnTo>
                    <a:pt x="498678" y="1787131"/>
                  </a:lnTo>
                  <a:lnTo>
                    <a:pt x="498919" y="1787080"/>
                  </a:lnTo>
                  <a:lnTo>
                    <a:pt x="499173" y="1787080"/>
                  </a:lnTo>
                  <a:lnTo>
                    <a:pt x="499376" y="1787029"/>
                  </a:lnTo>
                  <a:lnTo>
                    <a:pt x="499617" y="1787029"/>
                  </a:lnTo>
                  <a:lnTo>
                    <a:pt x="499872" y="1786978"/>
                  </a:lnTo>
                  <a:lnTo>
                    <a:pt x="500113" y="1786978"/>
                  </a:lnTo>
                  <a:lnTo>
                    <a:pt x="500608" y="1786877"/>
                  </a:lnTo>
                  <a:lnTo>
                    <a:pt x="500811" y="1786826"/>
                  </a:lnTo>
                  <a:lnTo>
                    <a:pt x="501053" y="1786826"/>
                  </a:lnTo>
                  <a:lnTo>
                    <a:pt x="502056" y="1786635"/>
                  </a:lnTo>
                  <a:lnTo>
                    <a:pt x="502246" y="1786585"/>
                  </a:lnTo>
                  <a:lnTo>
                    <a:pt x="503491" y="1786331"/>
                  </a:lnTo>
                  <a:lnTo>
                    <a:pt x="503682" y="1786229"/>
                  </a:lnTo>
                  <a:lnTo>
                    <a:pt x="503936" y="1786178"/>
                  </a:lnTo>
                  <a:lnTo>
                    <a:pt x="504189" y="1786089"/>
                  </a:lnTo>
                  <a:lnTo>
                    <a:pt x="504431" y="1786039"/>
                  </a:lnTo>
                  <a:lnTo>
                    <a:pt x="504685" y="1785937"/>
                  </a:lnTo>
                  <a:lnTo>
                    <a:pt x="504926" y="1785886"/>
                  </a:lnTo>
                  <a:lnTo>
                    <a:pt x="505129" y="1785785"/>
                  </a:lnTo>
                  <a:lnTo>
                    <a:pt x="506361" y="1785289"/>
                  </a:lnTo>
                  <a:lnTo>
                    <a:pt x="506564" y="1785137"/>
                  </a:lnTo>
                  <a:lnTo>
                    <a:pt x="506818" y="1785048"/>
                  </a:lnTo>
                  <a:lnTo>
                    <a:pt x="507060" y="1784896"/>
                  </a:lnTo>
                  <a:lnTo>
                    <a:pt x="507314" y="1784794"/>
                  </a:lnTo>
                  <a:lnTo>
                    <a:pt x="508050" y="1784350"/>
                  </a:lnTo>
                  <a:lnTo>
                    <a:pt x="508253" y="1784197"/>
                  </a:lnTo>
                  <a:lnTo>
                    <a:pt x="508495" y="1784057"/>
                  </a:lnTo>
                  <a:lnTo>
                    <a:pt x="508990" y="1783651"/>
                  </a:lnTo>
                  <a:lnTo>
                    <a:pt x="509244" y="1783511"/>
                  </a:lnTo>
                  <a:lnTo>
                    <a:pt x="509485" y="1783308"/>
                  </a:lnTo>
                  <a:lnTo>
                    <a:pt x="509943" y="1782864"/>
                  </a:lnTo>
                  <a:lnTo>
                    <a:pt x="510184" y="1782660"/>
                  </a:lnTo>
                  <a:lnTo>
                    <a:pt x="510933" y="1781924"/>
                  </a:lnTo>
                  <a:lnTo>
                    <a:pt x="511124" y="1781670"/>
                  </a:lnTo>
                  <a:lnTo>
                    <a:pt x="512368" y="1780184"/>
                  </a:lnTo>
                  <a:lnTo>
                    <a:pt x="512572" y="1779828"/>
                  </a:lnTo>
                  <a:lnTo>
                    <a:pt x="512813" y="1779485"/>
                  </a:lnTo>
                  <a:lnTo>
                    <a:pt x="513067" y="1779092"/>
                  </a:lnTo>
                  <a:lnTo>
                    <a:pt x="513308" y="1778749"/>
                  </a:lnTo>
                  <a:lnTo>
                    <a:pt x="513803" y="1777949"/>
                  </a:lnTo>
                  <a:lnTo>
                    <a:pt x="514007" y="1777504"/>
                  </a:lnTo>
                  <a:lnTo>
                    <a:pt x="514502" y="1776615"/>
                  </a:lnTo>
                  <a:lnTo>
                    <a:pt x="514756" y="1776120"/>
                  </a:lnTo>
                  <a:lnTo>
                    <a:pt x="514997" y="1775663"/>
                  </a:lnTo>
                  <a:lnTo>
                    <a:pt x="515251" y="1775117"/>
                  </a:lnTo>
                  <a:lnTo>
                    <a:pt x="515442" y="1774621"/>
                  </a:lnTo>
                  <a:lnTo>
                    <a:pt x="515696" y="1774075"/>
                  </a:lnTo>
                  <a:lnTo>
                    <a:pt x="515937" y="1773478"/>
                  </a:lnTo>
                  <a:lnTo>
                    <a:pt x="516191" y="1772945"/>
                  </a:lnTo>
                  <a:lnTo>
                    <a:pt x="516432" y="1772297"/>
                  </a:lnTo>
                  <a:lnTo>
                    <a:pt x="516686" y="1771700"/>
                  </a:lnTo>
                  <a:lnTo>
                    <a:pt x="516889" y="1771053"/>
                  </a:lnTo>
                  <a:lnTo>
                    <a:pt x="517626" y="1768970"/>
                  </a:lnTo>
                  <a:lnTo>
                    <a:pt x="518121" y="1767484"/>
                  </a:lnTo>
                  <a:lnTo>
                    <a:pt x="518375" y="1766684"/>
                  </a:lnTo>
                  <a:lnTo>
                    <a:pt x="518566" y="1765896"/>
                  </a:lnTo>
                  <a:lnTo>
                    <a:pt x="518820" y="1765045"/>
                  </a:lnTo>
                  <a:lnTo>
                    <a:pt x="519557" y="1762366"/>
                  </a:lnTo>
                  <a:lnTo>
                    <a:pt x="519811" y="1761426"/>
                  </a:lnTo>
                  <a:lnTo>
                    <a:pt x="520014" y="1760486"/>
                  </a:lnTo>
                  <a:lnTo>
                    <a:pt x="520255" y="1759445"/>
                  </a:lnTo>
                  <a:lnTo>
                    <a:pt x="520509" y="1758454"/>
                  </a:lnTo>
                  <a:lnTo>
                    <a:pt x="520750" y="1757413"/>
                  </a:lnTo>
                  <a:lnTo>
                    <a:pt x="521004" y="1756321"/>
                  </a:lnTo>
                  <a:lnTo>
                    <a:pt x="521246" y="1755178"/>
                  </a:lnTo>
                  <a:lnTo>
                    <a:pt x="521449" y="1754035"/>
                  </a:lnTo>
                  <a:lnTo>
                    <a:pt x="521944" y="1751660"/>
                  </a:lnTo>
                  <a:lnTo>
                    <a:pt x="522185" y="1750415"/>
                  </a:lnTo>
                  <a:lnTo>
                    <a:pt x="522693" y="1747837"/>
                  </a:lnTo>
                  <a:lnTo>
                    <a:pt x="522884" y="1746491"/>
                  </a:lnTo>
                  <a:lnTo>
                    <a:pt x="523379" y="1743722"/>
                  </a:lnTo>
                  <a:lnTo>
                    <a:pt x="523633" y="1742274"/>
                  </a:lnTo>
                  <a:lnTo>
                    <a:pt x="523875" y="1740789"/>
                  </a:lnTo>
                  <a:lnTo>
                    <a:pt x="524128" y="1739252"/>
                  </a:lnTo>
                  <a:lnTo>
                    <a:pt x="524319" y="1737715"/>
                  </a:lnTo>
                  <a:lnTo>
                    <a:pt x="524573" y="1736128"/>
                  </a:lnTo>
                  <a:lnTo>
                    <a:pt x="525068" y="1732851"/>
                  </a:lnTo>
                  <a:lnTo>
                    <a:pt x="525322" y="1731162"/>
                  </a:lnTo>
                  <a:lnTo>
                    <a:pt x="525564" y="1729435"/>
                  </a:lnTo>
                  <a:lnTo>
                    <a:pt x="525767" y="1727644"/>
                  </a:lnTo>
                  <a:lnTo>
                    <a:pt x="526262" y="1723974"/>
                  </a:lnTo>
                  <a:lnTo>
                    <a:pt x="526503" y="1722094"/>
                  </a:lnTo>
                  <a:lnTo>
                    <a:pt x="526757" y="1720151"/>
                  </a:lnTo>
                  <a:lnTo>
                    <a:pt x="526999" y="1718170"/>
                  </a:lnTo>
                  <a:lnTo>
                    <a:pt x="527253" y="1716138"/>
                  </a:lnTo>
                  <a:lnTo>
                    <a:pt x="527456" y="1714106"/>
                  </a:lnTo>
                  <a:lnTo>
                    <a:pt x="527951" y="1709839"/>
                  </a:lnTo>
                  <a:lnTo>
                    <a:pt x="528192" y="1707654"/>
                  </a:lnTo>
                  <a:lnTo>
                    <a:pt x="528447" y="1705419"/>
                  </a:lnTo>
                  <a:lnTo>
                    <a:pt x="528688" y="1703133"/>
                  </a:lnTo>
                  <a:lnTo>
                    <a:pt x="528891" y="1700860"/>
                  </a:lnTo>
                  <a:lnTo>
                    <a:pt x="529386" y="1696097"/>
                  </a:lnTo>
                  <a:lnTo>
                    <a:pt x="529882" y="1691132"/>
                  </a:lnTo>
                  <a:lnTo>
                    <a:pt x="530123" y="1688604"/>
                  </a:lnTo>
                  <a:lnTo>
                    <a:pt x="530326" y="1686026"/>
                  </a:lnTo>
                  <a:lnTo>
                    <a:pt x="530580" y="1683397"/>
                  </a:lnTo>
                  <a:lnTo>
                    <a:pt x="531075" y="1678038"/>
                  </a:lnTo>
                  <a:lnTo>
                    <a:pt x="531317" y="1675257"/>
                  </a:lnTo>
                  <a:lnTo>
                    <a:pt x="531571" y="1672424"/>
                  </a:lnTo>
                  <a:lnTo>
                    <a:pt x="531761" y="1669605"/>
                  </a:lnTo>
                  <a:lnTo>
                    <a:pt x="532257" y="1663750"/>
                  </a:lnTo>
                  <a:lnTo>
                    <a:pt x="532511" y="1660766"/>
                  </a:lnTo>
                  <a:lnTo>
                    <a:pt x="533006" y="1654619"/>
                  </a:lnTo>
                  <a:lnTo>
                    <a:pt x="533209" y="1651495"/>
                  </a:lnTo>
                  <a:lnTo>
                    <a:pt x="533450" y="1648320"/>
                  </a:lnTo>
                  <a:lnTo>
                    <a:pt x="533704" y="1645094"/>
                  </a:lnTo>
                  <a:lnTo>
                    <a:pt x="533946" y="1641817"/>
                  </a:lnTo>
                  <a:lnTo>
                    <a:pt x="534200" y="1638503"/>
                  </a:lnTo>
                  <a:lnTo>
                    <a:pt x="534441" y="1635125"/>
                  </a:lnTo>
                  <a:lnTo>
                    <a:pt x="534644" y="1631695"/>
                  </a:lnTo>
                  <a:lnTo>
                    <a:pt x="534885" y="1628228"/>
                  </a:lnTo>
                  <a:lnTo>
                    <a:pt x="535139" y="1624710"/>
                  </a:lnTo>
                  <a:lnTo>
                    <a:pt x="535393" y="1621129"/>
                  </a:lnTo>
                  <a:lnTo>
                    <a:pt x="535635" y="1617510"/>
                  </a:lnTo>
                  <a:lnTo>
                    <a:pt x="535889" y="1613839"/>
                  </a:lnTo>
                  <a:lnTo>
                    <a:pt x="536079" y="1610169"/>
                  </a:lnTo>
                  <a:lnTo>
                    <a:pt x="536333" y="1606397"/>
                  </a:lnTo>
                  <a:lnTo>
                    <a:pt x="536828" y="1598764"/>
                  </a:lnTo>
                  <a:lnTo>
                    <a:pt x="537070" y="1594840"/>
                  </a:lnTo>
                  <a:lnTo>
                    <a:pt x="537565" y="1586903"/>
                  </a:lnTo>
                  <a:lnTo>
                    <a:pt x="537768" y="1582839"/>
                  </a:lnTo>
                  <a:lnTo>
                    <a:pt x="538264" y="1574596"/>
                  </a:lnTo>
                  <a:lnTo>
                    <a:pt x="538759" y="1566164"/>
                  </a:lnTo>
                  <a:lnTo>
                    <a:pt x="539013" y="1561896"/>
                  </a:lnTo>
                  <a:lnTo>
                    <a:pt x="539203" y="1557540"/>
                  </a:lnTo>
                  <a:lnTo>
                    <a:pt x="539457" y="1553171"/>
                  </a:lnTo>
                  <a:lnTo>
                    <a:pt x="539699" y="1548752"/>
                  </a:lnTo>
                  <a:lnTo>
                    <a:pt x="540194" y="1539722"/>
                  </a:lnTo>
                  <a:lnTo>
                    <a:pt x="540448" y="1535163"/>
                  </a:lnTo>
                  <a:lnTo>
                    <a:pt x="540651" y="1530553"/>
                  </a:lnTo>
                  <a:lnTo>
                    <a:pt x="540892" y="1525879"/>
                  </a:lnTo>
                  <a:lnTo>
                    <a:pt x="541147" y="1521167"/>
                  </a:lnTo>
                  <a:lnTo>
                    <a:pt x="541388" y="1516405"/>
                  </a:lnTo>
                  <a:lnTo>
                    <a:pt x="541642" y="1511592"/>
                  </a:lnTo>
                  <a:lnTo>
                    <a:pt x="541883" y="1506740"/>
                  </a:lnTo>
                  <a:lnTo>
                    <a:pt x="542086" y="1501825"/>
                  </a:lnTo>
                  <a:lnTo>
                    <a:pt x="542328" y="1496910"/>
                  </a:lnTo>
                  <a:lnTo>
                    <a:pt x="542823" y="1486890"/>
                  </a:lnTo>
                  <a:lnTo>
                    <a:pt x="543331" y="1476667"/>
                  </a:lnTo>
                  <a:lnTo>
                    <a:pt x="543521" y="1471510"/>
                  </a:lnTo>
                  <a:lnTo>
                    <a:pt x="543775" y="1466303"/>
                  </a:lnTo>
                  <a:lnTo>
                    <a:pt x="544017" y="1461046"/>
                  </a:lnTo>
                  <a:lnTo>
                    <a:pt x="544271" y="1455737"/>
                  </a:lnTo>
                  <a:lnTo>
                    <a:pt x="544512" y="1450378"/>
                  </a:lnTo>
                  <a:lnTo>
                    <a:pt x="544766" y="1444967"/>
                  </a:lnTo>
                  <a:lnTo>
                    <a:pt x="544957" y="1439570"/>
                  </a:lnTo>
                  <a:lnTo>
                    <a:pt x="545211" y="1434109"/>
                  </a:lnTo>
                  <a:lnTo>
                    <a:pt x="545960" y="1417434"/>
                  </a:lnTo>
                  <a:lnTo>
                    <a:pt x="546201" y="1411782"/>
                  </a:lnTo>
                  <a:lnTo>
                    <a:pt x="546404" y="1406080"/>
                  </a:lnTo>
                  <a:lnTo>
                    <a:pt x="546646" y="1400378"/>
                  </a:lnTo>
                  <a:lnTo>
                    <a:pt x="546900" y="1394612"/>
                  </a:lnTo>
                  <a:lnTo>
                    <a:pt x="547141" y="1388808"/>
                  </a:lnTo>
                  <a:lnTo>
                    <a:pt x="547636" y="1377111"/>
                  </a:lnTo>
                  <a:lnTo>
                    <a:pt x="547890" y="1371155"/>
                  </a:lnTo>
                  <a:lnTo>
                    <a:pt x="548093" y="1365199"/>
                  </a:lnTo>
                  <a:lnTo>
                    <a:pt x="548335" y="1359242"/>
                  </a:lnTo>
                  <a:lnTo>
                    <a:pt x="548830" y="1347139"/>
                  </a:lnTo>
                  <a:lnTo>
                    <a:pt x="549084" y="1341043"/>
                  </a:lnTo>
                  <a:lnTo>
                    <a:pt x="549325" y="1334884"/>
                  </a:lnTo>
                  <a:lnTo>
                    <a:pt x="549528" y="1328686"/>
                  </a:lnTo>
                  <a:lnTo>
                    <a:pt x="549770" y="1322489"/>
                  </a:lnTo>
                  <a:lnTo>
                    <a:pt x="550265" y="1309979"/>
                  </a:lnTo>
                  <a:lnTo>
                    <a:pt x="550519" y="1303680"/>
                  </a:lnTo>
                  <a:lnTo>
                    <a:pt x="550760" y="1297330"/>
                  </a:lnTo>
                  <a:lnTo>
                    <a:pt x="550964" y="1290929"/>
                  </a:lnTo>
                  <a:lnTo>
                    <a:pt x="551218" y="1284528"/>
                  </a:lnTo>
                  <a:lnTo>
                    <a:pt x="551713" y="1271638"/>
                  </a:lnTo>
                  <a:lnTo>
                    <a:pt x="551954" y="1265085"/>
                  </a:lnTo>
                  <a:lnTo>
                    <a:pt x="552208" y="1258595"/>
                  </a:lnTo>
                  <a:lnTo>
                    <a:pt x="552399" y="1251991"/>
                  </a:lnTo>
                  <a:lnTo>
                    <a:pt x="552653" y="1245438"/>
                  </a:lnTo>
                  <a:lnTo>
                    <a:pt x="553402" y="1225499"/>
                  </a:lnTo>
                  <a:lnTo>
                    <a:pt x="553643" y="1218755"/>
                  </a:lnTo>
                  <a:lnTo>
                    <a:pt x="553847" y="1212049"/>
                  </a:lnTo>
                  <a:lnTo>
                    <a:pt x="554088" y="1205306"/>
                  </a:lnTo>
                  <a:lnTo>
                    <a:pt x="554583" y="1191717"/>
                  </a:lnTo>
                  <a:lnTo>
                    <a:pt x="555078" y="1178026"/>
                  </a:lnTo>
                  <a:lnTo>
                    <a:pt x="555282" y="1171181"/>
                  </a:lnTo>
                  <a:lnTo>
                    <a:pt x="555523" y="1164285"/>
                  </a:lnTo>
                  <a:lnTo>
                    <a:pt x="556272" y="1143444"/>
                  </a:lnTo>
                  <a:lnTo>
                    <a:pt x="556526" y="1136446"/>
                  </a:lnTo>
                  <a:lnTo>
                    <a:pt x="556717" y="1129461"/>
                  </a:lnTo>
                  <a:lnTo>
                    <a:pt x="556971" y="1122464"/>
                  </a:lnTo>
                  <a:lnTo>
                    <a:pt x="557707" y="1101331"/>
                  </a:lnTo>
                  <a:lnTo>
                    <a:pt x="558203" y="1087145"/>
                  </a:lnTo>
                  <a:lnTo>
                    <a:pt x="558406" y="1079995"/>
                  </a:lnTo>
                  <a:lnTo>
                    <a:pt x="558660" y="1072895"/>
                  </a:lnTo>
                  <a:lnTo>
                    <a:pt x="559155" y="1058608"/>
                  </a:lnTo>
                  <a:lnTo>
                    <a:pt x="559650" y="1044232"/>
                  </a:lnTo>
                  <a:lnTo>
                    <a:pt x="559841" y="1037082"/>
                  </a:lnTo>
                  <a:lnTo>
                    <a:pt x="560095" y="1029842"/>
                  </a:lnTo>
                  <a:lnTo>
                    <a:pt x="560590" y="1015453"/>
                  </a:lnTo>
                  <a:lnTo>
                    <a:pt x="561086" y="1000963"/>
                  </a:lnTo>
                  <a:lnTo>
                    <a:pt x="561289" y="993724"/>
                  </a:lnTo>
                  <a:lnTo>
                    <a:pt x="562279" y="964755"/>
                  </a:lnTo>
                  <a:lnTo>
                    <a:pt x="562521" y="957465"/>
                  </a:lnTo>
                  <a:lnTo>
                    <a:pt x="562724" y="950213"/>
                  </a:lnTo>
                  <a:lnTo>
                    <a:pt x="562965" y="942924"/>
                  </a:lnTo>
                  <a:lnTo>
                    <a:pt x="563219" y="935685"/>
                  </a:lnTo>
                  <a:lnTo>
                    <a:pt x="563460" y="928395"/>
                  </a:lnTo>
                  <a:lnTo>
                    <a:pt x="563714" y="921143"/>
                  </a:lnTo>
                  <a:lnTo>
                    <a:pt x="563968" y="913853"/>
                  </a:lnTo>
                  <a:lnTo>
                    <a:pt x="564159" y="906614"/>
                  </a:lnTo>
                  <a:lnTo>
                    <a:pt x="564413" y="899312"/>
                  </a:lnTo>
                  <a:lnTo>
                    <a:pt x="564908" y="884834"/>
                  </a:lnTo>
                  <a:lnTo>
                    <a:pt x="565150" y="877544"/>
                  </a:lnTo>
                  <a:lnTo>
                    <a:pt x="565403" y="870292"/>
                  </a:lnTo>
                  <a:lnTo>
                    <a:pt x="565594" y="863053"/>
                  </a:lnTo>
                  <a:lnTo>
                    <a:pt x="565848" y="855814"/>
                  </a:lnTo>
                  <a:lnTo>
                    <a:pt x="566102" y="848613"/>
                  </a:lnTo>
                  <a:lnTo>
                    <a:pt x="566597" y="834135"/>
                  </a:lnTo>
                  <a:lnTo>
                    <a:pt x="566839" y="826935"/>
                  </a:lnTo>
                  <a:lnTo>
                    <a:pt x="567042" y="819746"/>
                  </a:lnTo>
                  <a:lnTo>
                    <a:pt x="567537" y="805357"/>
                  </a:lnTo>
                  <a:lnTo>
                    <a:pt x="568528" y="776782"/>
                  </a:lnTo>
                  <a:lnTo>
                    <a:pt x="568731" y="769683"/>
                  </a:lnTo>
                  <a:lnTo>
                    <a:pt x="568972" y="762546"/>
                  </a:lnTo>
                  <a:lnTo>
                    <a:pt x="569226" y="755497"/>
                  </a:lnTo>
                  <a:lnTo>
                    <a:pt x="569467" y="748410"/>
                  </a:lnTo>
                  <a:lnTo>
                    <a:pt x="569963" y="734313"/>
                  </a:lnTo>
                  <a:lnTo>
                    <a:pt x="570166" y="727316"/>
                  </a:lnTo>
                  <a:lnTo>
                    <a:pt x="570407" y="720280"/>
                  </a:lnTo>
                  <a:lnTo>
                    <a:pt x="570661" y="713333"/>
                  </a:lnTo>
                  <a:lnTo>
                    <a:pt x="570903" y="706335"/>
                  </a:lnTo>
                  <a:lnTo>
                    <a:pt x="571157" y="699388"/>
                  </a:lnTo>
                  <a:lnTo>
                    <a:pt x="571398" y="692492"/>
                  </a:lnTo>
                  <a:lnTo>
                    <a:pt x="571601" y="685596"/>
                  </a:lnTo>
                  <a:lnTo>
                    <a:pt x="571855" y="678700"/>
                  </a:lnTo>
                  <a:lnTo>
                    <a:pt x="572350" y="665010"/>
                  </a:lnTo>
                  <a:lnTo>
                    <a:pt x="572846" y="651421"/>
                  </a:lnTo>
                  <a:lnTo>
                    <a:pt x="573036" y="644677"/>
                  </a:lnTo>
                  <a:lnTo>
                    <a:pt x="573290" y="637920"/>
                  </a:lnTo>
                  <a:lnTo>
                    <a:pt x="573532" y="631228"/>
                  </a:lnTo>
                  <a:lnTo>
                    <a:pt x="574281" y="611289"/>
                  </a:lnTo>
                  <a:lnTo>
                    <a:pt x="574484" y="604685"/>
                  </a:lnTo>
                  <a:lnTo>
                    <a:pt x="574979" y="591591"/>
                  </a:lnTo>
                  <a:lnTo>
                    <a:pt x="575475" y="578599"/>
                  </a:lnTo>
                  <a:lnTo>
                    <a:pt x="575716" y="572147"/>
                  </a:lnTo>
                  <a:lnTo>
                    <a:pt x="575919" y="565746"/>
                  </a:lnTo>
                  <a:lnTo>
                    <a:pt x="576160" y="559346"/>
                  </a:lnTo>
                  <a:lnTo>
                    <a:pt x="576414" y="552996"/>
                  </a:lnTo>
                  <a:lnTo>
                    <a:pt x="576910" y="540397"/>
                  </a:lnTo>
                  <a:lnTo>
                    <a:pt x="577164" y="534149"/>
                  </a:lnTo>
                  <a:lnTo>
                    <a:pt x="577354" y="527888"/>
                  </a:lnTo>
                  <a:lnTo>
                    <a:pt x="577850" y="515594"/>
                  </a:lnTo>
                  <a:lnTo>
                    <a:pt x="578345" y="503389"/>
                  </a:lnTo>
                  <a:lnTo>
                    <a:pt x="578599" y="497331"/>
                  </a:lnTo>
                  <a:lnTo>
                    <a:pt x="578840" y="491324"/>
                  </a:lnTo>
                  <a:lnTo>
                    <a:pt x="579043" y="485381"/>
                  </a:lnTo>
                  <a:lnTo>
                    <a:pt x="579539" y="473570"/>
                  </a:lnTo>
                  <a:lnTo>
                    <a:pt x="579793" y="467715"/>
                  </a:lnTo>
                  <a:lnTo>
                    <a:pt x="580288" y="456107"/>
                  </a:lnTo>
                  <a:lnTo>
                    <a:pt x="580478" y="450405"/>
                  </a:lnTo>
                  <a:lnTo>
                    <a:pt x="580732" y="444703"/>
                  </a:lnTo>
                  <a:lnTo>
                    <a:pt x="580974" y="439038"/>
                  </a:lnTo>
                  <a:lnTo>
                    <a:pt x="581228" y="433438"/>
                  </a:lnTo>
                  <a:lnTo>
                    <a:pt x="581723" y="422325"/>
                  </a:lnTo>
                  <a:lnTo>
                    <a:pt x="581926" y="416864"/>
                  </a:lnTo>
                  <a:lnTo>
                    <a:pt x="582167" y="411403"/>
                  </a:lnTo>
                  <a:lnTo>
                    <a:pt x="582422" y="406006"/>
                  </a:lnTo>
                  <a:lnTo>
                    <a:pt x="582917" y="395287"/>
                  </a:lnTo>
                  <a:lnTo>
                    <a:pt x="583158" y="390029"/>
                  </a:lnTo>
                  <a:lnTo>
                    <a:pt x="583361" y="384822"/>
                  </a:lnTo>
                  <a:lnTo>
                    <a:pt x="583603" y="379615"/>
                  </a:lnTo>
                  <a:lnTo>
                    <a:pt x="583857" y="374446"/>
                  </a:lnTo>
                  <a:lnTo>
                    <a:pt x="584098" y="369341"/>
                  </a:lnTo>
                  <a:lnTo>
                    <a:pt x="584352" y="364286"/>
                  </a:lnTo>
                  <a:lnTo>
                    <a:pt x="584606" y="359270"/>
                  </a:lnTo>
                  <a:lnTo>
                    <a:pt x="584796" y="354304"/>
                  </a:lnTo>
                  <a:lnTo>
                    <a:pt x="585292" y="344487"/>
                  </a:lnTo>
                  <a:lnTo>
                    <a:pt x="585787" y="334860"/>
                  </a:lnTo>
                  <a:lnTo>
                    <a:pt x="586041" y="330149"/>
                  </a:lnTo>
                  <a:lnTo>
                    <a:pt x="586232" y="325437"/>
                  </a:lnTo>
                  <a:lnTo>
                    <a:pt x="586486" y="320776"/>
                  </a:lnTo>
                  <a:lnTo>
                    <a:pt x="586739" y="316153"/>
                  </a:lnTo>
                  <a:lnTo>
                    <a:pt x="586981" y="311594"/>
                  </a:lnTo>
                  <a:lnTo>
                    <a:pt x="587235" y="307085"/>
                  </a:lnTo>
                  <a:lnTo>
                    <a:pt x="587476" y="302615"/>
                  </a:lnTo>
                  <a:lnTo>
                    <a:pt x="587679" y="298195"/>
                  </a:lnTo>
                  <a:lnTo>
                    <a:pt x="588175" y="289471"/>
                  </a:lnTo>
                  <a:lnTo>
                    <a:pt x="588670" y="280936"/>
                  </a:lnTo>
                  <a:lnTo>
                    <a:pt x="589165" y="272605"/>
                  </a:lnTo>
                  <a:lnTo>
                    <a:pt x="589368" y="268490"/>
                  </a:lnTo>
                  <a:lnTo>
                    <a:pt x="589864" y="260451"/>
                  </a:lnTo>
                  <a:lnTo>
                    <a:pt x="590105" y="256476"/>
                  </a:lnTo>
                  <a:lnTo>
                    <a:pt x="590359" y="252564"/>
                  </a:lnTo>
                  <a:lnTo>
                    <a:pt x="590600" y="248691"/>
                  </a:lnTo>
                  <a:lnTo>
                    <a:pt x="590803" y="244868"/>
                  </a:lnTo>
                  <a:lnTo>
                    <a:pt x="591299" y="237324"/>
                  </a:lnTo>
                  <a:lnTo>
                    <a:pt x="591794" y="229984"/>
                  </a:lnTo>
                  <a:lnTo>
                    <a:pt x="592035" y="226415"/>
                  </a:lnTo>
                  <a:lnTo>
                    <a:pt x="592239" y="222846"/>
                  </a:lnTo>
                  <a:lnTo>
                    <a:pt x="592734" y="215899"/>
                  </a:lnTo>
                  <a:lnTo>
                    <a:pt x="592988" y="212470"/>
                  </a:lnTo>
                  <a:lnTo>
                    <a:pt x="593229" y="209105"/>
                  </a:lnTo>
                  <a:lnTo>
                    <a:pt x="593483" y="205778"/>
                  </a:lnTo>
                  <a:lnTo>
                    <a:pt x="593674" y="202501"/>
                  </a:lnTo>
                  <a:lnTo>
                    <a:pt x="593928" y="199224"/>
                  </a:lnTo>
                  <a:lnTo>
                    <a:pt x="594169" y="196049"/>
                  </a:lnTo>
                  <a:lnTo>
                    <a:pt x="594677" y="189801"/>
                  </a:lnTo>
                  <a:lnTo>
                    <a:pt x="594918" y="186728"/>
                  </a:lnTo>
                  <a:lnTo>
                    <a:pt x="595122" y="183705"/>
                  </a:lnTo>
                  <a:lnTo>
                    <a:pt x="595363" y="180720"/>
                  </a:lnTo>
                  <a:lnTo>
                    <a:pt x="595617" y="177799"/>
                  </a:lnTo>
                  <a:lnTo>
                    <a:pt x="596112" y="172046"/>
                  </a:lnTo>
                  <a:lnTo>
                    <a:pt x="596353" y="169265"/>
                  </a:lnTo>
                  <a:lnTo>
                    <a:pt x="596557" y="166484"/>
                  </a:lnTo>
                  <a:lnTo>
                    <a:pt x="596798" y="163753"/>
                  </a:lnTo>
                  <a:lnTo>
                    <a:pt x="597052" y="161086"/>
                  </a:lnTo>
                  <a:lnTo>
                    <a:pt x="597547" y="155816"/>
                  </a:lnTo>
                  <a:lnTo>
                    <a:pt x="597801" y="153238"/>
                  </a:lnTo>
                  <a:lnTo>
                    <a:pt x="597992" y="150761"/>
                  </a:lnTo>
                  <a:lnTo>
                    <a:pt x="598487" y="145795"/>
                  </a:lnTo>
                  <a:lnTo>
                    <a:pt x="598982" y="141033"/>
                  </a:lnTo>
                  <a:lnTo>
                    <a:pt x="599236" y="138709"/>
                  </a:lnTo>
                  <a:lnTo>
                    <a:pt x="599478" y="136423"/>
                  </a:lnTo>
                  <a:lnTo>
                    <a:pt x="599681" y="134137"/>
                  </a:lnTo>
                  <a:lnTo>
                    <a:pt x="600176" y="129781"/>
                  </a:lnTo>
                  <a:lnTo>
                    <a:pt x="600671" y="125514"/>
                  </a:lnTo>
                  <a:lnTo>
                    <a:pt x="600925" y="123431"/>
                  </a:lnTo>
                  <a:lnTo>
                    <a:pt x="601116" y="121399"/>
                  </a:lnTo>
                  <a:lnTo>
                    <a:pt x="601611" y="117424"/>
                  </a:lnTo>
                  <a:lnTo>
                    <a:pt x="601865" y="115493"/>
                  </a:lnTo>
                  <a:lnTo>
                    <a:pt x="602361" y="111721"/>
                  </a:lnTo>
                  <a:lnTo>
                    <a:pt x="602564" y="109931"/>
                  </a:lnTo>
                  <a:lnTo>
                    <a:pt x="602805" y="108102"/>
                  </a:lnTo>
                  <a:lnTo>
                    <a:pt x="603554" y="102895"/>
                  </a:lnTo>
                  <a:lnTo>
                    <a:pt x="603796" y="101206"/>
                  </a:lnTo>
                  <a:lnTo>
                    <a:pt x="603999" y="99567"/>
                  </a:lnTo>
                  <a:lnTo>
                    <a:pt x="604735" y="94805"/>
                  </a:lnTo>
                  <a:lnTo>
                    <a:pt x="604989" y="93319"/>
                  </a:lnTo>
                  <a:lnTo>
                    <a:pt x="605243" y="91782"/>
                  </a:lnTo>
                  <a:lnTo>
                    <a:pt x="605434" y="90335"/>
                  </a:lnTo>
                  <a:lnTo>
                    <a:pt x="605929" y="87464"/>
                  </a:lnTo>
                  <a:lnTo>
                    <a:pt x="606183" y="86067"/>
                  </a:lnTo>
                  <a:lnTo>
                    <a:pt x="606678" y="83388"/>
                  </a:lnTo>
                  <a:lnTo>
                    <a:pt x="606869" y="82054"/>
                  </a:lnTo>
                  <a:lnTo>
                    <a:pt x="607123" y="80759"/>
                  </a:lnTo>
                  <a:lnTo>
                    <a:pt x="607618" y="78282"/>
                  </a:lnTo>
                  <a:lnTo>
                    <a:pt x="608114" y="75907"/>
                  </a:lnTo>
                  <a:lnTo>
                    <a:pt x="608317" y="74714"/>
                  </a:lnTo>
                  <a:lnTo>
                    <a:pt x="608558" y="73571"/>
                  </a:lnTo>
                  <a:lnTo>
                    <a:pt x="609307" y="70294"/>
                  </a:lnTo>
                  <a:lnTo>
                    <a:pt x="609803" y="68211"/>
                  </a:lnTo>
                  <a:lnTo>
                    <a:pt x="610006" y="67170"/>
                  </a:lnTo>
                  <a:lnTo>
                    <a:pt x="610247" y="66179"/>
                  </a:lnTo>
                  <a:lnTo>
                    <a:pt x="610501" y="65239"/>
                  </a:lnTo>
                  <a:lnTo>
                    <a:pt x="610742" y="64249"/>
                  </a:lnTo>
                  <a:lnTo>
                    <a:pt x="610997" y="63296"/>
                  </a:lnTo>
                  <a:lnTo>
                    <a:pt x="611238" y="62407"/>
                  </a:lnTo>
                  <a:lnTo>
                    <a:pt x="611441" y="61518"/>
                  </a:lnTo>
                  <a:lnTo>
                    <a:pt x="611682" y="60617"/>
                  </a:lnTo>
                  <a:lnTo>
                    <a:pt x="612432" y="58089"/>
                  </a:lnTo>
                  <a:lnTo>
                    <a:pt x="612673" y="57302"/>
                  </a:lnTo>
                  <a:lnTo>
                    <a:pt x="612876" y="56502"/>
                  </a:lnTo>
                  <a:lnTo>
                    <a:pt x="613130" y="55714"/>
                  </a:lnTo>
                  <a:lnTo>
                    <a:pt x="613371" y="54965"/>
                  </a:lnTo>
                  <a:lnTo>
                    <a:pt x="613625" y="54178"/>
                  </a:lnTo>
                  <a:lnTo>
                    <a:pt x="613867" y="53479"/>
                  </a:lnTo>
                  <a:lnTo>
                    <a:pt x="614121" y="52730"/>
                  </a:lnTo>
                  <a:lnTo>
                    <a:pt x="614311" y="52044"/>
                  </a:lnTo>
                  <a:lnTo>
                    <a:pt x="614807" y="50647"/>
                  </a:lnTo>
                  <a:lnTo>
                    <a:pt x="615556" y="48717"/>
                  </a:lnTo>
                  <a:lnTo>
                    <a:pt x="615759" y="48120"/>
                  </a:lnTo>
                  <a:lnTo>
                    <a:pt x="616000" y="47472"/>
                  </a:lnTo>
                  <a:lnTo>
                    <a:pt x="616496" y="46278"/>
                  </a:lnTo>
                  <a:lnTo>
                    <a:pt x="616991" y="45199"/>
                  </a:lnTo>
                  <a:lnTo>
                    <a:pt x="617194" y="44602"/>
                  </a:lnTo>
                  <a:lnTo>
                    <a:pt x="617435" y="44107"/>
                  </a:lnTo>
                  <a:lnTo>
                    <a:pt x="617943" y="43014"/>
                  </a:lnTo>
                  <a:lnTo>
                    <a:pt x="618439" y="42024"/>
                  </a:lnTo>
                  <a:lnTo>
                    <a:pt x="618629" y="41516"/>
                  </a:lnTo>
                  <a:lnTo>
                    <a:pt x="618883" y="41071"/>
                  </a:lnTo>
                  <a:lnTo>
                    <a:pt x="619125" y="40576"/>
                  </a:lnTo>
                  <a:lnTo>
                    <a:pt x="620115" y="38798"/>
                  </a:lnTo>
                  <a:lnTo>
                    <a:pt x="620318" y="38341"/>
                  </a:lnTo>
                  <a:lnTo>
                    <a:pt x="621563" y="36360"/>
                  </a:lnTo>
                  <a:lnTo>
                    <a:pt x="621753" y="35966"/>
                  </a:lnTo>
                  <a:lnTo>
                    <a:pt x="622007" y="35623"/>
                  </a:lnTo>
                  <a:lnTo>
                    <a:pt x="622249" y="35217"/>
                  </a:lnTo>
                  <a:lnTo>
                    <a:pt x="622998" y="34175"/>
                  </a:lnTo>
                  <a:lnTo>
                    <a:pt x="623201" y="33832"/>
                  </a:lnTo>
                  <a:lnTo>
                    <a:pt x="623442" y="33489"/>
                  </a:lnTo>
                  <a:lnTo>
                    <a:pt x="623697" y="33185"/>
                  </a:lnTo>
                  <a:lnTo>
                    <a:pt x="623938" y="32842"/>
                  </a:lnTo>
                  <a:lnTo>
                    <a:pt x="624433" y="32245"/>
                  </a:lnTo>
                  <a:lnTo>
                    <a:pt x="624636" y="31953"/>
                  </a:lnTo>
                  <a:lnTo>
                    <a:pt x="625627" y="30759"/>
                  </a:lnTo>
                  <a:lnTo>
                    <a:pt x="625881" y="30505"/>
                  </a:lnTo>
                  <a:lnTo>
                    <a:pt x="626071" y="30213"/>
                  </a:lnTo>
                  <a:lnTo>
                    <a:pt x="626325" y="29959"/>
                  </a:lnTo>
                  <a:lnTo>
                    <a:pt x="626567" y="29667"/>
                  </a:lnTo>
                  <a:lnTo>
                    <a:pt x="627316" y="28917"/>
                  </a:lnTo>
                  <a:lnTo>
                    <a:pt x="627507" y="28676"/>
                  </a:lnTo>
                  <a:lnTo>
                    <a:pt x="628014" y="28181"/>
                  </a:lnTo>
                  <a:lnTo>
                    <a:pt x="628256" y="27978"/>
                  </a:lnTo>
                  <a:lnTo>
                    <a:pt x="629196" y="27038"/>
                  </a:lnTo>
                  <a:lnTo>
                    <a:pt x="629691" y="26644"/>
                  </a:lnTo>
                  <a:lnTo>
                    <a:pt x="629945" y="26390"/>
                  </a:lnTo>
                  <a:lnTo>
                    <a:pt x="630440" y="25996"/>
                  </a:lnTo>
                  <a:lnTo>
                    <a:pt x="630643" y="25793"/>
                  </a:lnTo>
                  <a:lnTo>
                    <a:pt x="631380" y="25196"/>
                  </a:lnTo>
                  <a:lnTo>
                    <a:pt x="631634" y="25057"/>
                  </a:lnTo>
                  <a:lnTo>
                    <a:pt x="631875" y="24853"/>
                  </a:lnTo>
                  <a:lnTo>
                    <a:pt x="632078" y="24650"/>
                  </a:lnTo>
                  <a:lnTo>
                    <a:pt x="632320" y="24510"/>
                  </a:lnTo>
                  <a:lnTo>
                    <a:pt x="632815" y="24104"/>
                  </a:lnTo>
                  <a:lnTo>
                    <a:pt x="633069" y="23964"/>
                  </a:lnTo>
                  <a:lnTo>
                    <a:pt x="633310" y="23761"/>
                  </a:lnTo>
                  <a:lnTo>
                    <a:pt x="633514" y="23609"/>
                  </a:lnTo>
                  <a:lnTo>
                    <a:pt x="633768" y="23469"/>
                  </a:lnTo>
                  <a:lnTo>
                    <a:pt x="634009" y="23266"/>
                  </a:lnTo>
                  <a:lnTo>
                    <a:pt x="634758" y="22821"/>
                  </a:lnTo>
                  <a:lnTo>
                    <a:pt x="634949" y="22669"/>
                  </a:lnTo>
                  <a:lnTo>
                    <a:pt x="635203" y="22517"/>
                  </a:lnTo>
                  <a:lnTo>
                    <a:pt x="635444" y="22326"/>
                  </a:lnTo>
                  <a:lnTo>
                    <a:pt x="635952" y="22021"/>
                  </a:lnTo>
                  <a:lnTo>
                    <a:pt x="636193" y="21932"/>
                  </a:lnTo>
                  <a:lnTo>
                    <a:pt x="636397" y="21780"/>
                  </a:lnTo>
                  <a:lnTo>
                    <a:pt x="637387" y="21183"/>
                  </a:lnTo>
                  <a:lnTo>
                    <a:pt x="637628" y="21081"/>
                  </a:lnTo>
                  <a:lnTo>
                    <a:pt x="637832" y="20929"/>
                  </a:lnTo>
                  <a:lnTo>
                    <a:pt x="638073" y="20789"/>
                  </a:lnTo>
                  <a:lnTo>
                    <a:pt x="638327" y="20688"/>
                  </a:lnTo>
                  <a:lnTo>
                    <a:pt x="638822" y="20383"/>
                  </a:lnTo>
                  <a:lnTo>
                    <a:pt x="639076" y="20294"/>
                  </a:lnTo>
                  <a:lnTo>
                    <a:pt x="639267" y="20142"/>
                  </a:lnTo>
                  <a:lnTo>
                    <a:pt x="639521" y="20040"/>
                  </a:lnTo>
                  <a:lnTo>
                    <a:pt x="639762" y="19888"/>
                  </a:lnTo>
                  <a:lnTo>
                    <a:pt x="640257" y="19697"/>
                  </a:lnTo>
                  <a:lnTo>
                    <a:pt x="640511" y="19545"/>
                  </a:lnTo>
                  <a:lnTo>
                    <a:pt x="640753" y="19443"/>
                  </a:lnTo>
                  <a:lnTo>
                    <a:pt x="640956" y="19291"/>
                  </a:lnTo>
                  <a:lnTo>
                    <a:pt x="641705" y="18999"/>
                  </a:lnTo>
                  <a:lnTo>
                    <a:pt x="641946" y="18846"/>
                  </a:lnTo>
                  <a:lnTo>
                    <a:pt x="642200" y="18757"/>
                  </a:lnTo>
                  <a:lnTo>
                    <a:pt x="642391" y="18656"/>
                  </a:lnTo>
                  <a:lnTo>
                    <a:pt x="642645" y="18554"/>
                  </a:lnTo>
                  <a:lnTo>
                    <a:pt x="642886" y="18402"/>
                  </a:lnTo>
                  <a:lnTo>
                    <a:pt x="643636" y="18110"/>
                  </a:lnTo>
                  <a:lnTo>
                    <a:pt x="643839" y="18008"/>
                  </a:lnTo>
                  <a:lnTo>
                    <a:pt x="645071" y="17513"/>
                  </a:lnTo>
                  <a:lnTo>
                    <a:pt x="645274" y="17411"/>
                  </a:lnTo>
                  <a:lnTo>
                    <a:pt x="646518" y="16916"/>
                  </a:lnTo>
                  <a:lnTo>
                    <a:pt x="646709" y="16814"/>
                  </a:lnTo>
                  <a:lnTo>
                    <a:pt x="646963" y="16713"/>
                  </a:lnTo>
                  <a:lnTo>
                    <a:pt x="647204" y="16662"/>
                  </a:lnTo>
                  <a:lnTo>
                    <a:pt x="647953" y="16370"/>
                  </a:lnTo>
                  <a:lnTo>
                    <a:pt x="648144" y="16268"/>
                  </a:lnTo>
                  <a:lnTo>
                    <a:pt x="648398" y="16217"/>
                  </a:lnTo>
                  <a:lnTo>
                    <a:pt x="649147" y="15925"/>
                  </a:lnTo>
                  <a:lnTo>
                    <a:pt x="649389" y="15874"/>
                  </a:lnTo>
                  <a:lnTo>
                    <a:pt x="649592" y="15773"/>
                  </a:lnTo>
                  <a:lnTo>
                    <a:pt x="649833" y="15671"/>
                  </a:lnTo>
                  <a:lnTo>
                    <a:pt x="650087" y="15620"/>
                  </a:lnTo>
                  <a:lnTo>
                    <a:pt x="650582" y="15430"/>
                  </a:lnTo>
                  <a:lnTo>
                    <a:pt x="650824" y="15379"/>
                  </a:lnTo>
                  <a:lnTo>
                    <a:pt x="651078" y="15278"/>
                  </a:lnTo>
                  <a:lnTo>
                    <a:pt x="651281" y="15176"/>
                  </a:lnTo>
                  <a:lnTo>
                    <a:pt x="651522" y="15125"/>
                  </a:lnTo>
                  <a:lnTo>
                    <a:pt x="652017" y="14935"/>
                  </a:lnTo>
                  <a:lnTo>
                    <a:pt x="652272" y="14884"/>
                  </a:lnTo>
                  <a:lnTo>
                    <a:pt x="652513" y="14782"/>
                  </a:lnTo>
                  <a:lnTo>
                    <a:pt x="652716" y="14731"/>
                  </a:lnTo>
                  <a:lnTo>
                    <a:pt x="652957" y="14630"/>
                  </a:lnTo>
                  <a:lnTo>
                    <a:pt x="653211" y="14579"/>
                  </a:lnTo>
                  <a:lnTo>
                    <a:pt x="653453" y="14490"/>
                  </a:lnTo>
                  <a:lnTo>
                    <a:pt x="653707" y="14439"/>
                  </a:lnTo>
                  <a:lnTo>
                    <a:pt x="653948" y="14338"/>
                  </a:lnTo>
                  <a:lnTo>
                    <a:pt x="654151" y="14287"/>
                  </a:lnTo>
                  <a:lnTo>
                    <a:pt x="654405" y="14185"/>
                  </a:lnTo>
                  <a:lnTo>
                    <a:pt x="654646" y="14135"/>
                  </a:lnTo>
                  <a:lnTo>
                    <a:pt x="654900" y="14033"/>
                  </a:lnTo>
                  <a:lnTo>
                    <a:pt x="655142" y="13995"/>
                  </a:lnTo>
                  <a:lnTo>
                    <a:pt x="655396" y="13893"/>
                  </a:lnTo>
                  <a:lnTo>
                    <a:pt x="655586" y="13842"/>
                  </a:lnTo>
                  <a:lnTo>
                    <a:pt x="655840" y="13741"/>
                  </a:lnTo>
                  <a:lnTo>
                    <a:pt x="656336" y="13639"/>
                  </a:lnTo>
                  <a:lnTo>
                    <a:pt x="656589" y="13538"/>
                  </a:lnTo>
                  <a:lnTo>
                    <a:pt x="656831" y="13487"/>
                  </a:lnTo>
                  <a:lnTo>
                    <a:pt x="657034" y="13398"/>
                  </a:lnTo>
                  <a:lnTo>
                    <a:pt x="657529" y="13296"/>
                  </a:lnTo>
                  <a:lnTo>
                    <a:pt x="657771" y="13195"/>
                  </a:lnTo>
                  <a:lnTo>
                    <a:pt x="658266" y="13093"/>
                  </a:lnTo>
                  <a:lnTo>
                    <a:pt x="658469" y="12992"/>
                  </a:lnTo>
                  <a:lnTo>
                    <a:pt x="658964" y="12903"/>
                  </a:lnTo>
                  <a:lnTo>
                    <a:pt x="659218" y="12801"/>
                  </a:lnTo>
                  <a:lnTo>
                    <a:pt x="659714" y="12699"/>
                  </a:lnTo>
                  <a:lnTo>
                    <a:pt x="659904" y="12598"/>
                  </a:lnTo>
                  <a:lnTo>
                    <a:pt x="660400" y="12496"/>
                  </a:lnTo>
                  <a:lnTo>
                    <a:pt x="660653" y="12407"/>
                  </a:lnTo>
                  <a:lnTo>
                    <a:pt x="661390" y="12255"/>
                  </a:lnTo>
                  <a:lnTo>
                    <a:pt x="661593" y="12153"/>
                  </a:lnTo>
                  <a:lnTo>
                    <a:pt x="662584" y="11950"/>
                  </a:lnTo>
                  <a:lnTo>
                    <a:pt x="662838" y="11861"/>
                  </a:lnTo>
                  <a:lnTo>
                    <a:pt x="663028" y="11810"/>
                  </a:lnTo>
                  <a:lnTo>
                    <a:pt x="663778" y="11658"/>
                  </a:lnTo>
                  <a:lnTo>
                    <a:pt x="664019" y="11556"/>
                  </a:lnTo>
                  <a:lnTo>
                    <a:pt x="664273" y="11506"/>
                  </a:lnTo>
                  <a:lnTo>
                    <a:pt x="664476" y="11455"/>
                  </a:lnTo>
                  <a:lnTo>
                    <a:pt x="665467" y="11264"/>
                  </a:lnTo>
                  <a:lnTo>
                    <a:pt x="665708" y="11163"/>
                  </a:lnTo>
                  <a:lnTo>
                    <a:pt x="665911" y="11112"/>
                  </a:lnTo>
                  <a:lnTo>
                    <a:pt x="667156" y="10858"/>
                  </a:lnTo>
                  <a:lnTo>
                    <a:pt x="667346" y="10820"/>
                  </a:lnTo>
                  <a:lnTo>
                    <a:pt x="667842" y="10718"/>
                  </a:lnTo>
                  <a:lnTo>
                    <a:pt x="668096" y="10617"/>
                  </a:lnTo>
                  <a:lnTo>
                    <a:pt x="668591" y="10515"/>
                  </a:lnTo>
                  <a:lnTo>
                    <a:pt x="668782" y="10464"/>
                  </a:lnTo>
                  <a:lnTo>
                    <a:pt x="670026" y="10223"/>
                  </a:lnTo>
                  <a:lnTo>
                    <a:pt x="670229" y="10172"/>
                  </a:lnTo>
                  <a:lnTo>
                    <a:pt x="671715" y="9867"/>
                  </a:lnTo>
                  <a:lnTo>
                    <a:pt x="671918" y="9817"/>
                  </a:lnTo>
                  <a:lnTo>
                    <a:pt x="673150" y="9575"/>
                  </a:lnTo>
                  <a:lnTo>
                    <a:pt x="673353" y="9524"/>
                  </a:lnTo>
                  <a:lnTo>
                    <a:pt x="674090" y="9372"/>
                  </a:lnTo>
                  <a:lnTo>
                    <a:pt x="674344" y="9372"/>
                  </a:lnTo>
                  <a:lnTo>
                    <a:pt x="674585" y="9321"/>
                  </a:lnTo>
                  <a:lnTo>
                    <a:pt x="674789" y="9270"/>
                  </a:lnTo>
                  <a:lnTo>
                    <a:pt x="676033" y="9029"/>
                  </a:lnTo>
                  <a:lnTo>
                    <a:pt x="676224" y="8978"/>
                  </a:lnTo>
                  <a:lnTo>
                    <a:pt x="676719" y="8877"/>
                  </a:lnTo>
                  <a:lnTo>
                    <a:pt x="676973" y="8877"/>
                  </a:lnTo>
                  <a:lnTo>
                    <a:pt x="677468" y="8775"/>
                  </a:lnTo>
                  <a:lnTo>
                    <a:pt x="677672" y="8724"/>
                  </a:lnTo>
                  <a:lnTo>
                    <a:pt x="678408" y="8585"/>
                  </a:lnTo>
                  <a:lnTo>
                    <a:pt x="678662" y="8585"/>
                  </a:lnTo>
                  <a:lnTo>
                    <a:pt x="678903" y="8534"/>
                  </a:lnTo>
                  <a:lnTo>
                    <a:pt x="679107" y="8483"/>
                  </a:lnTo>
                  <a:lnTo>
                    <a:pt x="679856" y="8331"/>
                  </a:lnTo>
                  <a:lnTo>
                    <a:pt x="680097" y="8331"/>
                  </a:lnTo>
                  <a:lnTo>
                    <a:pt x="680351" y="8280"/>
                  </a:lnTo>
                  <a:lnTo>
                    <a:pt x="680542" y="8229"/>
                  </a:lnTo>
                  <a:lnTo>
                    <a:pt x="681291" y="8089"/>
                  </a:lnTo>
                  <a:lnTo>
                    <a:pt x="681532" y="8089"/>
                  </a:lnTo>
                  <a:lnTo>
                    <a:pt x="682028" y="7988"/>
                  </a:lnTo>
                  <a:lnTo>
                    <a:pt x="682231" y="7937"/>
                  </a:lnTo>
                  <a:lnTo>
                    <a:pt x="682485" y="7886"/>
                  </a:lnTo>
                  <a:lnTo>
                    <a:pt x="682726" y="7886"/>
                  </a:lnTo>
                  <a:lnTo>
                    <a:pt x="683475" y="7734"/>
                  </a:lnTo>
                  <a:lnTo>
                    <a:pt x="683666" y="7734"/>
                  </a:lnTo>
                  <a:lnTo>
                    <a:pt x="684415" y="7594"/>
                  </a:lnTo>
                  <a:lnTo>
                    <a:pt x="684657" y="7594"/>
                  </a:lnTo>
                  <a:lnTo>
                    <a:pt x="684911" y="7543"/>
                  </a:lnTo>
                  <a:lnTo>
                    <a:pt x="685114" y="7492"/>
                  </a:lnTo>
                  <a:lnTo>
                    <a:pt x="685355" y="7442"/>
                  </a:lnTo>
                  <a:lnTo>
                    <a:pt x="685609" y="7442"/>
                  </a:lnTo>
                  <a:lnTo>
                    <a:pt x="686346" y="7289"/>
                  </a:lnTo>
                  <a:lnTo>
                    <a:pt x="686549" y="7289"/>
                  </a:lnTo>
                  <a:lnTo>
                    <a:pt x="687044" y="7188"/>
                  </a:lnTo>
                  <a:lnTo>
                    <a:pt x="687285" y="7188"/>
                  </a:lnTo>
                  <a:lnTo>
                    <a:pt x="687793" y="7099"/>
                  </a:lnTo>
                  <a:lnTo>
                    <a:pt x="687984" y="7048"/>
                  </a:lnTo>
                  <a:lnTo>
                    <a:pt x="688238" y="7048"/>
                  </a:lnTo>
                  <a:lnTo>
                    <a:pt x="688733" y="6946"/>
                  </a:lnTo>
                  <a:lnTo>
                    <a:pt x="688975" y="6946"/>
                  </a:lnTo>
                  <a:lnTo>
                    <a:pt x="689228" y="6896"/>
                  </a:lnTo>
                  <a:lnTo>
                    <a:pt x="689419" y="6845"/>
                  </a:lnTo>
                  <a:lnTo>
                    <a:pt x="689673" y="6845"/>
                  </a:lnTo>
                  <a:lnTo>
                    <a:pt x="690168" y="6743"/>
                  </a:lnTo>
                  <a:lnTo>
                    <a:pt x="690422" y="6743"/>
                  </a:lnTo>
                  <a:lnTo>
                    <a:pt x="690664" y="6692"/>
                  </a:lnTo>
                  <a:lnTo>
                    <a:pt x="690867" y="6642"/>
                  </a:lnTo>
                  <a:lnTo>
                    <a:pt x="691108" y="6642"/>
                  </a:lnTo>
                  <a:lnTo>
                    <a:pt x="691603" y="6553"/>
                  </a:lnTo>
                  <a:lnTo>
                    <a:pt x="691857" y="6553"/>
                  </a:lnTo>
                  <a:lnTo>
                    <a:pt x="692353" y="6451"/>
                  </a:lnTo>
                  <a:lnTo>
                    <a:pt x="692556" y="6451"/>
                  </a:lnTo>
                  <a:lnTo>
                    <a:pt x="692797" y="6400"/>
                  </a:lnTo>
                  <a:lnTo>
                    <a:pt x="693051" y="6400"/>
                  </a:lnTo>
                  <a:lnTo>
                    <a:pt x="693547" y="6299"/>
                  </a:lnTo>
                  <a:lnTo>
                    <a:pt x="693788" y="6299"/>
                  </a:lnTo>
                  <a:lnTo>
                    <a:pt x="693991" y="6248"/>
                  </a:lnTo>
                  <a:lnTo>
                    <a:pt x="694232" y="6197"/>
                  </a:lnTo>
                  <a:lnTo>
                    <a:pt x="694486" y="6197"/>
                  </a:lnTo>
                  <a:lnTo>
                    <a:pt x="694728" y="6146"/>
                  </a:lnTo>
                  <a:lnTo>
                    <a:pt x="694982" y="6146"/>
                  </a:lnTo>
                  <a:lnTo>
                    <a:pt x="695223" y="6095"/>
                  </a:lnTo>
                  <a:lnTo>
                    <a:pt x="695426" y="6057"/>
                  </a:lnTo>
                  <a:lnTo>
                    <a:pt x="695680" y="6057"/>
                  </a:lnTo>
                  <a:lnTo>
                    <a:pt x="695921" y="6007"/>
                  </a:lnTo>
                  <a:lnTo>
                    <a:pt x="696175" y="6007"/>
                  </a:lnTo>
                  <a:lnTo>
                    <a:pt x="696671" y="5905"/>
                  </a:lnTo>
                  <a:lnTo>
                    <a:pt x="696861" y="5905"/>
                  </a:lnTo>
                  <a:lnTo>
                    <a:pt x="697115" y="5854"/>
                  </a:lnTo>
                  <a:lnTo>
                    <a:pt x="697357" y="5854"/>
                  </a:lnTo>
                  <a:lnTo>
                    <a:pt x="697611" y="5803"/>
                  </a:lnTo>
                  <a:lnTo>
                    <a:pt x="697864" y="5803"/>
                  </a:lnTo>
                  <a:lnTo>
                    <a:pt x="698106" y="5753"/>
                  </a:lnTo>
                  <a:lnTo>
                    <a:pt x="698309" y="5702"/>
                  </a:lnTo>
                  <a:lnTo>
                    <a:pt x="698550" y="5702"/>
                  </a:lnTo>
                  <a:lnTo>
                    <a:pt x="698804" y="5651"/>
                  </a:lnTo>
                  <a:lnTo>
                    <a:pt x="699046" y="5651"/>
                  </a:lnTo>
                  <a:lnTo>
                    <a:pt x="699300" y="5600"/>
                  </a:lnTo>
                  <a:lnTo>
                    <a:pt x="699541" y="5600"/>
                  </a:lnTo>
                  <a:lnTo>
                    <a:pt x="699744" y="5549"/>
                  </a:lnTo>
                  <a:lnTo>
                    <a:pt x="699985" y="5549"/>
                  </a:lnTo>
                  <a:lnTo>
                    <a:pt x="700493" y="5460"/>
                  </a:lnTo>
                  <a:lnTo>
                    <a:pt x="700735" y="5460"/>
                  </a:lnTo>
                  <a:lnTo>
                    <a:pt x="700989" y="5410"/>
                  </a:lnTo>
                  <a:lnTo>
                    <a:pt x="701179" y="5410"/>
                  </a:lnTo>
                  <a:lnTo>
                    <a:pt x="701433" y="5359"/>
                  </a:lnTo>
                  <a:lnTo>
                    <a:pt x="701675" y="5359"/>
                  </a:lnTo>
                  <a:lnTo>
                    <a:pt x="701928" y="5308"/>
                  </a:lnTo>
                  <a:lnTo>
                    <a:pt x="702170" y="5308"/>
                  </a:lnTo>
                  <a:lnTo>
                    <a:pt x="702424" y="5257"/>
                  </a:lnTo>
                  <a:lnTo>
                    <a:pt x="702665" y="5257"/>
                  </a:lnTo>
                  <a:lnTo>
                    <a:pt x="702868" y="5206"/>
                  </a:lnTo>
                  <a:lnTo>
                    <a:pt x="703122" y="5206"/>
                  </a:lnTo>
                  <a:lnTo>
                    <a:pt x="703364" y="5156"/>
                  </a:lnTo>
                  <a:lnTo>
                    <a:pt x="703618" y="5156"/>
                  </a:lnTo>
                  <a:lnTo>
                    <a:pt x="703859" y="5105"/>
                  </a:lnTo>
                  <a:lnTo>
                    <a:pt x="704113" y="5105"/>
                  </a:lnTo>
                  <a:lnTo>
                    <a:pt x="704303" y="5054"/>
                  </a:lnTo>
                  <a:lnTo>
                    <a:pt x="704557" y="5054"/>
                  </a:lnTo>
                  <a:lnTo>
                    <a:pt x="704799" y="5003"/>
                  </a:lnTo>
                  <a:lnTo>
                    <a:pt x="705053" y="5003"/>
                  </a:lnTo>
                  <a:lnTo>
                    <a:pt x="705294" y="4965"/>
                  </a:lnTo>
                  <a:lnTo>
                    <a:pt x="705548" y="4965"/>
                  </a:lnTo>
                  <a:lnTo>
                    <a:pt x="705751" y="4914"/>
                  </a:lnTo>
                  <a:lnTo>
                    <a:pt x="705992" y="4914"/>
                  </a:lnTo>
                  <a:lnTo>
                    <a:pt x="706247" y="4864"/>
                  </a:lnTo>
                  <a:lnTo>
                    <a:pt x="706488" y="4864"/>
                  </a:lnTo>
                  <a:lnTo>
                    <a:pt x="706742" y="4813"/>
                  </a:lnTo>
                  <a:lnTo>
                    <a:pt x="706983" y="4813"/>
                  </a:lnTo>
                  <a:lnTo>
                    <a:pt x="707186" y="4762"/>
                  </a:lnTo>
                  <a:lnTo>
                    <a:pt x="707428" y="4762"/>
                  </a:lnTo>
                  <a:lnTo>
                    <a:pt x="707682" y="4711"/>
                  </a:lnTo>
                  <a:lnTo>
                    <a:pt x="707923" y="4711"/>
                  </a:lnTo>
                  <a:lnTo>
                    <a:pt x="708177" y="4660"/>
                  </a:lnTo>
                  <a:lnTo>
                    <a:pt x="708621" y="4660"/>
                  </a:lnTo>
                  <a:lnTo>
                    <a:pt x="708875" y="4610"/>
                  </a:lnTo>
                  <a:lnTo>
                    <a:pt x="709117" y="4610"/>
                  </a:lnTo>
                  <a:lnTo>
                    <a:pt x="709371" y="4559"/>
                  </a:lnTo>
                  <a:lnTo>
                    <a:pt x="709612" y="4559"/>
                  </a:lnTo>
                  <a:lnTo>
                    <a:pt x="709866" y="4508"/>
                  </a:lnTo>
                  <a:lnTo>
                    <a:pt x="710057" y="4508"/>
                  </a:lnTo>
                  <a:lnTo>
                    <a:pt x="710311" y="4470"/>
                  </a:lnTo>
                  <a:lnTo>
                    <a:pt x="710806" y="4470"/>
                  </a:lnTo>
                  <a:lnTo>
                    <a:pt x="711060" y="4419"/>
                  </a:lnTo>
                  <a:lnTo>
                    <a:pt x="711301" y="4419"/>
                  </a:lnTo>
                  <a:lnTo>
                    <a:pt x="711555" y="4368"/>
                  </a:lnTo>
                  <a:lnTo>
                    <a:pt x="711746" y="4368"/>
                  </a:lnTo>
                  <a:lnTo>
                    <a:pt x="712000" y="4317"/>
                  </a:lnTo>
                  <a:lnTo>
                    <a:pt x="712495" y="4317"/>
                  </a:lnTo>
                  <a:lnTo>
                    <a:pt x="712736" y="4267"/>
                  </a:lnTo>
                  <a:lnTo>
                    <a:pt x="712990" y="4267"/>
                  </a:lnTo>
                  <a:lnTo>
                    <a:pt x="713193" y="4216"/>
                  </a:lnTo>
                  <a:lnTo>
                    <a:pt x="713435" y="4216"/>
                  </a:lnTo>
                  <a:lnTo>
                    <a:pt x="713689" y="4165"/>
                  </a:lnTo>
                  <a:lnTo>
                    <a:pt x="714184" y="4165"/>
                  </a:lnTo>
                  <a:lnTo>
                    <a:pt x="714425" y="4114"/>
                  </a:lnTo>
                  <a:lnTo>
                    <a:pt x="714628" y="4114"/>
                  </a:lnTo>
                  <a:lnTo>
                    <a:pt x="714870" y="4063"/>
                  </a:lnTo>
                  <a:lnTo>
                    <a:pt x="715365" y="4063"/>
                  </a:lnTo>
                  <a:lnTo>
                    <a:pt x="715619" y="4013"/>
                  </a:lnTo>
                  <a:lnTo>
                    <a:pt x="715860" y="4013"/>
                  </a:lnTo>
                  <a:lnTo>
                    <a:pt x="716064" y="3962"/>
                  </a:lnTo>
                  <a:lnTo>
                    <a:pt x="716559" y="3962"/>
                  </a:lnTo>
                  <a:lnTo>
                    <a:pt x="716813" y="3924"/>
                  </a:lnTo>
                  <a:lnTo>
                    <a:pt x="717308" y="3924"/>
                  </a:lnTo>
                  <a:lnTo>
                    <a:pt x="717499" y="3873"/>
                  </a:lnTo>
                  <a:lnTo>
                    <a:pt x="717753" y="3873"/>
                  </a:lnTo>
                  <a:lnTo>
                    <a:pt x="717994" y="3822"/>
                  </a:lnTo>
                  <a:lnTo>
                    <a:pt x="718502" y="3822"/>
                  </a:lnTo>
                  <a:lnTo>
                    <a:pt x="718743" y="3771"/>
                  </a:lnTo>
                  <a:lnTo>
                    <a:pt x="719188" y="3771"/>
                  </a:lnTo>
                  <a:lnTo>
                    <a:pt x="719442" y="3721"/>
                  </a:lnTo>
                  <a:lnTo>
                    <a:pt x="719683" y="3721"/>
                  </a:lnTo>
                  <a:lnTo>
                    <a:pt x="719937" y="3670"/>
                  </a:lnTo>
                  <a:lnTo>
                    <a:pt x="720382" y="3670"/>
                  </a:lnTo>
                  <a:lnTo>
                    <a:pt x="720623" y="3619"/>
                  </a:lnTo>
                  <a:lnTo>
                    <a:pt x="721131" y="3619"/>
                  </a:lnTo>
                  <a:lnTo>
                    <a:pt x="721372" y="3568"/>
                  </a:lnTo>
                  <a:lnTo>
                    <a:pt x="721867" y="3568"/>
                  </a:lnTo>
                  <a:lnTo>
                    <a:pt x="722071" y="3517"/>
                  </a:lnTo>
                  <a:lnTo>
                    <a:pt x="722566" y="3517"/>
                  </a:lnTo>
                  <a:lnTo>
                    <a:pt x="722807" y="3467"/>
                  </a:lnTo>
                  <a:lnTo>
                    <a:pt x="723061" y="3467"/>
                  </a:lnTo>
                  <a:lnTo>
                    <a:pt x="723303" y="3416"/>
                  </a:lnTo>
                  <a:lnTo>
                    <a:pt x="723760" y="3416"/>
                  </a:lnTo>
                  <a:lnTo>
                    <a:pt x="724001" y="3378"/>
                  </a:lnTo>
                  <a:lnTo>
                    <a:pt x="724496" y="3378"/>
                  </a:lnTo>
                  <a:lnTo>
                    <a:pt x="724750" y="3327"/>
                  </a:lnTo>
                  <a:lnTo>
                    <a:pt x="725436" y="3327"/>
                  </a:lnTo>
                  <a:lnTo>
                    <a:pt x="725690" y="3276"/>
                  </a:lnTo>
                  <a:lnTo>
                    <a:pt x="726186" y="3276"/>
                  </a:lnTo>
                  <a:lnTo>
                    <a:pt x="726389" y="3225"/>
                  </a:lnTo>
                  <a:lnTo>
                    <a:pt x="726884" y="3225"/>
                  </a:lnTo>
                  <a:lnTo>
                    <a:pt x="727125" y="3174"/>
                  </a:lnTo>
                  <a:lnTo>
                    <a:pt x="727621" y="3174"/>
                  </a:lnTo>
                  <a:lnTo>
                    <a:pt x="727824" y="3124"/>
                  </a:lnTo>
                  <a:lnTo>
                    <a:pt x="728319" y="3124"/>
                  </a:lnTo>
                  <a:lnTo>
                    <a:pt x="728560" y="3073"/>
                  </a:lnTo>
                  <a:lnTo>
                    <a:pt x="729259" y="3073"/>
                  </a:lnTo>
                  <a:lnTo>
                    <a:pt x="729513" y="3022"/>
                  </a:lnTo>
                  <a:lnTo>
                    <a:pt x="730008" y="3022"/>
                  </a:lnTo>
                  <a:lnTo>
                    <a:pt x="730250" y="2971"/>
                  </a:lnTo>
                  <a:lnTo>
                    <a:pt x="730694" y="2971"/>
                  </a:lnTo>
                  <a:lnTo>
                    <a:pt x="730948" y="2920"/>
                  </a:lnTo>
                  <a:lnTo>
                    <a:pt x="731697" y="2920"/>
                  </a:lnTo>
                  <a:lnTo>
                    <a:pt x="731939" y="2882"/>
                  </a:lnTo>
                  <a:lnTo>
                    <a:pt x="732383" y="2882"/>
                  </a:lnTo>
                  <a:lnTo>
                    <a:pt x="732637" y="2832"/>
                  </a:lnTo>
                  <a:lnTo>
                    <a:pt x="733374" y="2832"/>
                  </a:lnTo>
                  <a:lnTo>
                    <a:pt x="733628" y="2781"/>
                  </a:lnTo>
                  <a:lnTo>
                    <a:pt x="734326" y="2781"/>
                  </a:lnTo>
                  <a:lnTo>
                    <a:pt x="734567" y="2730"/>
                  </a:lnTo>
                  <a:lnTo>
                    <a:pt x="735063" y="2730"/>
                  </a:lnTo>
                  <a:lnTo>
                    <a:pt x="735266" y="2679"/>
                  </a:lnTo>
                  <a:lnTo>
                    <a:pt x="736003" y="2679"/>
                  </a:lnTo>
                  <a:lnTo>
                    <a:pt x="736257" y="2628"/>
                  </a:lnTo>
                  <a:lnTo>
                    <a:pt x="736955" y="2628"/>
                  </a:lnTo>
                  <a:lnTo>
                    <a:pt x="737196" y="2578"/>
                  </a:lnTo>
                  <a:lnTo>
                    <a:pt x="737946" y="2578"/>
                  </a:lnTo>
                  <a:lnTo>
                    <a:pt x="738136" y="2527"/>
                  </a:lnTo>
                  <a:lnTo>
                    <a:pt x="738886" y="2527"/>
                  </a:lnTo>
                  <a:lnTo>
                    <a:pt x="739139" y="2476"/>
                  </a:lnTo>
                  <a:lnTo>
                    <a:pt x="739825" y="2476"/>
                  </a:lnTo>
                  <a:lnTo>
                    <a:pt x="740079" y="2425"/>
                  </a:lnTo>
                  <a:lnTo>
                    <a:pt x="740816" y="2425"/>
                  </a:lnTo>
                  <a:lnTo>
                    <a:pt x="741019" y="2374"/>
                  </a:lnTo>
                  <a:lnTo>
                    <a:pt x="742010" y="2374"/>
                  </a:lnTo>
                  <a:lnTo>
                    <a:pt x="742264" y="2336"/>
                  </a:lnTo>
                  <a:lnTo>
                    <a:pt x="742950" y="2336"/>
                  </a:lnTo>
                  <a:lnTo>
                    <a:pt x="743203" y="2285"/>
                  </a:lnTo>
                  <a:lnTo>
                    <a:pt x="744143" y="2285"/>
                  </a:lnTo>
                  <a:lnTo>
                    <a:pt x="744397" y="2235"/>
                  </a:lnTo>
                  <a:lnTo>
                    <a:pt x="745134" y="2235"/>
                  </a:lnTo>
                  <a:lnTo>
                    <a:pt x="745388" y="2184"/>
                  </a:lnTo>
                  <a:lnTo>
                    <a:pt x="746328" y="2184"/>
                  </a:lnTo>
                  <a:lnTo>
                    <a:pt x="746569" y="2133"/>
                  </a:lnTo>
                  <a:lnTo>
                    <a:pt x="747522" y="2133"/>
                  </a:lnTo>
                  <a:lnTo>
                    <a:pt x="747763" y="2082"/>
                  </a:lnTo>
                  <a:lnTo>
                    <a:pt x="748703" y="2082"/>
                  </a:lnTo>
                  <a:lnTo>
                    <a:pt x="748957" y="2031"/>
                  </a:lnTo>
                  <a:lnTo>
                    <a:pt x="749896" y="2031"/>
                  </a:lnTo>
                  <a:lnTo>
                    <a:pt x="750150" y="1981"/>
                  </a:lnTo>
                  <a:lnTo>
                    <a:pt x="751141" y="1981"/>
                  </a:lnTo>
                  <a:lnTo>
                    <a:pt x="751332" y="1930"/>
                  </a:lnTo>
                  <a:lnTo>
                    <a:pt x="752335" y="1930"/>
                  </a:lnTo>
                  <a:lnTo>
                    <a:pt x="752576" y="1879"/>
                  </a:lnTo>
                  <a:lnTo>
                    <a:pt x="753516" y="1879"/>
                  </a:lnTo>
                  <a:lnTo>
                    <a:pt x="753770" y="1828"/>
                  </a:lnTo>
                  <a:lnTo>
                    <a:pt x="754964" y="1828"/>
                  </a:lnTo>
                  <a:lnTo>
                    <a:pt x="755205" y="1790"/>
                  </a:lnTo>
                  <a:lnTo>
                    <a:pt x="756399" y="1790"/>
                  </a:lnTo>
                  <a:lnTo>
                    <a:pt x="756640" y="1739"/>
                  </a:lnTo>
                  <a:lnTo>
                    <a:pt x="757834" y="1739"/>
                  </a:lnTo>
                  <a:lnTo>
                    <a:pt x="758088" y="1689"/>
                  </a:lnTo>
                  <a:lnTo>
                    <a:pt x="759269" y="1689"/>
                  </a:lnTo>
                  <a:lnTo>
                    <a:pt x="759523" y="1638"/>
                  </a:lnTo>
                  <a:lnTo>
                    <a:pt x="760717" y="1638"/>
                  </a:lnTo>
                  <a:lnTo>
                    <a:pt x="760958" y="1587"/>
                  </a:lnTo>
                  <a:lnTo>
                    <a:pt x="762406" y="1587"/>
                  </a:lnTo>
                  <a:lnTo>
                    <a:pt x="762647" y="1536"/>
                  </a:lnTo>
                  <a:lnTo>
                    <a:pt x="763841" y="1536"/>
                  </a:lnTo>
                  <a:lnTo>
                    <a:pt x="764082" y="1485"/>
                  </a:lnTo>
                  <a:lnTo>
                    <a:pt x="765530" y="1485"/>
                  </a:lnTo>
                  <a:lnTo>
                    <a:pt x="765771" y="1435"/>
                  </a:lnTo>
                  <a:lnTo>
                    <a:pt x="767207" y="1435"/>
                  </a:lnTo>
                  <a:lnTo>
                    <a:pt x="767461" y="1384"/>
                  </a:lnTo>
                  <a:lnTo>
                    <a:pt x="769099" y="1384"/>
                  </a:lnTo>
                  <a:lnTo>
                    <a:pt x="769340" y="1333"/>
                  </a:lnTo>
                  <a:lnTo>
                    <a:pt x="770788" y="1333"/>
                  </a:lnTo>
                  <a:lnTo>
                    <a:pt x="771029" y="1295"/>
                  </a:lnTo>
                  <a:lnTo>
                    <a:pt x="772718" y="1295"/>
                  </a:lnTo>
                  <a:lnTo>
                    <a:pt x="772972" y="1244"/>
                  </a:lnTo>
                  <a:lnTo>
                    <a:pt x="774903" y="1244"/>
                  </a:lnTo>
                  <a:lnTo>
                    <a:pt x="775106" y="1193"/>
                  </a:lnTo>
                  <a:lnTo>
                    <a:pt x="776782" y="1193"/>
                  </a:lnTo>
                  <a:lnTo>
                    <a:pt x="777036" y="1142"/>
                  </a:lnTo>
                  <a:lnTo>
                    <a:pt x="778967" y="1142"/>
                  </a:lnTo>
                  <a:lnTo>
                    <a:pt x="779221" y="1092"/>
                  </a:lnTo>
                  <a:lnTo>
                    <a:pt x="781354" y="1092"/>
                  </a:lnTo>
                  <a:lnTo>
                    <a:pt x="781596" y="1041"/>
                  </a:lnTo>
                  <a:lnTo>
                    <a:pt x="783780" y="1041"/>
                  </a:lnTo>
                  <a:lnTo>
                    <a:pt x="783983" y="990"/>
                  </a:lnTo>
                  <a:lnTo>
                    <a:pt x="786168" y="990"/>
                  </a:lnTo>
                  <a:lnTo>
                    <a:pt x="786409" y="939"/>
                  </a:lnTo>
                  <a:lnTo>
                    <a:pt x="788797" y="939"/>
                  </a:lnTo>
                  <a:lnTo>
                    <a:pt x="789038" y="888"/>
                  </a:lnTo>
                  <a:lnTo>
                    <a:pt x="791425" y="888"/>
                  </a:lnTo>
                  <a:lnTo>
                    <a:pt x="791667" y="838"/>
                  </a:lnTo>
                  <a:lnTo>
                    <a:pt x="794550" y="838"/>
                  </a:lnTo>
                  <a:lnTo>
                    <a:pt x="794791" y="787"/>
                  </a:lnTo>
                  <a:lnTo>
                    <a:pt x="797674" y="787"/>
                  </a:lnTo>
                  <a:lnTo>
                    <a:pt x="797915" y="749"/>
                  </a:lnTo>
                  <a:lnTo>
                    <a:pt x="801052" y="749"/>
                  </a:lnTo>
                  <a:lnTo>
                    <a:pt x="801293" y="698"/>
                  </a:lnTo>
                  <a:lnTo>
                    <a:pt x="804621" y="698"/>
                  </a:lnTo>
                  <a:lnTo>
                    <a:pt x="804862" y="647"/>
                  </a:lnTo>
                  <a:lnTo>
                    <a:pt x="808482" y="647"/>
                  </a:lnTo>
                  <a:lnTo>
                    <a:pt x="808736" y="596"/>
                  </a:lnTo>
                  <a:lnTo>
                    <a:pt x="812558" y="596"/>
                  </a:lnTo>
                  <a:lnTo>
                    <a:pt x="812800" y="546"/>
                  </a:lnTo>
                  <a:lnTo>
                    <a:pt x="817372" y="546"/>
                  </a:lnTo>
                  <a:lnTo>
                    <a:pt x="817613" y="495"/>
                  </a:lnTo>
                  <a:lnTo>
                    <a:pt x="822375" y="495"/>
                  </a:lnTo>
                  <a:lnTo>
                    <a:pt x="822629" y="444"/>
                  </a:lnTo>
                  <a:lnTo>
                    <a:pt x="827938" y="444"/>
                  </a:lnTo>
                  <a:lnTo>
                    <a:pt x="828128" y="393"/>
                  </a:lnTo>
                  <a:lnTo>
                    <a:pt x="834389" y="393"/>
                  </a:lnTo>
                  <a:lnTo>
                    <a:pt x="834631" y="342"/>
                  </a:lnTo>
                  <a:lnTo>
                    <a:pt x="841819" y="342"/>
                  </a:lnTo>
                  <a:lnTo>
                    <a:pt x="842073" y="292"/>
                  </a:lnTo>
                  <a:lnTo>
                    <a:pt x="850455" y="292"/>
                  </a:lnTo>
                  <a:lnTo>
                    <a:pt x="850709" y="241"/>
                  </a:lnTo>
                  <a:lnTo>
                    <a:pt x="861021" y="241"/>
                  </a:lnTo>
                  <a:lnTo>
                    <a:pt x="861275" y="203"/>
                  </a:lnTo>
                  <a:lnTo>
                    <a:pt x="874217" y="203"/>
                  </a:lnTo>
                  <a:lnTo>
                    <a:pt x="874471" y="152"/>
                  </a:lnTo>
                  <a:lnTo>
                    <a:pt x="892721" y="152"/>
                  </a:lnTo>
                  <a:lnTo>
                    <a:pt x="892924" y="101"/>
                  </a:lnTo>
                  <a:lnTo>
                    <a:pt x="922934" y="101"/>
                  </a:lnTo>
                  <a:lnTo>
                    <a:pt x="923188" y="50"/>
                  </a:lnTo>
                  <a:lnTo>
                    <a:pt x="1012926" y="50"/>
                  </a:lnTo>
                  <a:lnTo>
                    <a:pt x="1013180" y="0"/>
                  </a:lnTo>
                  <a:lnTo>
                    <a:pt x="1965629" y="0"/>
                  </a:lnTo>
                </a:path>
              </a:pathLst>
            </a:custGeom>
            <a:ln w="14287">
              <a:solidFill>
                <a:srgbClr val="8A36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98697" y="2610942"/>
              <a:ext cx="1965960" cy="43815"/>
            </a:xfrm>
            <a:custGeom>
              <a:avLst/>
              <a:gdLst/>
              <a:ahLst/>
              <a:cxnLst/>
              <a:rect l="l" t="t" r="r" b="b"/>
              <a:pathLst>
                <a:path w="1965960" h="43814">
                  <a:moveTo>
                    <a:pt x="0" y="43205"/>
                  </a:moveTo>
                  <a:lnTo>
                    <a:pt x="253" y="43154"/>
                  </a:lnTo>
                  <a:lnTo>
                    <a:pt x="495" y="43154"/>
                  </a:lnTo>
                  <a:lnTo>
                    <a:pt x="749" y="43103"/>
                  </a:lnTo>
                  <a:lnTo>
                    <a:pt x="952" y="43103"/>
                  </a:lnTo>
                  <a:lnTo>
                    <a:pt x="1193" y="43065"/>
                  </a:lnTo>
                  <a:lnTo>
                    <a:pt x="1943" y="43065"/>
                  </a:lnTo>
                  <a:lnTo>
                    <a:pt x="2184" y="43014"/>
                  </a:lnTo>
                  <a:lnTo>
                    <a:pt x="3124" y="43014"/>
                  </a:lnTo>
                  <a:lnTo>
                    <a:pt x="3378" y="42964"/>
                  </a:lnTo>
                  <a:lnTo>
                    <a:pt x="6946" y="42964"/>
                  </a:lnTo>
                  <a:lnTo>
                    <a:pt x="7200" y="42913"/>
                  </a:lnTo>
                  <a:lnTo>
                    <a:pt x="628954" y="42913"/>
                  </a:lnTo>
                  <a:lnTo>
                    <a:pt x="629196" y="42862"/>
                  </a:lnTo>
                  <a:lnTo>
                    <a:pt x="637628" y="42862"/>
                  </a:lnTo>
                  <a:lnTo>
                    <a:pt x="637832" y="42811"/>
                  </a:lnTo>
                  <a:lnTo>
                    <a:pt x="642391" y="42811"/>
                  </a:lnTo>
                  <a:lnTo>
                    <a:pt x="642645" y="42760"/>
                  </a:lnTo>
                  <a:lnTo>
                    <a:pt x="646010" y="42760"/>
                  </a:lnTo>
                  <a:lnTo>
                    <a:pt x="646264" y="42710"/>
                  </a:lnTo>
                  <a:lnTo>
                    <a:pt x="648893" y="42710"/>
                  </a:lnTo>
                  <a:lnTo>
                    <a:pt x="649147" y="42659"/>
                  </a:lnTo>
                  <a:lnTo>
                    <a:pt x="651078" y="42659"/>
                  </a:lnTo>
                  <a:lnTo>
                    <a:pt x="651281" y="42608"/>
                  </a:lnTo>
                  <a:lnTo>
                    <a:pt x="653211" y="42608"/>
                  </a:lnTo>
                  <a:lnTo>
                    <a:pt x="653453" y="42570"/>
                  </a:lnTo>
                  <a:lnTo>
                    <a:pt x="654900" y="42570"/>
                  </a:lnTo>
                  <a:lnTo>
                    <a:pt x="655142" y="42519"/>
                  </a:lnTo>
                  <a:lnTo>
                    <a:pt x="656589" y="42519"/>
                  </a:lnTo>
                  <a:lnTo>
                    <a:pt x="656831" y="42468"/>
                  </a:lnTo>
                  <a:lnTo>
                    <a:pt x="657771" y="42468"/>
                  </a:lnTo>
                  <a:lnTo>
                    <a:pt x="658025" y="42417"/>
                  </a:lnTo>
                  <a:lnTo>
                    <a:pt x="659218" y="42417"/>
                  </a:lnTo>
                  <a:lnTo>
                    <a:pt x="659460" y="42367"/>
                  </a:lnTo>
                  <a:lnTo>
                    <a:pt x="660400" y="42367"/>
                  </a:lnTo>
                  <a:lnTo>
                    <a:pt x="660653" y="42316"/>
                  </a:lnTo>
                  <a:lnTo>
                    <a:pt x="661593" y="42316"/>
                  </a:lnTo>
                  <a:lnTo>
                    <a:pt x="661847" y="42265"/>
                  </a:lnTo>
                  <a:lnTo>
                    <a:pt x="662584" y="42265"/>
                  </a:lnTo>
                  <a:lnTo>
                    <a:pt x="662838" y="42214"/>
                  </a:lnTo>
                  <a:lnTo>
                    <a:pt x="663524" y="42214"/>
                  </a:lnTo>
                  <a:lnTo>
                    <a:pt x="663778" y="42163"/>
                  </a:lnTo>
                  <a:lnTo>
                    <a:pt x="664476" y="42163"/>
                  </a:lnTo>
                  <a:lnTo>
                    <a:pt x="664717" y="42113"/>
                  </a:lnTo>
                  <a:lnTo>
                    <a:pt x="665467" y="42113"/>
                  </a:lnTo>
                  <a:lnTo>
                    <a:pt x="665708" y="42062"/>
                  </a:lnTo>
                  <a:lnTo>
                    <a:pt x="666153" y="42062"/>
                  </a:lnTo>
                  <a:lnTo>
                    <a:pt x="666407" y="42024"/>
                  </a:lnTo>
                  <a:lnTo>
                    <a:pt x="667156" y="42024"/>
                  </a:lnTo>
                  <a:lnTo>
                    <a:pt x="667346" y="41973"/>
                  </a:lnTo>
                  <a:lnTo>
                    <a:pt x="667842" y="41973"/>
                  </a:lnTo>
                  <a:lnTo>
                    <a:pt x="668096" y="41922"/>
                  </a:lnTo>
                  <a:lnTo>
                    <a:pt x="668591" y="41922"/>
                  </a:lnTo>
                  <a:lnTo>
                    <a:pt x="668782" y="41871"/>
                  </a:lnTo>
                  <a:lnTo>
                    <a:pt x="669289" y="41871"/>
                  </a:lnTo>
                  <a:lnTo>
                    <a:pt x="669531" y="41821"/>
                  </a:lnTo>
                  <a:lnTo>
                    <a:pt x="670026" y="41821"/>
                  </a:lnTo>
                  <a:lnTo>
                    <a:pt x="670229" y="41770"/>
                  </a:lnTo>
                  <a:lnTo>
                    <a:pt x="670471" y="41770"/>
                  </a:lnTo>
                  <a:lnTo>
                    <a:pt x="670725" y="41719"/>
                  </a:lnTo>
                  <a:lnTo>
                    <a:pt x="671220" y="41719"/>
                  </a:lnTo>
                  <a:lnTo>
                    <a:pt x="671461" y="41668"/>
                  </a:lnTo>
                  <a:lnTo>
                    <a:pt x="671918" y="41668"/>
                  </a:lnTo>
                  <a:lnTo>
                    <a:pt x="672160" y="41617"/>
                  </a:lnTo>
                  <a:lnTo>
                    <a:pt x="672414" y="41617"/>
                  </a:lnTo>
                  <a:lnTo>
                    <a:pt x="672655" y="41567"/>
                  </a:lnTo>
                  <a:lnTo>
                    <a:pt x="673150" y="41567"/>
                  </a:lnTo>
                  <a:lnTo>
                    <a:pt x="673353" y="41516"/>
                  </a:lnTo>
                  <a:lnTo>
                    <a:pt x="673595" y="41516"/>
                  </a:lnTo>
                  <a:lnTo>
                    <a:pt x="673849" y="41478"/>
                  </a:lnTo>
                  <a:lnTo>
                    <a:pt x="674090" y="41478"/>
                  </a:lnTo>
                  <a:lnTo>
                    <a:pt x="674344" y="41427"/>
                  </a:lnTo>
                  <a:lnTo>
                    <a:pt x="674585" y="41427"/>
                  </a:lnTo>
                  <a:lnTo>
                    <a:pt x="674789" y="41376"/>
                  </a:lnTo>
                  <a:lnTo>
                    <a:pt x="675284" y="41376"/>
                  </a:lnTo>
                  <a:lnTo>
                    <a:pt x="675538" y="41325"/>
                  </a:lnTo>
                  <a:lnTo>
                    <a:pt x="675779" y="41325"/>
                  </a:lnTo>
                  <a:lnTo>
                    <a:pt x="676033" y="41275"/>
                  </a:lnTo>
                  <a:lnTo>
                    <a:pt x="676224" y="41275"/>
                  </a:lnTo>
                  <a:lnTo>
                    <a:pt x="676478" y="41224"/>
                  </a:lnTo>
                  <a:lnTo>
                    <a:pt x="676719" y="41224"/>
                  </a:lnTo>
                  <a:lnTo>
                    <a:pt x="676973" y="41173"/>
                  </a:lnTo>
                  <a:lnTo>
                    <a:pt x="677227" y="41173"/>
                  </a:lnTo>
                  <a:lnTo>
                    <a:pt x="677468" y="41122"/>
                  </a:lnTo>
                  <a:lnTo>
                    <a:pt x="677672" y="41122"/>
                  </a:lnTo>
                  <a:lnTo>
                    <a:pt x="677913" y="41071"/>
                  </a:lnTo>
                  <a:lnTo>
                    <a:pt x="678167" y="41071"/>
                  </a:lnTo>
                  <a:lnTo>
                    <a:pt x="678408" y="41020"/>
                  </a:lnTo>
                  <a:lnTo>
                    <a:pt x="678662" y="41020"/>
                  </a:lnTo>
                  <a:lnTo>
                    <a:pt x="678903" y="40982"/>
                  </a:lnTo>
                  <a:lnTo>
                    <a:pt x="679107" y="40932"/>
                  </a:lnTo>
                  <a:lnTo>
                    <a:pt x="679348" y="40932"/>
                  </a:lnTo>
                  <a:lnTo>
                    <a:pt x="679602" y="40881"/>
                  </a:lnTo>
                  <a:lnTo>
                    <a:pt x="679856" y="40881"/>
                  </a:lnTo>
                  <a:lnTo>
                    <a:pt x="680097" y="40830"/>
                  </a:lnTo>
                  <a:lnTo>
                    <a:pt x="680351" y="40830"/>
                  </a:lnTo>
                  <a:lnTo>
                    <a:pt x="680542" y="40779"/>
                  </a:lnTo>
                  <a:lnTo>
                    <a:pt x="680796" y="40728"/>
                  </a:lnTo>
                  <a:lnTo>
                    <a:pt x="681037" y="40728"/>
                  </a:lnTo>
                  <a:lnTo>
                    <a:pt x="681291" y="40678"/>
                  </a:lnTo>
                  <a:lnTo>
                    <a:pt x="681532" y="40678"/>
                  </a:lnTo>
                  <a:lnTo>
                    <a:pt x="682028" y="40576"/>
                  </a:lnTo>
                  <a:lnTo>
                    <a:pt x="682231" y="40576"/>
                  </a:lnTo>
                  <a:lnTo>
                    <a:pt x="682726" y="40474"/>
                  </a:lnTo>
                  <a:lnTo>
                    <a:pt x="682980" y="40474"/>
                  </a:lnTo>
                  <a:lnTo>
                    <a:pt x="683475" y="40385"/>
                  </a:lnTo>
                  <a:lnTo>
                    <a:pt x="683666" y="40385"/>
                  </a:lnTo>
                  <a:lnTo>
                    <a:pt x="684161" y="40284"/>
                  </a:lnTo>
                  <a:lnTo>
                    <a:pt x="684415" y="40284"/>
                  </a:lnTo>
                  <a:lnTo>
                    <a:pt x="684911" y="40182"/>
                  </a:lnTo>
                  <a:lnTo>
                    <a:pt x="685114" y="40182"/>
                  </a:lnTo>
                  <a:lnTo>
                    <a:pt x="685850" y="40030"/>
                  </a:lnTo>
                  <a:lnTo>
                    <a:pt x="686104" y="40030"/>
                  </a:lnTo>
                  <a:lnTo>
                    <a:pt x="686346" y="39979"/>
                  </a:lnTo>
                  <a:lnTo>
                    <a:pt x="686549" y="39928"/>
                  </a:lnTo>
                  <a:lnTo>
                    <a:pt x="686790" y="39890"/>
                  </a:lnTo>
                  <a:lnTo>
                    <a:pt x="687044" y="39890"/>
                  </a:lnTo>
                  <a:lnTo>
                    <a:pt x="687793" y="39738"/>
                  </a:lnTo>
                  <a:lnTo>
                    <a:pt x="687984" y="39738"/>
                  </a:lnTo>
                  <a:lnTo>
                    <a:pt x="688975" y="39535"/>
                  </a:lnTo>
                  <a:lnTo>
                    <a:pt x="689228" y="39535"/>
                  </a:lnTo>
                  <a:lnTo>
                    <a:pt x="689419" y="39484"/>
                  </a:lnTo>
                  <a:lnTo>
                    <a:pt x="690664" y="39242"/>
                  </a:lnTo>
                  <a:lnTo>
                    <a:pt x="690867" y="39242"/>
                  </a:lnTo>
                  <a:lnTo>
                    <a:pt x="692353" y="38938"/>
                  </a:lnTo>
                  <a:lnTo>
                    <a:pt x="692556" y="38887"/>
                  </a:lnTo>
                  <a:lnTo>
                    <a:pt x="693788" y="38646"/>
                  </a:lnTo>
                  <a:lnTo>
                    <a:pt x="693991" y="38595"/>
                  </a:lnTo>
                  <a:lnTo>
                    <a:pt x="695223" y="38341"/>
                  </a:lnTo>
                  <a:lnTo>
                    <a:pt x="695426" y="38303"/>
                  </a:lnTo>
                  <a:lnTo>
                    <a:pt x="696671" y="38049"/>
                  </a:lnTo>
                  <a:lnTo>
                    <a:pt x="696861" y="37998"/>
                  </a:lnTo>
                  <a:lnTo>
                    <a:pt x="698106" y="37757"/>
                  </a:lnTo>
                  <a:lnTo>
                    <a:pt x="698309" y="37706"/>
                  </a:lnTo>
                  <a:lnTo>
                    <a:pt x="698550" y="37655"/>
                  </a:lnTo>
                  <a:lnTo>
                    <a:pt x="698804" y="37553"/>
                  </a:lnTo>
                  <a:lnTo>
                    <a:pt x="699541" y="37401"/>
                  </a:lnTo>
                  <a:lnTo>
                    <a:pt x="699744" y="37350"/>
                  </a:lnTo>
                  <a:lnTo>
                    <a:pt x="699985" y="37299"/>
                  </a:lnTo>
                  <a:lnTo>
                    <a:pt x="700239" y="37210"/>
                  </a:lnTo>
                  <a:lnTo>
                    <a:pt x="700989" y="37058"/>
                  </a:lnTo>
                  <a:lnTo>
                    <a:pt x="701179" y="37007"/>
                  </a:lnTo>
                  <a:lnTo>
                    <a:pt x="701433" y="36906"/>
                  </a:lnTo>
                  <a:lnTo>
                    <a:pt x="702424" y="36715"/>
                  </a:lnTo>
                  <a:lnTo>
                    <a:pt x="702665" y="36614"/>
                  </a:lnTo>
                  <a:lnTo>
                    <a:pt x="702868" y="36563"/>
                  </a:lnTo>
                  <a:lnTo>
                    <a:pt x="703364" y="36461"/>
                  </a:lnTo>
                  <a:lnTo>
                    <a:pt x="703618" y="36360"/>
                  </a:lnTo>
                  <a:lnTo>
                    <a:pt x="704113" y="36258"/>
                  </a:lnTo>
                  <a:lnTo>
                    <a:pt x="704303" y="36169"/>
                  </a:lnTo>
                  <a:lnTo>
                    <a:pt x="704799" y="36067"/>
                  </a:lnTo>
                  <a:lnTo>
                    <a:pt x="705053" y="35966"/>
                  </a:lnTo>
                  <a:lnTo>
                    <a:pt x="705548" y="35864"/>
                  </a:lnTo>
                  <a:lnTo>
                    <a:pt x="705751" y="35763"/>
                  </a:lnTo>
                  <a:lnTo>
                    <a:pt x="706247" y="35674"/>
                  </a:lnTo>
                  <a:lnTo>
                    <a:pt x="706488" y="35572"/>
                  </a:lnTo>
                  <a:lnTo>
                    <a:pt x="706983" y="35471"/>
                  </a:lnTo>
                  <a:lnTo>
                    <a:pt x="707186" y="35369"/>
                  </a:lnTo>
                  <a:lnTo>
                    <a:pt x="707428" y="35318"/>
                  </a:lnTo>
                  <a:lnTo>
                    <a:pt x="707682" y="35217"/>
                  </a:lnTo>
                  <a:lnTo>
                    <a:pt x="708177" y="35128"/>
                  </a:lnTo>
                  <a:lnTo>
                    <a:pt x="708431" y="35026"/>
                  </a:lnTo>
                  <a:lnTo>
                    <a:pt x="708621" y="34975"/>
                  </a:lnTo>
                  <a:lnTo>
                    <a:pt x="708875" y="34874"/>
                  </a:lnTo>
                  <a:lnTo>
                    <a:pt x="709117" y="34823"/>
                  </a:lnTo>
                  <a:lnTo>
                    <a:pt x="709371" y="34721"/>
                  </a:lnTo>
                  <a:lnTo>
                    <a:pt x="709612" y="34670"/>
                  </a:lnTo>
                  <a:lnTo>
                    <a:pt x="709866" y="34582"/>
                  </a:lnTo>
                  <a:lnTo>
                    <a:pt x="710057" y="34531"/>
                  </a:lnTo>
                  <a:lnTo>
                    <a:pt x="710311" y="34429"/>
                  </a:lnTo>
                  <a:lnTo>
                    <a:pt x="710564" y="34378"/>
                  </a:lnTo>
                  <a:lnTo>
                    <a:pt x="710806" y="34277"/>
                  </a:lnTo>
                  <a:lnTo>
                    <a:pt x="711060" y="34226"/>
                  </a:lnTo>
                  <a:lnTo>
                    <a:pt x="711301" y="34124"/>
                  </a:lnTo>
                  <a:lnTo>
                    <a:pt x="711555" y="34086"/>
                  </a:lnTo>
                  <a:lnTo>
                    <a:pt x="711746" y="33985"/>
                  </a:lnTo>
                  <a:lnTo>
                    <a:pt x="712000" y="33934"/>
                  </a:lnTo>
                  <a:lnTo>
                    <a:pt x="712241" y="33832"/>
                  </a:lnTo>
                  <a:lnTo>
                    <a:pt x="712495" y="33781"/>
                  </a:lnTo>
                  <a:lnTo>
                    <a:pt x="712736" y="33680"/>
                  </a:lnTo>
                  <a:lnTo>
                    <a:pt x="712990" y="33629"/>
                  </a:lnTo>
                  <a:lnTo>
                    <a:pt x="713193" y="33540"/>
                  </a:lnTo>
                  <a:lnTo>
                    <a:pt x="713435" y="33439"/>
                  </a:lnTo>
                  <a:lnTo>
                    <a:pt x="713689" y="33388"/>
                  </a:lnTo>
                  <a:lnTo>
                    <a:pt x="713930" y="33286"/>
                  </a:lnTo>
                  <a:lnTo>
                    <a:pt x="714184" y="33235"/>
                  </a:lnTo>
                  <a:lnTo>
                    <a:pt x="714425" y="33134"/>
                  </a:lnTo>
                  <a:lnTo>
                    <a:pt x="714628" y="33083"/>
                  </a:lnTo>
                  <a:lnTo>
                    <a:pt x="715124" y="32892"/>
                  </a:lnTo>
                  <a:lnTo>
                    <a:pt x="715365" y="32842"/>
                  </a:lnTo>
                  <a:lnTo>
                    <a:pt x="715860" y="32638"/>
                  </a:lnTo>
                  <a:lnTo>
                    <a:pt x="716064" y="32588"/>
                  </a:lnTo>
                  <a:lnTo>
                    <a:pt x="716559" y="32397"/>
                  </a:lnTo>
                  <a:lnTo>
                    <a:pt x="716813" y="32346"/>
                  </a:lnTo>
                  <a:lnTo>
                    <a:pt x="717308" y="32143"/>
                  </a:lnTo>
                  <a:lnTo>
                    <a:pt x="717499" y="32092"/>
                  </a:lnTo>
                  <a:lnTo>
                    <a:pt x="717994" y="31902"/>
                  </a:lnTo>
                  <a:lnTo>
                    <a:pt x="718248" y="31851"/>
                  </a:lnTo>
                  <a:lnTo>
                    <a:pt x="718743" y="31648"/>
                  </a:lnTo>
                  <a:lnTo>
                    <a:pt x="718947" y="31597"/>
                  </a:lnTo>
                  <a:lnTo>
                    <a:pt x="719683" y="31305"/>
                  </a:lnTo>
                  <a:lnTo>
                    <a:pt x="719937" y="31254"/>
                  </a:lnTo>
                  <a:lnTo>
                    <a:pt x="720178" y="31153"/>
                  </a:lnTo>
                  <a:lnTo>
                    <a:pt x="720382" y="31051"/>
                  </a:lnTo>
                  <a:lnTo>
                    <a:pt x="720623" y="30949"/>
                  </a:lnTo>
                  <a:lnTo>
                    <a:pt x="720877" y="30911"/>
                  </a:lnTo>
                  <a:lnTo>
                    <a:pt x="721626" y="30606"/>
                  </a:lnTo>
                  <a:lnTo>
                    <a:pt x="721867" y="30556"/>
                  </a:lnTo>
                  <a:lnTo>
                    <a:pt x="722071" y="30454"/>
                  </a:lnTo>
                  <a:lnTo>
                    <a:pt x="722807" y="30162"/>
                  </a:lnTo>
                  <a:lnTo>
                    <a:pt x="723061" y="30111"/>
                  </a:lnTo>
                  <a:lnTo>
                    <a:pt x="723303" y="30010"/>
                  </a:lnTo>
                  <a:lnTo>
                    <a:pt x="723506" y="29908"/>
                  </a:lnTo>
                  <a:lnTo>
                    <a:pt x="724001" y="29717"/>
                  </a:lnTo>
                  <a:lnTo>
                    <a:pt x="724255" y="29667"/>
                  </a:lnTo>
                  <a:lnTo>
                    <a:pt x="724750" y="29463"/>
                  </a:lnTo>
                  <a:lnTo>
                    <a:pt x="724941" y="29362"/>
                  </a:lnTo>
                  <a:lnTo>
                    <a:pt x="725690" y="29070"/>
                  </a:lnTo>
                  <a:lnTo>
                    <a:pt x="725932" y="29019"/>
                  </a:lnTo>
                  <a:lnTo>
                    <a:pt x="726186" y="28917"/>
                  </a:lnTo>
                  <a:lnTo>
                    <a:pt x="726389" y="28816"/>
                  </a:lnTo>
                  <a:lnTo>
                    <a:pt x="727379" y="28422"/>
                  </a:lnTo>
                  <a:lnTo>
                    <a:pt x="727621" y="28371"/>
                  </a:lnTo>
                  <a:lnTo>
                    <a:pt x="727824" y="28282"/>
                  </a:lnTo>
                  <a:lnTo>
                    <a:pt x="729068" y="27774"/>
                  </a:lnTo>
                  <a:lnTo>
                    <a:pt x="729259" y="27685"/>
                  </a:lnTo>
                  <a:lnTo>
                    <a:pt x="729754" y="27482"/>
                  </a:lnTo>
                  <a:lnTo>
                    <a:pt x="730008" y="27431"/>
                  </a:lnTo>
                  <a:lnTo>
                    <a:pt x="730503" y="27228"/>
                  </a:lnTo>
                  <a:lnTo>
                    <a:pt x="730694" y="27139"/>
                  </a:lnTo>
                  <a:lnTo>
                    <a:pt x="732193" y="26542"/>
                  </a:lnTo>
                  <a:lnTo>
                    <a:pt x="732383" y="26441"/>
                  </a:lnTo>
                  <a:lnTo>
                    <a:pt x="733132" y="26149"/>
                  </a:lnTo>
                  <a:lnTo>
                    <a:pt x="733374" y="26098"/>
                  </a:lnTo>
                  <a:lnTo>
                    <a:pt x="733628" y="25996"/>
                  </a:lnTo>
                  <a:lnTo>
                    <a:pt x="733831" y="25895"/>
                  </a:lnTo>
                  <a:lnTo>
                    <a:pt x="735063" y="25400"/>
                  </a:lnTo>
                  <a:lnTo>
                    <a:pt x="735266" y="25298"/>
                  </a:lnTo>
                  <a:lnTo>
                    <a:pt x="736498" y="24803"/>
                  </a:lnTo>
                  <a:lnTo>
                    <a:pt x="736701" y="24701"/>
                  </a:lnTo>
                  <a:lnTo>
                    <a:pt x="737946" y="24206"/>
                  </a:lnTo>
                  <a:lnTo>
                    <a:pt x="738136" y="24104"/>
                  </a:lnTo>
                  <a:lnTo>
                    <a:pt x="739381" y="23609"/>
                  </a:lnTo>
                  <a:lnTo>
                    <a:pt x="739584" y="23558"/>
                  </a:lnTo>
                  <a:lnTo>
                    <a:pt x="740816" y="23063"/>
                  </a:lnTo>
                  <a:lnTo>
                    <a:pt x="741019" y="22974"/>
                  </a:lnTo>
                  <a:lnTo>
                    <a:pt x="742505" y="22377"/>
                  </a:lnTo>
                  <a:lnTo>
                    <a:pt x="742708" y="22275"/>
                  </a:lnTo>
                  <a:lnTo>
                    <a:pt x="743940" y="21780"/>
                  </a:lnTo>
                  <a:lnTo>
                    <a:pt x="744143" y="21678"/>
                  </a:lnTo>
                  <a:lnTo>
                    <a:pt x="745388" y="21183"/>
                  </a:lnTo>
                  <a:lnTo>
                    <a:pt x="745578" y="21081"/>
                  </a:lnTo>
                  <a:lnTo>
                    <a:pt x="745832" y="20980"/>
                  </a:lnTo>
                  <a:lnTo>
                    <a:pt x="746074" y="20929"/>
                  </a:lnTo>
                  <a:lnTo>
                    <a:pt x="746823" y="20637"/>
                  </a:lnTo>
                  <a:lnTo>
                    <a:pt x="747026" y="20535"/>
                  </a:lnTo>
                  <a:lnTo>
                    <a:pt x="748258" y="20040"/>
                  </a:lnTo>
                  <a:lnTo>
                    <a:pt x="748461" y="19938"/>
                  </a:lnTo>
                  <a:lnTo>
                    <a:pt x="749198" y="19646"/>
                  </a:lnTo>
                  <a:lnTo>
                    <a:pt x="749452" y="19596"/>
                  </a:lnTo>
                  <a:lnTo>
                    <a:pt x="749706" y="19494"/>
                  </a:lnTo>
                  <a:lnTo>
                    <a:pt x="749896" y="19392"/>
                  </a:lnTo>
                  <a:lnTo>
                    <a:pt x="751141" y="18897"/>
                  </a:lnTo>
                  <a:lnTo>
                    <a:pt x="751332" y="18795"/>
                  </a:lnTo>
                  <a:lnTo>
                    <a:pt x="751586" y="18707"/>
                  </a:lnTo>
                  <a:lnTo>
                    <a:pt x="751839" y="18656"/>
                  </a:lnTo>
                  <a:lnTo>
                    <a:pt x="752830" y="18249"/>
                  </a:lnTo>
                  <a:lnTo>
                    <a:pt x="753021" y="18160"/>
                  </a:lnTo>
                  <a:lnTo>
                    <a:pt x="753516" y="17957"/>
                  </a:lnTo>
                  <a:lnTo>
                    <a:pt x="753770" y="17906"/>
                  </a:lnTo>
                  <a:lnTo>
                    <a:pt x="754265" y="17703"/>
                  </a:lnTo>
                  <a:lnTo>
                    <a:pt x="754468" y="17614"/>
                  </a:lnTo>
                  <a:lnTo>
                    <a:pt x="755205" y="17310"/>
                  </a:lnTo>
                  <a:lnTo>
                    <a:pt x="755459" y="17259"/>
                  </a:lnTo>
                  <a:lnTo>
                    <a:pt x="755700" y="17170"/>
                  </a:lnTo>
                  <a:lnTo>
                    <a:pt x="755903" y="17068"/>
                  </a:lnTo>
                  <a:lnTo>
                    <a:pt x="756399" y="16865"/>
                  </a:lnTo>
                  <a:lnTo>
                    <a:pt x="756640" y="16814"/>
                  </a:lnTo>
                  <a:lnTo>
                    <a:pt x="757135" y="16624"/>
                  </a:lnTo>
                  <a:lnTo>
                    <a:pt x="757339" y="16522"/>
                  </a:lnTo>
                  <a:lnTo>
                    <a:pt x="757593" y="16421"/>
                  </a:lnTo>
                  <a:lnTo>
                    <a:pt x="757834" y="16370"/>
                  </a:lnTo>
                  <a:lnTo>
                    <a:pt x="758583" y="16078"/>
                  </a:lnTo>
                  <a:lnTo>
                    <a:pt x="758774" y="16027"/>
                  </a:lnTo>
                  <a:lnTo>
                    <a:pt x="759777" y="15620"/>
                  </a:lnTo>
                  <a:lnTo>
                    <a:pt x="760018" y="15582"/>
                  </a:lnTo>
                  <a:lnTo>
                    <a:pt x="760222" y="15481"/>
                  </a:lnTo>
                  <a:lnTo>
                    <a:pt x="760463" y="15379"/>
                  </a:lnTo>
                  <a:lnTo>
                    <a:pt x="760717" y="15328"/>
                  </a:lnTo>
                  <a:lnTo>
                    <a:pt x="761453" y="15036"/>
                  </a:lnTo>
                  <a:lnTo>
                    <a:pt x="761657" y="14985"/>
                  </a:lnTo>
                  <a:lnTo>
                    <a:pt x="762152" y="14782"/>
                  </a:lnTo>
                  <a:lnTo>
                    <a:pt x="762406" y="14731"/>
                  </a:lnTo>
                  <a:lnTo>
                    <a:pt x="762901" y="14528"/>
                  </a:lnTo>
                  <a:lnTo>
                    <a:pt x="763142" y="14490"/>
                  </a:lnTo>
                  <a:lnTo>
                    <a:pt x="763346" y="14389"/>
                  </a:lnTo>
                  <a:lnTo>
                    <a:pt x="763587" y="14287"/>
                  </a:lnTo>
                  <a:lnTo>
                    <a:pt x="763841" y="14236"/>
                  </a:lnTo>
                  <a:lnTo>
                    <a:pt x="764336" y="14033"/>
                  </a:lnTo>
                  <a:lnTo>
                    <a:pt x="764578" y="13995"/>
                  </a:lnTo>
                  <a:lnTo>
                    <a:pt x="764781" y="13893"/>
                  </a:lnTo>
                  <a:lnTo>
                    <a:pt x="765035" y="13792"/>
                  </a:lnTo>
                  <a:lnTo>
                    <a:pt x="765276" y="13741"/>
                  </a:lnTo>
                  <a:lnTo>
                    <a:pt x="765530" y="13639"/>
                  </a:lnTo>
                  <a:lnTo>
                    <a:pt x="765771" y="13588"/>
                  </a:lnTo>
                  <a:lnTo>
                    <a:pt x="766025" y="13487"/>
                  </a:lnTo>
                  <a:lnTo>
                    <a:pt x="766216" y="13398"/>
                  </a:lnTo>
                  <a:lnTo>
                    <a:pt x="766470" y="13347"/>
                  </a:lnTo>
                  <a:lnTo>
                    <a:pt x="766711" y="13246"/>
                  </a:lnTo>
                  <a:lnTo>
                    <a:pt x="766965" y="13195"/>
                  </a:lnTo>
                  <a:lnTo>
                    <a:pt x="767461" y="12992"/>
                  </a:lnTo>
                  <a:lnTo>
                    <a:pt x="767664" y="12941"/>
                  </a:lnTo>
                  <a:lnTo>
                    <a:pt x="767905" y="12852"/>
                  </a:lnTo>
                  <a:lnTo>
                    <a:pt x="768159" y="12801"/>
                  </a:lnTo>
                  <a:lnTo>
                    <a:pt x="768400" y="12700"/>
                  </a:lnTo>
                  <a:lnTo>
                    <a:pt x="768654" y="12649"/>
                  </a:lnTo>
                  <a:lnTo>
                    <a:pt x="768896" y="12547"/>
                  </a:lnTo>
                  <a:lnTo>
                    <a:pt x="769099" y="12496"/>
                  </a:lnTo>
                  <a:lnTo>
                    <a:pt x="769340" y="12407"/>
                  </a:lnTo>
                  <a:lnTo>
                    <a:pt x="769594" y="12357"/>
                  </a:lnTo>
                  <a:lnTo>
                    <a:pt x="769835" y="12255"/>
                  </a:lnTo>
                  <a:lnTo>
                    <a:pt x="770089" y="12204"/>
                  </a:lnTo>
                  <a:lnTo>
                    <a:pt x="770343" y="12103"/>
                  </a:lnTo>
                  <a:lnTo>
                    <a:pt x="770534" y="12052"/>
                  </a:lnTo>
                  <a:lnTo>
                    <a:pt x="770788" y="11950"/>
                  </a:lnTo>
                  <a:lnTo>
                    <a:pt x="771029" y="11899"/>
                  </a:lnTo>
                  <a:lnTo>
                    <a:pt x="771283" y="11810"/>
                  </a:lnTo>
                  <a:lnTo>
                    <a:pt x="771525" y="11760"/>
                  </a:lnTo>
                  <a:lnTo>
                    <a:pt x="771778" y="11658"/>
                  </a:lnTo>
                  <a:lnTo>
                    <a:pt x="771969" y="11607"/>
                  </a:lnTo>
                  <a:lnTo>
                    <a:pt x="772223" y="11506"/>
                  </a:lnTo>
                  <a:lnTo>
                    <a:pt x="772477" y="11455"/>
                  </a:lnTo>
                  <a:lnTo>
                    <a:pt x="772718" y="11353"/>
                  </a:lnTo>
                  <a:lnTo>
                    <a:pt x="773214" y="11264"/>
                  </a:lnTo>
                  <a:lnTo>
                    <a:pt x="773468" y="11163"/>
                  </a:lnTo>
                  <a:lnTo>
                    <a:pt x="773658" y="11112"/>
                  </a:lnTo>
                  <a:lnTo>
                    <a:pt x="773912" y="11010"/>
                  </a:lnTo>
                  <a:lnTo>
                    <a:pt x="774407" y="10909"/>
                  </a:lnTo>
                  <a:lnTo>
                    <a:pt x="774649" y="10820"/>
                  </a:lnTo>
                  <a:lnTo>
                    <a:pt x="774903" y="10769"/>
                  </a:lnTo>
                  <a:lnTo>
                    <a:pt x="775106" y="10667"/>
                  </a:lnTo>
                  <a:lnTo>
                    <a:pt x="775601" y="10566"/>
                  </a:lnTo>
                  <a:lnTo>
                    <a:pt x="775842" y="10464"/>
                  </a:lnTo>
                  <a:lnTo>
                    <a:pt x="776338" y="10363"/>
                  </a:lnTo>
                  <a:lnTo>
                    <a:pt x="776541" y="10274"/>
                  </a:lnTo>
                  <a:lnTo>
                    <a:pt x="777036" y="10172"/>
                  </a:lnTo>
                  <a:lnTo>
                    <a:pt x="777278" y="10071"/>
                  </a:lnTo>
                  <a:lnTo>
                    <a:pt x="777773" y="9969"/>
                  </a:lnTo>
                  <a:lnTo>
                    <a:pt x="777976" y="9867"/>
                  </a:lnTo>
                  <a:lnTo>
                    <a:pt x="778725" y="9728"/>
                  </a:lnTo>
                  <a:lnTo>
                    <a:pt x="778967" y="9626"/>
                  </a:lnTo>
                  <a:lnTo>
                    <a:pt x="779221" y="9575"/>
                  </a:lnTo>
                  <a:lnTo>
                    <a:pt x="779411" y="9525"/>
                  </a:lnTo>
                  <a:lnTo>
                    <a:pt x="779665" y="9474"/>
                  </a:lnTo>
                  <a:lnTo>
                    <a:pt x="779907" y="9372"/>
                  </a:lnTo>
                  <a:lnTo>
                    <a:pt x="780656" y="9232"/>
                  </a:lnTo>
                  <a:lnTo>
                    <a:pt x="780859" y="9131"/>
                  </a:lnTo>
                  <a:lnTo>
                    <a:pt x="782091" y="8877"/>
                  </a:lnTo>
                  <a:lnTo>
                    <a:pt x="782294" y="8775"/>
                  </a:lnTo>
                  <a:lnTo>
                    <a:pt x="783539" y="8534"/>
                  </a:lnTo>
                  <a:lnTo>
                    <a:pt x="783780" y="8432"/>
                  </a:lnTo>
                  <a:lnTo>
                    <a:pt x="783983" y="8381"/>
                  </a:lnTo>
                  <a:lnTo>
                    <a:pt x="785215" y="8140"/>
                  </a:lnTo>
                  <a:lnTo>
                    <a:pt x="785418" y="8089"/>
                  </a:lnTo>
                  <a:lnTo>
                    <a:pt x="785914" y="7988"/>
                  </a:lnTo>
                  <a:lnTo>
                    <a:pt x="786168" y="7886"/>
                  </a:lnTo>
                  <a:lnTo>
                    <a:pt x="786663" y="7785"/>
                  </a:lnTo>
                  <a:lnTo>
                    <a:pt x="786853" y="7734"/>
                  </a:lnTo>
                  <a:lnTo>
                    <a:pt x="788098" y="7492"/>
                  </a:lnTo>
                  <a:lnTo>
                    <a:pt x="788301" y="7442"/>
                  </a:lnTo>
                  <a:lnTo>
                    <a:pt x="789533" y="7188"/>
                  </a:lnTo>
                  <a:lnTo>
                    <a:pt x="789736" y="7137"/>
                  </a:lnTo>
                  <a:lnTo>
                    <a:pt x="790981" y="6896"/>
                  </a:lnTo>
                  <a:lnTo>
                    <a:pt x="791171" y="6845"/>
                  </a:lnTo>
                  <a:lnTo>
                    <a:pt x="791425" y="6794"/>
                  </a:lnTo>
                  <a:lnTo>
                    <a:pt x="791667" y="6794"/>
                  </a:lnTo>
                  <a:lnTo>
                    <a:pt x="792416" y="6642"/>
                  </a:lnTo>
                  <a:lnTo>
                    <a:pt x="792607" y="6591"/>
                  </a:lnTo>
                  <a:lnTo>
                    <a:pt x="793851" y="6350"/>
                  </a:lnTo>
                  <a:lnTo>
                    <a:pt x="794105" y="6350"/>
                  </a:lnTo>
                  <a:lnTo>
                    <a:pt x="794296" y="6299"/>
                  </a:lnTo>
                  <a:lnTo>
                    <a:pt x="795286" y="6095"/>
                  </a:lnTo>
                  <a:lnTo>
                    <a:pt x="795540" y="6095"/>
                  </a:lnTo>
                  <a:lnTo>
                    <a:pt x="795743" y="6057"/>
                  </a:lnTo>
                  <a:lnTo>
                    <a:pt x="796734" y="5854"/>
                  </a:lnTo>
                  <a:lnTo>
                    <a:pt x="796975" y="5854"/>
                  </a:lnTo>
                  <a:lnTo>
                    <a:pt x="797178" y="5803"/>
                  </a:lnTo>
                  <a:lnTo>
                    <a:pt x="797915" y="5651"/>
                  </a:lnTo>
                  <a:lnTo>
                    <a:pt x="798169" y="5651"/>
                  </a:lnTo>
                  <a:lnTo>
                    <a:pt x="798410" y="5600"/>
                  </a:lnTo>
                  <a:lnTo>
                    <a:pt x="798614" y="5549"/>
                  </a:lnTo>
                  <a:lnTo>
                    <a:pt x="798868" y="5511"/>
                  </a:lnTo>
                  <a:lnTo>
                    <a:pt x="799109" y="5511"/>
                  </a:lnTo>
                  <a:lnTo>
                    <a:pt x="799858" y="5359"/>
                  </a:lnTo>
                  <a:lnTo>
                    <a:pt x="800049" y="5359"/>
                  </a:lnTo>
                  <a:lnTo>
                    <a:pt x="800798" y="5206"/>
                  </a:lnTo>
                  <a:lnTo>
                    <a:pt x="801052" y="5206"/>
                  </a:lnTo>
                  <a:lnTo>
                    <a:pt x="801293" y="5156"/>
                  </a:lnTo>
                  <a:lnTo>
                    <a:pt x="801497" y="5105"/>
                  </a:lnTo>
                  <a:lnTo>
                    <a:pt x="801738" y="5105"/>
                  </a:lnTo>
                  <a:lnTo>
                    <a:pt x="802233" y="5003"/>
                  </a:lnTo>
                  <a:lnTo>
                    <a:pt x="802487" y="5003"/>
                  </a:lnTo>
                  <a:lnTo>
                    <a:pt x="802728" y="4965"/>
                  </a:lnTo>
                  <a:lnTo>
                    <a:pt x="802932" y="4914"/>
                  </a:lnTo>
                  <a:lnTo>
                    <a:pt x="803173" y="4914"/>
                  </a:lnTo>
                  <a:lnTo>
                    <a:pt x="803681" y="4813"/>
                  </a:lnTo>
                  <a:lnTo>
                    <a:pt x="803922" y="4813"/>
                  </a:lnTo>
                  <a:lnTo>
                    <a:pt x="804417" y="4711"/>
                  </a:lnTo>
                  <a:lnTo>
                    <a:pt x="804621" y="4711"/>
                  </a:lnTo>
                  <a:lnTo>
                    <a:pt x="805116" y="4610"/>
                  </a:lnTo>
                  <a:lnTo>
                    <a:pt x="805357" y="4610"/>
                  </a:lnTo>
                  <a:lnTo>
                    <a:pt x="805611" y="4559"/>
                  </a:lnTo>
                  <a:lnTo>
                    <a:pt x="805853" y="4559"/>
                  </a:lnTo>
                  <a:lnTo>
                    <a:pt x="806056" y="4508"/>
                  </a:lnTo>
                  <a:lnTo>
                    <a:pt x="806310" y="4470"/>
                  </a:lnTo>
                  <a:lnTo>
                    <a:pt x="806551" y="4470"/>
                  </a:lnTo>
                  <a:lnTo>
                    <a:pt x="807046" y="4368"/>
                  </a:lnTo>
                  <a:lnTo>
                    <a:pt x="807300" y="4368"/>
                  </a:lnTo>
                  <a:lnTo>
                    <a:pt x="807491" y="4317"/>
                  </a:lnTo>
                  <a:lnTo>
                    <a:pt x="807745" y="4317"/>
                  </a:lnTo>
                  <a:lnTo>
                    <a:pt x="807986" y="4267"/>
                  </a:lnTo>
                  <a:lnTo>
                    <a:pt x="808240" y="4267"/>
                  </a:lnTo>
                  <a:lnTo>
                    <a:pt x="808736" y="4165"/>
                  </a:lnTo>
                  <a:lnTo>
                    <a:pt x="808939" y="4165"/>
                  </a:lnTo>
                  <a:lnTo>
                    <a:pt x="809180" y="4114"/>
                  </a:lnTo>
                  <a:lnTo>
                    <a:pt x="809434" y="4114"/>
                  </a:lnTo>
                  <a:lnTo>
                    <a:pt x="809675" y="4063"/>
                  </a:lnTo>
                  <a:lnTo>
                    <a:pt x="809929" y="4063"/>
                  </a:lnTo>
                  <a:lnTo>
                    <a:pt x="810171" y="4013"/>
                  </a:lnTo>
                  <a:lnTo>
                    <a:pt x="810374" y="4013"/>
                  </a:lnTo>
                  <a:lnTo>
                    <a:pt x="810615" y="3962"/>
                  </a:lnTo>
                  <a:lnTo>
                    <a:pt x="810869" y="3962"/>
                  </a:lnTo>
                  <a:lnTo>
                    <a:pt x="811364" y="3873"/>
                  </a:lnTo>
                  <a:lnTo>
                    <a:pt x="811618" y="3873"/>
                  </a:lnTo>
                  <a:lnTo>
                    <a:pt x="811809" y="3822"/>
                  </a:lnTo>
                  <a:lnTo>
                    <a:pt x="812063" y="3822"/>
                  </a:lnTo>
                  <a:lnTo>
                    <a:pt x="812304" y="3771"/>
                  </a:lnTo>
                  <a:lnTo>
                    <a:pt x="812558" y="3771"/>
                  </a:lnTo>
                  <a:lnTo>
                    <a:pt x="812800" y="3721"/>
                  </a:lnTo>
                  <a:lnTo>
                    <a:pt x="813053" y="3721"/>
                  </a:lnTo>
                  <a:lnTo>
                    <a:pt x="813244" y="3670"/>
                  </a:lnTo>
                  <a:lnTo>
                    <a:pt x="813498" y="3670"/>
                  </a:lnTo>
                  <a:lnTo>
                    <a:pt x="813752" y="3619"/>
                  </a:lnTo>
                  <a:lnTo>
                    <a:pt x="814247" y="3619"/>
                  </a:lnTo>
                  <a:lnTo>
                    <a:pt x="814489" y="3568"/>
                  </a:lnTo>
                  <a:lnTo>
                    <a:pt x="814743" y="3568"/>
                  </a:lnTo>
                  <a:lnTo>
                    <a:pt x="814933" y="3517"/>
                  </a:lnTo>
                  <a:lnTo>
                    <a:pt x="815187" y="3517"/>
                  </a:lnTo>
                  <a:lnTo>
                    <a:pt x="815428" y="3467"/>
                  </a:lnTo>
                  <a:lnTo>
                    <a:pt x="815682" y="3467"/>
                  </a:lnTo>
                  <a:lnTo>
                    <a:pt x="815924" y="3416"/>
                  </a:lnTo>
                  <a:lnTo>
                    <a:pt x="816178" y="3416"/>
                  </a:lnTo>
                  <a:lnTo>
                    <a:pt x="816381" y="3378"/>
                  </a:lnTo>
                  <a:lnTo>
                    <a:pt x="816876" y="3378"/>
                  </a:lnTo>
                  <a:lnTo>
                    <a:pt x="817117" y="3327"/>
                  </a:lnTo>
                  <a:lnTo>
                    <a:pt x="817372" y="3327"/>
                  </a:lnTo>
                  <a:lnTo>
                    <a:pt x="817613" y="3276"/>
                  </a:lnTo>
                  <a:lnTo>
                    <a:pt x="817816" y="3276"/>
                  </a:lnTo>
                  <a:lnTo>
                    <a:pt x="818057" y="3225"/>
                  </a:lnTo>
                  <a:lnTo>
                    <a:pt x="818553" y="3225"/>
                  </a:lnTo>
                  <a:lnTo>
                    <a:pt x="818807" y="3175"/>
                  </a:lnTo>
                  <a:lnTo>
                    <a:pt x="819048" y="3175"/>
                  </a:lnTo>
                  <a:lnTo>
                    <a:pt x="819251" y="3124"/>
                  </a:lnTo>
                  <a:lnTo>
                    <a:pt x="819505" y="3124"/>
                  </a:lnTo>
                  <a:lnTo>
                    <a:pt x="819746" y="3073"/>
                  </a:lnTo>
                  <a:lnTo>
                    <a:pt x="820242" y="3073"/>
                  </a:lnTo>
                  <a:lnTo>
                    <a:pt x="820496" y="3022"/>
                  </a:lnTo>
                  <a:lnTo>
                    <a:pt x="820940" y="3022"/>
                  </a:lnTo>
                  <a:lnTo>
                    <a:pt x="821182" y="2971"/>
                  </a:lnTo>
                  <a:lnTo>
                    <a:pt x="821436" y="2971"/>
                  </a:lnTo>
                  <a:lnTo>
                    <a:pt x="821689" y="2920"/>
                  </a:lnTo>
                  <a:lnTo>
                    <a:pt x="822134" y="2920"/>
                  </a:lnTo>
                  <a:lnTo>
                    <a:pt x="822375" y="2882"/>
                  </a:lnTo>
                  <a:lnTo>
                    <a:pt x="822871" y="2882"/>
                  </a:lnTo>
                  <a:lnTo>
                    <a:pt x="823125" y="2832"/>
                  </a:lnTo>
                  <a:lnTo>
                    <a:pt x="823366" y="2832"/>
                  </a:lnTo>
                  <a:lnTo>
                    <a:pt x="823569" y="2781"/>
                  </a:lnTo>
                  <a:lnTo>
                    <a:pt x="824064" y="2781"/>
                  </a:lnTo>
                  <a:lnTo>
                    <a:pt x="824318" y="2730"/>
                  </a:lnTo>
                  <a:lnTo>
                    <a:pt x="824814" y="2730"/>
                  </a:lnTo>
                  <a:lnTo>
                    <a:pt x="825055" y="2679"/>
                  </a:lnTo>
                  <a:lnTo>
                    <a:pt x="825500" y="2679"/>
                  </a:lnTo>
                  <a:lnTo>
                    <a:pt x="825753" y="2628"/>
                  </a:lnTo>
                  <a:lnTo>
                    <a:pt x="826249" y="2628"/>
                  </a:lnTo>
                  <a:lnTo>
                    <a:pt x="826490" y="2578"/>
                  </a:lnTo>
                  <a:lnTo>
                    <a:pt x="826947" y="2578"/>
                  </a:lnTo>
                  <a:lnTo>
                    <a:pt x="827189" y="2527"/>
                  </a:lnTo>
                  <a:lnTo>
                    <a:pt x="827938" y="2527"/>
                  </a:lnTo>
                  <a:lnTo>
                    <a:pt x="828128" y="2476"/>
                  </a:lnTo>
                  <a:lnTo>
                    <a:pt x="828624" y="2476"/>
                  </a:lnTo>
                  <a:lnTo>
                    <a:pt x="828878" y="2425"/>
                  </a:lnTo>
                  <a:lnTo>
                    <a:pt x="829373" y="2425"/>
                  </a:lnTo>
                  <a:lnTo>
                    <a:pt x="829576" y="2374"/>
                  </a:lnTo>
                  <a:lnTo>
                    <a:pt x="830313" y="2374"/>
                  </a:lnTo>
                  <a:lnTo>
                    <a:pt x="830567" y="2336"/>
                  </a:lnTo>
                  <a:lnTo>
                    <a:pt x="831011" y="2336"/>
                  </a:lnTo>
                  <a:lnTo>
                    <a:pt x="831253" y="2285"/>
                  </a:lnTo>
                  <a:lnTo>
                    <a:pt x="832002" y="2285"/>
                  </a:lnTo>
                  <a:lnTo>
                    <a:pt x="832256" y="2235"/>
                  </a:lnTo>
                  <a:lnTo>
                    <a:pt x="832942" y="2235"/>
                  </a:lnTo>
                  <a:lnTo>
                    <a:pt x="833196" y="2184"/>
                  </a:lnTo>
                  <a:lnTo>
                    <a:pt x="833691" y="2184"/>
                  </a:lnTo>
                  <a:lnTo>
                    <a:pt x="833882" y="2133"/>
                  </a:lnTo>
                  <a:lnTo>
                    <a:pt x="834631" y="2133"/>
                  </a:lnTo>
                  <a:lnTo>
                    <a:pt x="834885" y="2082"/>
                  </a:lnTo>
                  <a:lnTo>
                    <a:pt x="835571" y="2082"/>
                  </a:lnTo>
                  <a:lnTo>
                    <a:pt x="835825" y="2031"/>
                  </a:lnTo>
                  <a:lnTo>
                    <a:pt x="836561" y="2031"/>
                  </a:lnTo>
                  <a:lnTo>
                    <a:pt x="836815" y="1981"/>
                  </a:lnTo>
                  <a:lnTo>
                    <a:pt x="837755" y="1981"/>
                  </a:lnTo>
                  <a:lnTo>
                    <a:pt x="838009" y="1930"/>
                  </a:lnTo>
                  <a:lnTo>
                    <a:pt x="838695" y="1930"/>
                  </a:lnTo>
                  <a:lnTo>
                    <a:pt x="838949" y="1879"/>
                  </a:lnTo>
                  <a:lnTo>
                    <a:pt x="839889" y="1879"/>
                  </a:lnTo>
                  <a:lnTo>
                    <a:pt x="840143" y="1828"/>
                  </a:lnTo>
                  <a:lnTo>
                    <a:pt x="841133" y="1828"/>
                  </a:lnTo>
                  <a:lnTo>
                    <a:pt x="841324" y="1790"/>
                  </a:lnTo>
                  <a:lnTo>
                    <a:pt x="842073" y="1790"/>
                  </a:lnTo>
                  <a:lnTo>
                    <a:pt x="842327" y="1739"/>
                  </a:lnTo>
                  <a:lnTo>
                    <a:pt x="843267" y="1739"/>
                  </a:lnTo>
                  <a:lnTo>
                    <a:pt x="843508" y="1689"/>
                  </a:lnTo>
                  <a:lnTo>
                    <a:pt x="844702" y="1689"/>
                  </a:lnTo>
                  <a:lnTo>
                    <a:pt x="844956" y="1638"/>
                  </a:lnTo>
                  <a:lnTo>
                    <a:pt x="845896" y="1638"/>
                  </a:lnTo>
                  <a:lnTo>
                    <a:pt x="846137" y="1587"/>
                  </a:lnTo>
                  <a:lnTo>
                    <a:pt x="847331" y="1587"/>
                  </a:lnTo>
                  <a:lnTo>
                    <a:pt x="847585" y="1536"/>
                  </a:lnTo>
                  <a:lnTo>
                    <a:pt x="848766" y="1536"/>
                  </a:lnTo>
                  <a:lnTo>
                    <a:pt x="849020" y="1485"/>
                  </a:lnTo>
                  <a:lnTo>
                    <a:pt x="850214" y="1485"/>
                  </a:lnTo>
                  <a:lnTo>
                    <a:pt x="850455" y="1435"/>
                  </a:lnTo>
                  <a:lnTo>
                    <a:pt x="851649" y="1435"/>
                  </a:lnTo>
                  <a:lnTo>
                    <a:pt x="851890" y="1384"/>
                  </a:lnTo>
                  <a:lnTo>
                    <a:pt x="853338" y="1384"/>
                  </a:lnTo>
                  <a:lnTo>
                    <a:pt x="853579" y="1333"/>
                  </a:lnTo>
                  <a:lnTo>
                    <a:pt x="855027" y="1333"/>
                  </a:lnTo>
                  <a:lnTo>
                    <a:pt x="855268" y="1295"/>
                  </a:lnTo>
                  <a:lnTo>
                    <a:pt x="856703" y="1295"/>
                  </a:lnTo>
                  <a:lnTo>
                    <a:pt x="856957" y="1244"/>
                  </a:lnTo>
                  <a:lnTo>
                    <a:pt x="858392" y="1244"/>
                  </a:lnTo>
                  <a:lnTo>
                    <a:pt x="858647" y="1193"/>
                  </a:lnTo>
                  <a:lnTo>
                    <a:pt x="860323" y="1193"/>
                  </a:lnTo>
                  <a:lnTo>
                    <a:pt x="860526" y="1142"/>
                  </a:lnTo>
                  <a:lnTo>
                    <a:pt x="862215" y="1142"/>
                  </a:lnTo>
                  <a:lnTo>
                    <a:pt x="862457" y="1092"/>
                  </a:lnTo>
                  <a:lnTo>
                    <a:pt x="864400" y="1092"/>
                  </a:lnTo>
                  <a:lnTo>
                    <a:pt x="864641" y="1041"/>
                  </a:lnTo>
                  <a:lnTo>
                    <a:pt x="866533" y="1041"/>
                  </a:lnTo>
                  <a:lnTo>
                    <a:pt x="866775" y="990"/>
                  </a:lnTo>
                  <a:lnTo>
                    <a:pt x="868959" y="990"/>
                  </a:lnTo>
                  <a:lnTo>
                    <a:pt x="869213" y="939"/>
                  </a:lnTo>
                  <a:lnTo>
                    <a:pt x="871347" y="939"/>
                  </a:lnTo>
                  <a:lnTo>
                    <a:pt x="871588" y="888"/>
                  </a:lnTo>
                  <a:lnTo>
                    <a:pt x="873975" y="888"/>
                  </a:lnTo>
                  <a:lnTo>
                    <a:pt x="874217" y="838"/>
                  </a:lnTo>
                  <a:lnTo>
                    <a:pt x="876655" y="838"/>
                  </a:lnTo>
                  <a:lnTo>
                    <a:pt x="876846" y="787"/>
                  </a:lnTo>
                  <a:lnTo>
                    <a:pt x="879728" y="787"/>
                  </a:lnTo>
                  <a:lnTo>
                    <a:pt x="879970" y="749"/>
                  </a:lnTo>
                  <a:lnTo>
                    <a:pt x="882853" y="749"/>
                  </a:lnTo>
                  <a:lnTo>
                    <a:pt x="883094" y="698"/>
                  </a:lnTo>
                  <a:lnTo>
                    <a:pt x="886231" y="698"/>
                  </a:lnTo>
                  <a:lnTo>
                    <a:pt x="886472" y="647"/>
                  </a:lnTo>
                  <a:lnTo>
                    <a:pt x="889850" y="647"/>
                  </a:lnTo>
                  <a:lnTo>
                    <a:pt x="890041" y="596"/>
                  </a:lnTo>
                  <a:lnTo>
                    <a:pt x="893660" y="596"/>
                  </a:lnTo>
                  <a:lnTo>
                    <a:pt x="893914" y="546"/>
                  </a:lnTo>
                  <a:lnTo>
                    <a:pt x="897978" y="546"/>
                  </a:lnTo>
                  <a:lnTo>
                    <a:pt x="898232" y="495"/>
                  </a:lnTo>
                  <a:lnTo>
                    <a:pt x="902792" y="495"/>
                  </a:lnTo>
                  <a:lnTo>
                    <a:pt x="903046" y="444"/>
                  </a:lnTo>
                  <a:lnTo>
                    <a:pt x="908050" y="444"/>
                  </a:lnTo>
                  <a:lnTo>
                    <a:pt x="908303" y="393"/>
                  </a:lnTo>
                  <a:lnTo>
                    <a:pt x="914057" y="393"/>
                  </a:lnTo>
                  <a:lnTo>
                    <a:pt x="914298" y="342"/>
                  </a:lnTo>
                  <a:lnTo>
                    <a:pt x="920559" y="342"/>
                  </a:lnTo>
                  <a:lnTo>
                    <a:pt x="920800" y="292"/>
                  </a:lnTo>
                  <a:lnTo>
                    <a:pt x="928446" y="292"/>
                  </a:lnTo>
                  <a:lnTo>
                    <a:pt x="928687" y="241"/>
                  </a:lnTo>
                  <a:lnTo>
                    <a:pt x="937577" y="241"/>
                  </a:lnTo>
                  <a:lnTo>
                    <a:pt x="937818" y="203"/>
                  </a:lnTo>
                  <a:lnTo>
                    <a:pt x="949083" y="203"/>
                  </a:lnTo>
                  <a:lnTo>
                    <a:pt x="949325" y="152"/>
                  </a:lnTo>
                  <a:lnTo>
                    <a:pt x="963714" y="152"/>
                  </a:lnTo>
                  <a:lnTo>
                    <a:pt x="963968" y="101"/>
                  </a:lnTo>
                  <a:lnTo>
                    <a:pt x="984846" y="101"/>
                  </a:lnTo>
                  <a:lnTo>
                    <a:pt x="985100" y="50"/>
                  </a:lnTo>
                  <a:lnTo>
                    <a:pt x="1022756" y="50"/>
                  </a:lnTo>
                  <a:lnTo>
                    <a:pt x="1022997" y="0"/>
                  </a:lnTo>
                  <a:lnTo>
                    <a:pt x="1965629" y="0"/>
                  </a:lnTo>
                </a:path>
              </a:pathLst>
            </a:custGeom>
            <a:ln w="1428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48037" y="338137"/>
              <a:ext cx="2219325" cy="2371725"/>
            </a:xfrm>
            <a:custGeom>
              <a:avLst/>
              <a:gdLst/>
              <a:ahLst/>
              <a:cxnLst/>
              <a:rect l="l" t="t" r="r" b="b"/>
              <a:pathLst>
                <a:path w="2219325" h="2371725">
                  <a:moveTo>
                    <a:pt x="150660" y="2324100"/>
                  </a:moveTo>
                  <a:lnTo>
                    <a:pt x="150660" y="2371725"/>
                  </a:lnTo>
                </a:path>
                <a:path w="2219325" h="2371725">
                  <a:moveTo>
                    <a:pt x="1133475" y="2324100"/>
                  </a:moveTo>
                  <a:lnTo>
                    <a:pt x="1133475" y="2371725"/>
                  </a:lnTo>
                </a:path>
                <a:path w="2219325" h="2371725">
                  <a:moveTo>
                    <a:pt x="2116289" y="2324100"/>
                  </a:moveTo>
                  <a:lnTo>
                    <a:pt x="2116289" y="2371725"/>
                  </a:lnTo>
                </a:path>
                <a:path w="2219325" h="2371725">
                  <a:moveTo>
                    <a:pt x="47625" y="2319337"/>
                  </a:moveTo>
                  <a:lnTo>
                    <a:pt x="0" y="2319337"/>
                  </a:lnTo>
                </a:path>
                <a:path w="2219325" h="2371725">
                  <a:moveTo>
                    <a:pt x="47625" y="1162050"/>
                  </a:moveTo>
                  <a:lnTo>
                    <a:pt x="0" y="1162050"/>
                  </a:lnTo>
                </a:path>
                <a:path w="2219325" h="2371725">
                  <a:moveTo>
                    <a:pt x="47625" y="4762"/>
                  </a:moveTo>
                  <a:lnTo>
                    <a:pt x="0" y="4762"/>
                  </a:lnTo>
                </a:path>
                <a:path w="2219325" h="2371725">
                  <a:moveTo>
                    <a:pt x="47625" y="2319337"/>
                  </a:moveTo>
                  <a:lnTo>
                    <a:pt x="2219325" y="2319337"/>
                  </a:lnTo>
                </a:path>
                <a:path w="2219325" h="2371725">
                  <a:moveTo>
                    <a:pt x="52387" y="2324100"/>
                  </a:moveTo>
                  <a:lnTo>
                    <a:pt x="52387" y="0"/>
                  </a:lnTo>
                </a:path>
                <a:path w="2219325" h="2371725">
                  <a:moveTo>
                    <a:pt x="47625" y="4762"/>
                  </a:moveTo>
                  <a:lnTo>
                    <a:pt x="2219325" y="4762"/>
                  </a:lnTo>
                </a:path>
                <a:path w="2219325" h="2371725">
                  <a:moveTo>
                    <a:pt x="2214562" y="2324100"/>
                  </a:moveTo>
                  <a:lnTo>
                    <a:pt x="221456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528887" y="3233737"/>
            <a:ext cx="1114425" cy="542925"/>
            <a:chOff x="2528887" y="3233737"/>
            <a:chExt cx="1114425" cy="542925"/>
          </a:xfrm>
        </p:grpSpPr>
        <p:sp>
          <p:nvSpPr>
            <p:cNvPr id="29" name="object 29"/>
            <p:cNvSpPr/>
            <p:nvPr/>
          </p:nvSpPr>
          <p:spPr>
            <a:xfrm>
              <a:off x="2533650" y="3238500"/>
              <a:ext cx="1104900" cy="533400"/>
            </a:xfrm>
            <a:custGeom>
              <a:avLst/>
              <a:gdLst/>
              <a:ahLst/>
              <a:cxnLst/>
              <a:rect l="l" t="t" r="r" b="b"/>
              <a:pathLst>
                <a:path w="1104900" h="533400">
                  <a:moveTo>
                    <a:pt x="0" y="0"/>
                  </a:moveTo>
                  <a:lnTo>
                    <a:pt x="1104900" y="0"/>
                  </a:lnTo>
                  <a:lnTo>
                    <a:pt x="11049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94178" y="3620985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190500" y="0"/>
                  </a:lnTo>
                </a:path>
              </a:pathLst>
            </a:custGeom>
            <a:ln w="14287">
              <a:solidFill>
                <a:srgbClr val="ACD8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72383" y="3620985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190500" y="0"/>
                  </a:lnTo>
                </a:path>
              </a:pathLst>
            </a:custGeom>
            <a:ln w="14287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806891" y="3194594"/>
            <a:ext cx="473075" cy="50545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725"/>
              </a:spcBef>
            </a:pPr>
            <a:r>
              <a:rPr sz="1050" b="1" spc="-20" dirty="0">
                <a:latin typeface="Arial"/>
                <a:cs typeface="Arial"/>
              </a:rPr>
              <a:t>Time</a:t>
            </a:r>
            <a:endParaRPr sz="10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30"/>
              </a:spcBef>
            </a:pPr>
            <a:r>
              <a:rPr sz="1050" i="1" spc="60" dirty="0">
                <a:latin typeface="Times New Roman"/>
                <a:cs typeface="Times New Roman"/>
              </a:rPr>
              <a:t>t</a:t>
            </a:r>
            <a:r>
              <a:rPr sz="1050" i="1" spc="-5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ahoma"/>
                <a:cs typeface="Tahoma"/>
              </a:rPr>
              <a:t>=</a:t>
            </a:r>
            <a:r>
              <a:rPr sz="1050" spc="-120" dirty="0">
                <a:latin typeface="Tahoma"/>
                <a:cs typeface="Tahoma"/>
              </a:rPr>
              <a:t> </a:t>
            </a:r>
            <a:r>
              <a:rPr sz="1050" i="1" spc="-25" dirty="0">
                <a:latin typeface="Times New Roman"/>
                <a:cs typeface="Times New Roman"/>
              </a:rPr>
              <a:t>t</a:t>
            </a:r>
            <a:r>
              <a:rPr sz="900" spc="-37" baseline="-9259" dirty="0">
                <a:latin typeface="Tahoma"/>
                <a:cs typeface="Tahoma"/>
              </a:rPr>
              <a:t>0</a:t>
            </a:r>
            <a:endParaRPr sz="900" baseline="-9259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85132" y="3513797"/>
            <a:ext cx="1314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050" i="1" spc="-25" dirty="0">
                <a:latin typeface="Times New Roman"/>
                <a:cs typeface="Times New Roman"/>
              </a:rPr>
              <a:t>t</a:t>
            </a:r>
            <a:r>
              <a:rPr sz="900" i="1" spc="-37" baseline="-9259" dirty="0">
                <a:latin typeface="Times New Roman"/>
                <a:cs typeface="Times New Roman"/>
              </a:rPr>
              <a:t>f</a:t>
            </a:r>
            <a:endParaRPr sz="900" baseline="-9259">
              <a:latin typeface="Times New Roman"/>
              <a:cs typeface="Times New Roman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75381D-64EB-4B6B-B658-BD58BC4820D4}"/>
              </a:ext>
            </a:extLst>
          </p:cNvPr>
          <p:cNvCxnSpPr>
            <a:cxnSpLocks/>
          </p:cNvCxnSpPr>
          <p:nvPr/>
        </p:nvCxnSpPr>
        <p:spPr>
          <a:xfrm>
            <a:off x="876300" y="430875"/>
            <a:ext cx="1371600" cy="2180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D25328-8238-4E96-92BF-84791E982F84}"/>
              </a:ext>
            </a:extLst>
          </p:cNvPr>
          <p:cNvSpPr txBox="1"/>
          <p:nvPr/>
        </p:nvSpPr>
        <p:spPr>
          <a:xfrm>
            <a:off x="554813" y="819150"/>
            <a:ext cx="672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Increasing Time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6EC84D-B6A7-49DF-8EA9-FCB9D66B74E8}"/>
              </a:ext>
            </a:extLst>
          </p:cNvPr>
          <p:cNvCxnSpPr>
            <a:cxnSpLocks/>
          </p:cNvCxnSpPr>
          <p:nvPr/>
        </p:nvCxnSpPr>
        <p:spPr>
          <a:xfrm>
            <a:off x="3714791" y="413254"/>
            <a:ext cx="1371600" cy="2180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Times New Roman</vt:lpstr>
      <vt:lpstr>Office Theme</vt:lpstr>
      <vt:lpstr>Delithiation High Voltage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Delithiation High Voltage</dc:title>
  <cp:lastModifiedBy>Samuel Thomas Degnan-Morgenstern</cp:lastModifiedBy>
  <cp:revision>1</cp:revision>
  <dcterms:created xsi:type="dcterms:W3CDTF">2024-05-11T01:10:41Z</dcterms:created>
  <dcterms:modified xsi:type="dcterms:W3CDTF">2024-05-11T01:11:36Z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2024-05-10T00:00:00Z</vt:filetime>
  </property>
  <property fmtid="{D5CDD505-2E9C-101B-9397-08002B2CF9AE}" pid="3" name="Producer">
    <vt:lpwstr>cairo 1.18.0 (https://cairographics.org)</vt:lpwstr>
  </property>
  <property fmtid="{D5CDD505-2E9C-101B-9397-08002B2CF9AE}" pid="4" name="LastSaved">
    <vt:filetime>2024-05-10T00:00:00Z</vt:filetime>
  </property>
</Properties>
</file>