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5715000" cy="3924300"/>
  <p:notesSz cx="5715000" cy="39243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6" d="100"/>
          <a:sy n="176" d="100"/>
        </p:scale>
        <p:origin x="1614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8625" y="1216533"/>
            <a:ext cx="4857750" cy="8241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57250" y="2197608"/>
            <a:ext cx="4000500" cy="981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750" y="902589"/>
            <a:ext cx="2486025" cy="25900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43225" y="902589"/>
            <a:ext cx="2486025" cy="25900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42722" y="129679"/>
            <a:ext cx="1477645" cy="185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5750" y="902589"/>
            <a:ext cx="5143500" cy="25900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43100" y="3649599"/>
            <a:ext cx="182880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5750" y="3649599"/>
            <a:ext cx="131445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14800" y="3649599"/>
            <a:ext cx="131445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5309" y="2689999"/>
            <a:ext cx="210820" cy="39370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050" spc="-25" dirty="0">
                <a:latin typeface="Arial"/>
                <a:cs typeface="Arial"/>
              </a:rPr>
              <a:t>0.5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sz="1050" spc="-50" dirty="0">
                <a:latin typeface="Arial"/>
                <a:cs typeface="Arial"/>
              </a:rPr>
              <a:t>x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502" y="2713907"/>
            <a:ext cx="2108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latin typeface="Arial"/>
                <a:cs typeface="Arial"/>
              </a:rPr>
              <a:t>0.0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8116" y="2713907"/>
            <a:ext cx="2108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latin typeface="Arial"/>
                <a:cs typeface="Arial"/>
              </a:rPr>
              <a:t>1.0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872" y="1374006"/>
            <a:ext cx="163830" cy="25272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z="1050" i="1" spc="-20" dirty="0">
                <a:latin typeface="Times New Roman"/>
                <a:cs typeface="Times New Roman"/>
              </a:rPr>
              <a:t>c</a:t>
            </a:r>
            <a:r>
              <a:rPr sz="1050" spc="-20" dirty="0">
                <a:latin typeface="Tahoma"/>
                <a:cs typeface="Tahoma"/>
              </a:rPr>
              <a:t>(</a:t>
            </a:r>
            <a:r>
              <a:rPr sz="1050" i="1" spc="-20" dirty="0">
                <a:latin typeface="Times New Roman"/>
                <a:cs typeface="Times New Roman"/>
              </a:rPr>
              <a:t>x</a:t>
            </a:r>
            <a:r>
              <a:rPr sz="1050" spc="-20" dirty="0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293" y="2560030"/>
            <a:ext cx="2108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latin typeface="Arial"/>
                <a:cs typeface="Arial"/>
              </a:rPr>
              <a:t>0.0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293" y="1402743"/>
            <a:ext cx="2108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latin typeface="Arial"/>
                <a:cs typeface="Arial"/>
              </a:rPr>
              <a:t>0.5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6293" y="245455"/>
            <a:ext cx="2108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latin typeface="Arial"/>
                <a:cs typeface="Arial"/>
              </a:rPr>
              <a:t>1.0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6698" y="129679"/>
            <a:ext cx="144843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Lithiation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Low </a:t>
            </a:r>
            <a:r>
              <a:rPr sz="1050" b="1" spc="-10" dirty="0">
                <a:latin typeface="Arial"/>
                <a:cs typeface="Arial"/>
              </a:rPr>
              <a:t>Voltage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7212" y="338137"/>
            <a:ext cx="2219325" cy="2371725"/>
            <a:chOff x="557212" y="338137"/>
            <a:chExt cx="2219325" cy="237172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728" y="361054"/>
              <a:ext cx="1979917" cy="22803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57212" y="338137"/>
              <a:ext cx="2219325" cy="2371725"/>
            </a:xfrm>
            <a:custGeom>
              <a:avLst/>
              <a:gdLst/>
              <a:ahLst/>
              <a:cxnLst/>
              <a:rect l="l" t="t" r="r" b="b"/>
              <a:pathLst>
                <a:path w="2219325" h="2371725">
                  <a:moveTo>
                    <a:pt x="150660" y="2324100"/>
                  </a:moveTo>
                  <a:lnTo>
                    <a:pt x="150660" y="2371725"/>
                  </a:lnTo>
                </a:path>
                <a:path w="2219325" h="2371725">
                  <a:moveTo>
                    <a:pt x="1133475" y="2324100"/>
                  </a:moveTo>
                  <a:lnTo>
                    <a:pt x="1133475" y="2371725"/>
                  </a:lnTo>
                </a:path>
                <a:path w="2219325" h="2371725">
                  <a:moveTo>
                    <a:pt x="2116289" y="2324100"/>
                  </a:moveTo>
                  <a:lnTo>
                    <a:pt x="2116289" y="2371725"/>
                  </a:lnTo>
                </a:path>
                <a:path w="2219325" h="2371725">
                  <a:moveTo>
                    <a:pt x="47625" y="2319337"/>
                  </a:moveTo>
                  <a:lnTo>
                    <a:pt x="0" y="2319337"/>
                  </a:lnTo>
                </a:path>
                <a:path w="2219325" h="2371725">
                  <a:moveTo>
                    <a:pt x="47625" y="1162050"/>
                  </a:moveTo>
                  <a:lnTo>
                    <a:pt x="0" y="1162050"/>
                  </a:lnTo>
                </a:path>
                <a:path w="2219325" h="2371725">
                  <a:moveTo>
                    <a:pt x="47625" y="4762"/>
                  </a:moveTo>
                  <a:lnTo>
                    <a:pt x="0" y="4762"/>
                  </a:lnTo>
                </a:path>
                <a:path w="2219325" h="2371725">
                  <a:moveTo>
                    <a:pt x="47625" y="2319337"/>
                  </a:moveTo>
                  <a:lnTo>
                    <a:pt x="2219325" y="2319337"/>
                  </a:lnTo>
                </a:path>
                <a:path w="2219325" h="2371725">
                  <a:moveTo>
                    <a:pt x="52387" y="2324100"/>
                  </a:moveTo>
                  <a:lnTo>
                    <a:pt x="52387" y="0"/>
                  </a:lnTo>
                </a:path>
                <a:path w="2219325" h="2371725">
                  <a:moveTo>
                    <a:pt x="47625" y="4762"/>
                  </a:moveTo>
                  <a:lnTo>
                    <a:pt x="2219325" y="4762"/>
                  </a:lnTo>
                </a:path>
                <a:path w="2219325" h="2371725">
                  <a:moveTo>
                    <a:pt x="2214562" y="2324100"/>
                  </a:moveTo>
                  <a:lnTo>
                    <a:pt x="2214562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76134" y="2689999"/>
            <a:ext cx="210820" cy="39370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050" spc="-25" dirty="0">
                <a:latin typeface="Arial"/>
                <a:cs typeface="Arial"/>
              </a:rPr>
              <a:t>0.5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sz="1050" spc="-50" dirty="0">
                <a:latin typeface="Arial"/>
                <a:cs typeface="Arial"/>
              </a:rPr>
              <a:t>x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93328" y="2713907"/>
            <a:ext cx="2108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latin typeface="Arial"/>
                <a:cs typeface="Arial"/>
              </a:rPr>
              <a:t>0.0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8924" y="2713907"/>
            <a:ext cx="2108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latin typeface="Arial"/>
                <a:cs typeface="Arial"/>
              </a:rPr>
              <a:t>1.0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21698" y="1374006"/>
            <a:ext cx="163830" cy="25272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z="1050" i="1" spc="-20" dirty="0">
                <a:latin typeface="Times New Roman"/>
                <a:cs typeface="Times New Roman"/>
              </a:rPr>
              <a:t>c</a:t>
            </a:r>
            <a:r>
              <a:rPr sz="1050" spc="-20" dirty="0">
                <a:latin typeface="Tahoma"/>
                <a:cs typeface="Tahoma"/>
              </a:rPr>
              <a:t>(</a:t>
            </a:r>
            <a:r>
              <a:rPr sz="1050" i="1" spc="-20" dirty="0">
                <a:latin typeface="Times New Roman"/>
                <a:cs typeface="Times New Roman"/>
              </a:rPr>
              <a:t>x</a:t>
            </a:r>
            <a:r>
              <a:rPr sz="1050" spc="-20" dirty="0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07119" y="2560030"/>
            <a:ext cx="2108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latin typeface="Arial"/>
                <a:cs typeface="Arial"/>
              </a:rPr>
              <a:t>0.0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07119" y="1402743"/>
            <a:ext cx="2108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latin typeface="Arial"/>
                <a:cs typeface="Arial"/>
              </a:rPr>
              <a:t>0.5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07119" y="245455"/>
            <a:ext cx="2108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latin typeface="Arial"/>
                <a:cs typeface="Arial"/>
              </a:rPr>
              <a:t>1.0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Lithiation</a:t>
            </a:r>
            <a:r>
              <a:rPr spc="-5" dirty="0"/>
              <a:t> </a:t>
            </a:r>
            <a:r>
              <a:rPr dirty="0"/>
              <a:t>High </a:t>
            </a:r>
            <a:r>
              <a:rPr spc="-10" dirty="0"/>
              <a:t>Voltage</a:t>
            </a:r>
          </a:p>
        </p:txBody>
      </p:sp>
      <p:grpSp>
        <p:nvGrpSpPr>
          <p:cNvPr id="21" name="object 21"/>
          <p:cNvGrpSpPr/>
          <p:nvPr/>
        </p:nvGrpSpPr>
        <p:grpSpPr>
          <a:xfrm>
            <a:off x="3348037" y="338137"/>
            <a:ext cx="2219325" cy="2371725"/>
            <a:chOff x="3348037" y="338137"/>
            <a:chExt cx="2219325" cy="237172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1553" y="339769"/>
              <a:ext cx="1979917" cy="230168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348037" y="338137"/>
              <a:ext cx="2219325" cy="2371725"/>
            </a:xfrm>
            <a:custGeom>
              <a:avLst/>
              <a:gdLst/>
              <a:ahLst/>
              <a:cxnLst/>
              <a:rect l="l" t="t" r="r" b="b"/>
              <a:pathLst>
                <a:path w="2219325" h="2371725">
                  <a:moveTo>
                    <a:pt x="150660" y="2324100"/>
                  </a:moveTo>
                  <a:lnTo>
                    <a:pt x="150660" y="2371725"/>
                  </a:lnTo>
                </a:path>
                <a:path w="2219325" h="2371725">
                  <a:moveTo>
                    <a:pt x="1133475" y="2324100"/>
                  </a:moveTo>
                  <a:lnTo>
                    <a:pt x="1133475" y="2371725"/>
                  </a:lnTo>
                </a:path>
                <a:path w="2219325" h="2371725">
                  <a:moveTo>
                    <a:pt x="2116289" y="2324100"/>
                  </a:moveTo>
                  <a:lnTo>
                    <a:pt x="2116289" y="2371725"/>
                  </a:lnTo>
                </a:path>
                <a:path w="2219325" h="2371725">
                  <a:moveTo>
                    <a:pt x="47625" y="2319337"/>
                  </a:moveTo>
                  <a:lnTo>
                    <a:pt x="0" y="2319337"/>
                  </a:lnTo>
                </a:path>
                <a:path w="2219325" h="2371725">
                  <a:moveTo>
                    <a:pt x="47625" y="1162050"/>
                  </a:moveTo>
                  <a:lnTo>
                    <a:pt x="0" y="1162050"/>
                  </a:lnTo>
                </a:path>
                <a:path w="2219325" h="2371725">
                  <a:moveTo>
                    <a:pt x="47625" y="4762"/>
                  </a:moveTo>
                  <a:lnTo>
                    <a:pt x="0" y="4762"/>
                  </a:lnTo>
                </a:path>
                <a:path w="2219325" h="2371725">
                  <a:moveTo>
                    <a:pt x="47625" y="2319337"/>
                  </a:moveTo>
                  <a:lnTo>
                    <a:pt x="2219325" y="2319337"/>
                  </a:lnTo>
                </a:path>
                <a:path w="2219325" h="2371725">
                  <a:moveTo>
                    <a:pt x="52387" y="2324100"/>
                  </a:moveTo>
                  <a:lnTo>
                    <a:pt x="52387" y="0"/>
                  </a:lnTo>
                </a:path>
                <a:path w="2219325" h="2371725">
                  <a:moveTo>
                    <a:pt x="47625" y="4762"/>
                  </a:moveTo>
                  <a:lnTo>
                    <a:pt x="2219325" y="4762"/>
                  </a:lnTo>
                </a:path>
                <a:path w="2219325" h="2371725">
                  <a:moveTo>
                    <a:pt x="2214562" y="2324100"/>
                  </a:moveTo>
                  <a:lnTo>
                    <a:pt x="2214562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528887" y="3233737"/>
            <a:ext cx="1114425" cy="542925"/>
            <a:chOff x="2528887" y="3233737"/>
            <a:chExt cx="1114425" cy="542925"/>
          </a:xfrm>
        </p:grpSpPr>
        <p:sp>
          <p:nvSpPr>
            <p:cNvPr id="25" name="object 25"/>
            <p:cNvSpPr/>
            <p:nvPr/>
          </p:nvSpPr>
          <p:spPr>
            <a:xfrm>
              <a:off x="2533650" y="3238500"/>
              <a:ext cx="1104900" cy="533400"/>
            </a:xfrm>
            <a:custGeom>
              <a:avLst/>
              <a:gdLst/>
              <a:ahLst/>
              <a:cxnLst/>
              <a:rect l="l" t="t" r="r" b="b"/>
              <a:pathLst>
                <a:path w="1104900" h="533400">
                  <a:moveTo>
                    <a:pt x="0" y="0"/>
                  </a:moveTo>
                  <a:lnTo>
                    <a:pt x="1104900" y="0"/>
                  </a:lnTo>
                  <a:lnTo>
                    <a:pt x="11049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94178" y="3620985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190500" y="0"/>
                  </a:lnTo>
                </a:path>
              </a:pathLst>
            </a:custGeom>
            <a:ln w="14287">
              <a:solidFill>
                <a:srgbClr val="ACD8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72383" y="3620985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190500" y="0"/>
                  </a:lnTo>
                </a:path>
              </a:pathLst>
            </a:custGeom>
            <a:ln w="14287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806891" y="3194594"/>
            <a:ext cx="473075" cy="50545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725"/>
              </a:spcBef>
            </a:pPr>
            <a:r>
              <a:rPr sz="1050" b="1" spc="-20" dirty="0">
                <a:latin typeface="Arial"/>
                <a:cs typeface="Arial"/>
              </a:rPr>
              <a:t>Time</a:t>
            </a:r>
            <a:endParaRPr sz="10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630"/>
              </a:spcBef>
            </a:pPr>
            <a:r>
              <a:rPr sz="1050" i="1" spc="60" dirty="0">
                <a:latin typeface="Times New Roman"/>
                <a:cs typeface="Times New Roman"/>
              </a:rPr>
              <a:t>t</a:t>
            </a:r>
            <a:r>
              <a:rPr sz="1050" i="1" spc="-5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ahoma"/>
                <a:cs typeface="Tahoma"/>
              </a:rPr>
              <a:t>=</a:t>
            </a:r>
            <a:r>
              <a:rPr sz="1050" spc="-120" dirty="0">
                <a:latin typeface="Tahoma"/>
                <a:cs typeface="Tahoma"/>
              </a:rPr>
              <a:t> </a:t>
            </a:r>
            <a:r>
              <a:rPr sz="1050" i="1" spc="-25" dirty="0">
                <a:latin typeface="Times New Roman"/>
                <a:cs typeface="Times New Roman"/>
              </a:rPr>
              <a:t>t</a:t>
            </a:r>
            <a:r>
              <a:rPr sz="900" spc="-37" baseline="-9259" dirty="0">
                <a:latin typeface="Tahoma"/>
                <a:cs typeface="Tahoma"/>
              </a:rPr>
              <a:t>0</a:t>
            </a:r>
            <a:endParaRPr sz="900" baseline="-9259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85132" y="3513797"/>
            <a:ext cx="1314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050" i="1" spc="-25" dirty="0">
                <a:latin typeface="Times New Roman"/>
                <a:cs typeface="Times New Roman"/>
              </a:rPr>
              <a:t>t</a:t>
            </a:r>
            <a:r>
              <a:rPr sz="900" i="1" spc="-37" baseline="-9259" dirty="0">
                <a:latin typeface="Times New Roman"/>
                <a:cs typeface="Times New Roman"/>
              </a:rPr>
              <a:t>f</a:t>
            </a:r>
            <a:endParaRPr sz="900" baseline="-9259">
              <a:latin typeface="Times New Roman"/>
              <a:cs typeface="Times New Roman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9876EA-764D-4E66-9759-4B388B8D4A9A}"/>
              </a:ext>
            </a:extLst>
          </p:cNvPr>
          <p:cNvCxnSpPr>
            <a:cxnSpLocks/>
          </p:cNvCxnSpPr>
          <p:nvPr/>
        </p:nvCxnSpPr>
        <p:spPr>
          <a:xfrm flipH="1" flipV="1">
            <a:off x="876300" y="430875"/>
            <a:ext cx="1295400" cy="2064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9D67396-6F2E-4387-9FFE-630AD3AC196F}"/>
              </a:ext>
            </a:extLst>
          </p:cNvPr>
          <p:cNvCxnSpPr>
            <a:cxnSpLocks/>
          </p:cNvCxnSpPr>
          <p:nvPr/>
        </p:nvCxnSpPr>
        <p:spPr>
          <a:xfrm flipH="1" flipV="1">
            <a:off x="3638348" y="430875"/>
            <a:ext cx="1295400" cy="2064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6959E5-EF89-4923-A8B1-AA7D7C8C34BE}"/>
              </a:ext>
            </a:extLst>
          </p:cNvPr>
          <p:cNvSpPr txBox="1"/>
          <p:nvPr/>
        </p:nvSpPr>
        <p:spPr>
          <a:xfrm>
            <a:off x="554813" y="819150"/>
            <a:ext cx="672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Increasing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35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</vt:lpstr>
      <vt:lpstr>Times New Roman</vt:lpstr>
      <vt:lpstr>Office Theme</vt:lpstr>
      <vt:lpstr>Lithiation High Voltage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Lithiation High Voltage</dc:title>
  <cp:lastModifiedBy>Samuel Thomas Degnan-Morgenstern</cp:lastModifiedBy>
  <cp:revision>1</cp:revision>
  <dcterms:created xsi:type="dcterms:W3CDTF">2024-05-11T01:08:49Z</dcterms:created>
  <dcterms:modified xsi:type="dcterms:W3CDTF">2024-05-11T01:10:08Z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2024-05-10T00:00:00Z</vt:filetime>
  </property>
  <property fmtid="{D5CDD505-2E9C-101B-9397-08002B2CF9AE}" pid="3" name="Producer">
    <vt:lpwstr>cairo 1.18.0 (https://cairographics.org)</vt:lpwstr>
  </property>
  <property fmtid="{D5CDD505-2E9C-101B-9397-08002B2CF9AE}" pid="4" name="LastSaved">
    <vt:filetime>2024-05-10T00:00:00Z</vt:filetime>
  </property>
</Properties>
</file>