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2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istributed cum Hierarchical Client Server Architecture for Core Banking System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0" y="3890400"/>
            <a:ext cx="91440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Satyam Sevanya (15CS10040)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408700"/>
            <a:ext cx="8520600" cy="3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If central server link is up and not busy ?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Branch(Client) sends local transaction details to central server via socket.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Else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sends data to Central Server via sockets after bank office hours.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0" y="392150"/>
            <a:ext cx="8520600" cy="8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Model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3" y="1564250"/>
            <a:ext cx="8597276" cy="30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311700" y="392150"/>
            <a:ext cx="85206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Transactions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311700" y="2156500"/>
            <a:ext cx="8520600" cy="24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transactions between local users can be performed smoothly irrrespective of the fact that central server link is up or not.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central server link is up and not busy then local transaction details can be updated to central server otherwise data can be updated after bank office hours.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311700" y="392150"/>
            <a:ext cx="8520600" cy="7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311700" y="1660400"/>
            <a:ext cx="8520600" cy="29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Server is running all the time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sockets to accept connections from branches and communicate branch servers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1703000"/>
            <a:ext cx="85206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Account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624200"/>
            <a:ext cx="8520600" cy="43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Atleast one of Aadhar and PAN is compulsory.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Atleast one of Signature and Biometric is compulsory.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first sent to Central Server which stores details in MySQL database and allocates ID (Acc No).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Branch(Client) receives ID from Central Server and stores User Details in its Database.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ACCOUNT CREATED SUCCESSFULLY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11700" y="1865300"/>
            <a:ext cx="85206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local transactions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subTitle"/>
          </p:nvPr>
        </p:nvSpPr>
        <p:spPr>
          <a:xfrm>
            <a:off x="112550" y="1170500"/>
            <a:ext cx="8958900" cy="23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database check details and proceed.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deposit money - Branch adds money in local database.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view balanace - Branch shows balance in local database.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withdraw money - Branch looks into database for enough balance and perform transaction.</a:t>
            </a:r>
            <a:endParaRPr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TRANSACTION SUCCESSFUL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311700" y="1752950"/>
            <a:ext cx="8520600" cy="9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data updated to central 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