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Hello Word program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ev3dev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71300" y="1439650"/>
            <a:ext cx="4045200" cy="339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Right-click to the ‘HelloWorld.py’ file and click on Permissions. Then apply execute permission to all.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95925" y="30738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35601" l="29408" r="44629" t="28162"/>
          <a:stretch/>
        </p:blipFill>
        <p:spPr>
          <a:xfrm>
            <a:off x="4141124" y="485200"/>
            <a:ext cx="4706452" cy="3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44250" y="1403850"/>
            <a:ext cx="39840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Click apply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29029" l="38269" r="37623" t="29230"/>
          <a:stretch/>
        </p:blipFill>
        <p:spPr>
          <a:xfrm>
            <a:off x="4573274" y="312112"/>
            <a:ext cx="4446374" cy="43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081675"/>
            <a:ext cx="4045200" cy="333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On the command line, type ‘dos2unix HelloWorld.py’ for the program to be executable from the bick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17336" l="45461" r="23881" t="75718"/>
          <a:stretch/>
        </p:blipFill>
        <p:spPr>
          <a:xfrm>
            <a:off x="2374050" y="2204037"/>
            <a:ext cx="6920673" cy="109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44250" y="364650"/>
            <a:ext cx="8455500" cy="419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Now you can run the program from the brick. Go to ‘File Browser’ &gt; ‘HelloWorld.py*’</a:t>
            </a:r>
          </a:p>
          <a:p>
            <a:pPr lvl="0">
              <a:spcBef>
                <a:spcPts val="0"/>
              </a:spcBef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The asterisk * indicates that dos2unix has converted the Windows EOF to Unix EOF.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the first program in EV3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Before going on, please make sure that you updated the kernel and everything on Lesson 1. Make sure that you have the dis2unix package.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124992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/>
              <a:t>In MobaXterm, right-click and then create a new python file.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17041" l="29635" r="4020" t="8180"/>
          <a:stretch/>
        </p:blipFill>
        <p:spPr>
          <a:xfrm>
            <a:off x="2943725" y="169225"/>
            <a:ext cx="6200275" cy="48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2074300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All Python files end with ‘.py’. In this example, we will create a HelloWorld.py file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31208" l="33326" r="49983" t="21175"/>
          <a:stretch/>
        </p:blipFill>
        <p:spPr>
          <a:xfrm>
            <a:off x="4675725" y="422450"/>
            <a:ext cx="3837000" cy="47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9875" y="234350"/>
            <a:ext cx="3216600" cy="44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first 3 lines are very important at the beginning and must be kept in all other programs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72270" l="0" r="73081" t="8315"/>
          <a:stretch/>
        </p:blipFill>
        <p:spPr>
          <a:xfrm>
            <a:off x="3336475" y="0"/>
            <a:ext cx="5958249" cy="41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570375" y="222325"/>
            <a:ext cx="25737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495000" y="165800"/>
            <a:ext cx="25737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The asterisk * indicates that the program has not been saved. Press Ctrl+S to save the program</a:t>
            </a:r>
          </a:p>
        </p:txBody>
      </p:sp>
      <p:cxnSp>
        <p:nvCxnSpPr>
          <p:cNvPr id="93" name="Shape 93"/>
          <p:cNvCxnSpPr>
            <a:stCxn id="92" idx="1"/>
          </p:cNvCxnSpPr>
          <p:nvPr/>
        </p:nvCxnSpPr>
        <p:spPr>
          <a:xfrm rot="10800000">
            <a:off x="3857400" y="561350"/>
            <a:ext cx="2637600" cy="48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70350" y="310875"/>
            <a:ext cx="8455500" cy="418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#! /usr/bin/env python 3’ is a shebang and MUST BE included in THE FIRST LINE. In Python, the commands after hashtag # will be seen as comments, but NOT IN THIS CASE.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44250" y="448400"/>
            <a:ext cx="8455500" cy="438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‘from ev3dev.ev3 import *’ imports all packages from ev3dev to control the robot. This is the best command to import ev3dev packages. There might be errors if you use other commands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44250" y="260025"/>
            <a:ext cx="8455500" cy="444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/>
              <a:t>In Python, there is no delay() command like in Arduino to wait for an amount of time. Therefore  we have to import sleep method from time ‘from time import sleep’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44250" y="260025"/>
            <a:ext cx="8455500" cy="444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/>
              <a:t>In Python, there is no delay() command like in Arduino to wait for an amount of time. Therefore  we have to import sleep method from time ‘from time import sleep’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