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19" Type="http://schemas.openxmlformats.org/officeDocument/2006/relationships/font" Target="fonts/MavenPro-regular.fntdata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1" cy="1732548"/>
            <a:chOff x="7343003" y="3409675"/>
            <a:chExt cx="1691421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2"/>
              <a:chOff x="7343003" y="4453710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0"/>
            <a:ext cx="3814072" cy="3839102"/>
            <a:chOff x="5043502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0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5" cy="1044300"/>
            <a:chOff x="51" y="4099200"/>
            <a:chExt cx="9144035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4" cy="1384535"/>
            <a:chOff x="146768" y="3405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2"/>
              <a:chOff x="1063183" y="3405"/>
              <a:chExt cx="316800" cy="688512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3"/>
              <a:chOff x="604975" y="3405"/>
              <a:chExt cx="316800" cy="1036523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5"/>
              <a:chOff x="146768" y="3405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7" cy="2239500"/>
            <a:chOff x="6775083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0" cy="2601689"/>
            <a:chOff x="6790514" y="1306"/>
            <a:chExt cx="2267450" cy="2601689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4" y="1306"/>
              <a:ext cx="1990500" cy="1990200"/>
              <a:chOff x="7067464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5" y="1807996"/>
              <a:ext cx="795000" cy="795000"/>
              <a:chOff x="8207125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700" cy="548700"/>
              <a:chOff x="6790514" y="118856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359400" y="2053600"/>
            <a:ext cx="7086900" cy="257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There are 3 types of rotation for Large Motor in EV3: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+Turn motor through a given angle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+Turn motor for a given time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+Turn motor 'forever'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Exercise 4: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Make the robot turn left 90 degrees. Then go straight for 2 seconds and turn right 90 degrees. Then finish the program with </a:t>
            </a:r>
            <a:r>
              <a:rPr b="1" lang="en-GB" sz="2400"/>
              <a:t>sys.exit()</a:t>
            </a:r>
            <a:r>
              <a:rPr lang="en-GB" sz="240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178300" y="524150"/>
            <a:ext cx="7210500" cy="186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Important to remember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809300" y="2999125"/>
            <a:ext cx="6366900" cy="155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DO NOT SET THE SPEED OF THE ROBOT TO OVER 900 OR -900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Turn motor through a given angle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303800" y="1491425"/>
            <a:ext cx="7030500" cy="30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b="31228" l="29846" r="26241" t="36801"/>
          <a:stretch/>
        </p:blipFill>
        <p:spPr>
          <a:xfrm>
            <a:off x="434700" y="1215525"/>
            <a:ext cx="8709302" cy="356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Exericise 1: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242850"/>
            <a:ext cx="7030500" cy="390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Step 1: </a:t>
            </a:r>
            <a:r>
              <a:rPr lang="en-GB" sz="2400"/>
              <a:t>Make the robot go forward and rotate 720 degrees. 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Step 2: Make the robot go backwards using -720 degrees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Step 3: Does the robot go backwards if you set </a:t>
            </a:r>
            <a:r>
              <a:rPr b="1" lang="en-GB" sz="2400"/>
              <a:t>speed_sp</a:t>
            </a:r>
            <a:r>
              <a:rPr lang="en-GB" sz="2400"/>
              <a:t> to a negative value and </a:t>
            </a:r>
            <a:r>
              <a:rPr b="1" lang="en-GB" sz="2400"/>
              <a:t>position_sp</a:t>
            </a:r>
            <a:r>
              <a:rPr lang="en-GB" sz="2400"/>
              <a:t> set to a positive value?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Turn motor for a given time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17100" l="26293" r="15366" t="44981"/>
          <a:stretch/>
        </p:blipFill>
        <p:spPr>
          <a:xfrm>
            <a:off x="332075" y="1431475"/>
            <a:ext cx="8479848" cy="33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Exercise 2: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1208175" y="1597875"/>
            <a:ext cx="7030500" cy="344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Step 1: Make the robot go forwards for 3 seconds and then go backwards for 2 seconds. 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Step 2: Run the program from the command line (lift the robot up) and print out the actual speed of the robot (</a:t>
            </a:r>
            <a:r>
              <a:rPr b="1" lang="en-GB" sz="2400"/>
              <a:t>m.speed</a:t>
            </a:r>
            <a:r>
              <a:rPr lang="en-GB" sz="2400"/>
              <a:t>).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Step 3: What happens if time_sp is a negative value?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Turn motor ‘forever’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b="20073" l="26292" r="36696" t="42753"/>
          <a:stretch/>
        </p:blipFill>
        <p:spPr>
          <a:xfrm>
            <a:off x="1696974" y="1496972"/>
            <a:ext cx="6244166" cy="352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Exercise 3: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303800" y="1597875"/>
            <a:ext cx="7030500" cy="354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Step 1: Make the robot go straight using run_forever function for 3 seconds and stop for 1 second. Then go backwards for 3 seconds and stop.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Step 2: How many types do </a:t>
            </a:r>
            <a:r>
              <a:rPr b="1" lang="en-GB" sz="2400"/>
              <a:t>stop_action</a:t>
            </a:r>
            <a:r>
              <a:rPr lang="en-GB" sz="2400"/>
              <a:t> have? What are they? Hint: similar to Mindstorm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Step 3: Implement different </a:t>
            </a:r>
            <a:r>
              <a:rPr b="1" lang="en-GB" sz="2400"/>
              <a:t>stop_action</a:t>
            </a:r>
            <a:r>
              <a:rPr lang="en-GB" sz="240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Wait for completion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28994" l="26293" r="17039" t="42753"/>
          <a:stretch/>
        </p:blipFill>
        <p:spPr>
          <a:xfrm>
            <a:off x="415549" y="1738700"/>
            <a:ext cx="8537251" cy="239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