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4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2" cy="1044300"/>
            <a:chOff x="255200" y="592"/>
            <a:chExt cx="2250362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1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4" y="592"/>
            <a:ext cx="2250362" cy="1044300"/>
            <a:chOff x="905394" y="592"/>
            <a:chExt cx="2250362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7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4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7" y="5088"/>
            <a:ext cx="1851282" cy="752107"/>
            <a:chOff x="6917200" y="0"/>
            <a:chExt cx="2227776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1" y="4217851"/>
            <a:ext cx="2389067" cy="925737"/>
            <a:chOff x="6917200" y="0"/>
            <a:chExt cx="2227776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8" y="4055651"/>
            <a:ext cx="2795414" cy="1083307"/>
            <a:chOff x="6917200" y="0"/>
            <a:chExt cx="2227776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1" y="4119576"/>
            <a:ext cx="2520951" cy="1024165"/>
            <a:chOff x="6917200" y="0"/>
            <a:chExt cx="2227776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0" y="3961114"/>
            <a:ext cx="2910144" cy="1182339"/>
            <a:chOff x="6917200" y="0"/>
            <a:chExt cx="2227776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3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89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2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7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5" cy="617071"/>
            <a:chOff x="6917200" y="0"/>
            <a:chExt cx="2227776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2" y="1242"/>
            <a:ext cx="3257454" cy="1261513"/>
            <a:chOff x="6917200" y="0"/>
            <a:chExt cx="2227776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5"/>
            <a:ext cx="6366900" cy="2539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992549" y="1551944"/>
            <a:ext cx="5650799" cy="238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/>
              <a:t>If your program does not work, try to run it using command prompt to see the error message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888683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50547" l="26044" r="21844" t="6703"/>
          <a:stretch/>
        </p:blipFill>
        <p:spPr>
          <a:xfrm>
            <a:off x="0" y="344175"/>
            <a:ext cx="9144000" cy="421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Exercise 1:	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436225"/>
            <a:ext cx="7505700" cy="342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Step 1: Inside the tuple color, delete the numbers and commas only. Then use the Sound.speak function to speak the color state. Wait for 3 seconds before a new loop starts. 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Step 2: Are the numbers indicating the colors from ev3dev similar to Mindstorms?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