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Ultrasonic Sensor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17363" l="50045" r="6245" t="12510"/>
          <a:stretch/>
        </p:blipFill>
        <p:spPr>
          <a:xfrm>
            <a:off x="1184125" y="-155975"/>
            <a:ext cx="7343280" cy="52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 1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GB" sz="3000"/>
              <a:t>Print out and update the distance value of the Ultrasonic sensor on the BRICK using Screen() function after every 3 seconds. Use the Touch Sensor to exit the program whenever it is pressed. Hint: Use while loop and refer to the old examples.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