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Corbel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orbel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orbel-italic.fntdata"/><Relationship Id="rId12" Type="http://schemas.openxmlformats.org/officeDocument/2006/relationships/slide" Target="slides/slide8.xml"/><Relationship Id="rId34" Type="http://schemas.openxmlformats.org/officeDocument/2006/relationships/font" Target="fonts/Corbel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9787" y="4367160"/>
            <a:ext cx="10515599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839787" y="987425"/>
            <a:ext cx="10515599" cy="3379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9787" y="5186516"/>
            <a:ext cx="10514011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39787" y="365125"/>
            <a:ext cx="10515599" cy="353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39787" y="4489398"/>
            <a:ext cx="10514011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446212" y="365125"/>
            <a:ext cx="9302752" cy="2992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4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838200" y="4501728"/>
            <a:ext cx="10512423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92" name="Shape 92"/>
          <p:cNvSpPr txBox="1"/>
          <p:nvPr/>
        </p:nvSpPr>
        <p:spPr>
          <a:xfrm>
            <a:off x="1111044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9787" y="2326966"/>
            <a:ext cx="10515599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839787" y="4850580"/>
            <a:ext cx="10514011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37282" y="188595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1356798" y="257175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4" type="body"/>
          </p:nvPr>
        </p:nvSpPr>
        <p:spPr>
          <a:xfrm>
            <a:off x="4577441" y="257175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5" type="body"/>
          </p:nvPr>
        </p:nvSpPr>
        <p:spPr>
          <a:xfrm>
            <a:off x="7829035" y="188595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6" type="body"/>
          </p:nvPr>
        </p:nvSpPr>
        <p:spPr>
          <a:xfrm>
            <a:off x="7829035" y="257175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332084" y="4297503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1332084" y="2256353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1332084" y="4873764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4568996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/>
          <p:nvPr>
            <p:ph idx="5" type="pic"/>
          </p:nvPr>
        </p:nvSpPr>
        <p:spPr>
          <a:xfrm>
            <a:off x="4568996" y="2256353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6" type="body"/>
          </p:nvPr>
        </p:nvSpPr>
        <p:spPr>
          <a:xfrm>
            <a:off x="4567644" y="4873764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7" type="body"/>
          </p:nvPr>
        </p:nvSpPr>
        <p:spPr>
          <a:xfrm>
            <a:off x="7804321" y="4297503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0" name="Shape 120"/>
          <p:cNvSpPr/>
          <p:nvPr>
            <p:ph idx="8" type="pic"/>
          </p:nvPr>
        </p:nvSpPr>
        <p:spPr>
          <a:xfrm>
            <a:off x="7804321" y="2256353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9" type="body"/>
          </p:nvPr>
        </p:nvSpPr>
        <p:spPr>
          <a:xfrm>
            <a:off x="7804196" y="4873762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4061231" y="-1115605"/>
            <a:ext cx="4351338" cy="102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2209800" y="4464028"/>
            <a:ext cx="9144000" cy="1641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Font typeface="Corbel"/>
              <a:buNone/>
              <a:defRPr b="0" i="0" sz="96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854532" y="4464028"/>
            <a:ext cx="9144000" cy="1641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Font typeface="Corbel"/>
              <a:buNone/>
              <a:defRPr b="0" i="0" sz="96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854532" y="3693673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20000" y="1825625"/>
            <a:ext cx="50252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319839" y="1825625"/>
            <a:ext cx="50339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20000" y="1681163"/>
            <a:ext cx="502521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1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120000" y="2505075"/>
            <a:ext cx="5025215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319839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319839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1120000" y="2057400"/>
            <a:ext cx="365202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120000" y="2057400"/>
            <a:ext cx="365202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b="0" i="0" sz="1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04006" y="738231"/>
            <a:ext cx="45384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~ What is Robotics?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040233" y="1107562"/>
            <a:ext cx="80198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 The branch of technology that deals with the design, construction, operation, and application of robots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04006" y="1938559"/>
            <a:ext cx="6778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~ What are some Robots we use every Day?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040233" y="2492558"/>
            <a:ext cx="5478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04006" y="2677224"/>
            <a:ext cx="4471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~ Why do We need Robots?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040233" y="3231222"/>
            <a:ext cx="9483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 Robots can perform tasks with a level of consistency and precision the Humans could not achieve.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040233" y="3682767"/>
            <a:ext cx="8219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 Robots can do tasks repetitively where as humans can be injured by such Repitition.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5070762" y="4682837"/>
            <a:ext cx="4793672" cy="12884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robot</a:t>
            </a: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2770908" y="3103419"/>
            <a:ext cx="6456218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needed Enter the password: maker</a:t>
            </a:r>
          </a:p>
        </p:txBody>
      </p:sp>
      <p:sp>
        <p:nvSpPr>
          <p:cNvPr id="210" name="Shape 210"/>
          <p:cNvSpPr/>
          <p:nvPr/>
        </p:nvSpPr>
        <p:spPr>
          <a:xfrm>
            <a:off x="2396835" y="2895600"/>
            <a:ext cx="7051963" cy="95596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needed enter the password: maker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1149928" y="706581"/>
            <a:ext cx="2272145" cy="80356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 rot="10800000">
            <a:off x="4322619" y="3616035"/>
            <a:ext cx="1177636" cy="56110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269673" y="5112326"/>
            <a:ext cx="5652653" cy="103909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Enter a Name ending in .py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7495309" y="3241964"/>
            <a:ext cx="1260764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5" name="Shape 225"/>
          <p:cNvCxnSpPr/>
          <p:nvPr/>
        </p:nvCxnSpPr>
        <p:spPr>
          <a:xfrm>
            <a:off x="8756072" y="3241964"/>
            <a:ext cx="27708" cy="213359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72837" y="2092036"/>
            <a:ext cx="1537854" cy="62345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2743200" y="2788919"/>
            <a:ext cx="6824304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is an Engineer?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6488667"/>
            <a:ext cx="42426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Video Courtesy of University of New Castle</a:t>
            </a: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 rot="1626770">
            <a:off x="242046" y="309282"/>
            <a:ext cx="2084295" cy="92784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1183341" y="1021976"/>
            <a:ext cx="1331259" cy="5916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/>
          <p:nvPr/>
        </p:nvSpPr>
        <p:spPr>
          <a:xfrm>
            <a:off x="4840941" y="4356846"/>
            <a:ext cx="914400" cy="161364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4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1241570" y="134222"/>
            <a:ext cx="9563449" cy="107379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Challenge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478175" y="2248250"/>
            <a:ext cx="50902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Make a  Program that says your name.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838986" y="857838"/>
            <a:ext cx="6391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~What is programming and what does it have to do with robotics?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310325" y="1461154"/>
            <a:ext cx="101770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 Programing is the act of writing instructions in a form that Computers and or Robots can understand.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310325" y="1979628"/>
            <a:ext cx="9869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 Programs are what tell a robot what to do and how to do it.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38986" y="2790333"/>
            <a:ext cx="1610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~ Why Python?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310325" y="3308807"/>
            <a:ext cx="7852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 Python has a very large library meaning there are Tons of possibilities.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310325" y="3912123"/>
            <a:ext cx="80033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 Python is Cross platform meaning most Computer platforms can run it.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310325" y="4515439"/>
            <a:ext cx="82484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 Python is easy to learn.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048000" y="2840182"/>
            <a:ext cx="562494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Using MobaXterm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55"/>
            <a:ext cx="1301114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6248400" y="1108363"/>
            <a:ext cx="3823855" cy="20504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 rot="-519145">
            <a:off x="120640" y="886691"/>
            <a:ext cx="775855" cy="166254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858982" y="734291"/>
            <a:ext cx="1814944" cy="7897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49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 rot="1213922">
            <a:off x="5029198" y="2299855"/>
            <a:ext cx="2410691" cy="99752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