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1393-3679-4216-A5B3-6EE849B93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Ultimate Trivia-A-A-A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A2464-CB07-463C-89E4-50EB57AAC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Trivia game with music, Random Questions, Random Categories, images, Scores, and chat</a:t>
            </a:r>
          </a:p>
        </p:txBody>
      </p:sp>
    </p:spTree>
    <p:extLst>
      <p:ext uri="{BB962C8B-B14F-4D97-AF65-F5344CB8AC3E}">
        <p14:creationId xmlns:p14="http://schemas.microsoft.com/office/powerpoint/2010/main" val="78952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5DF3-DA47-488E-A41D-1BC4B3A2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Increase my Restaurant sales?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A94D-0DFE-4EEC-89EA-B04F66871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increase my drink and food sales</a:t>
            </a:r>
          </a:p>
          <a:p>
            <a:r>
              <a:rPr lang="en-US" dirty="0"/>
              <a:t>The longer customers are in the restaurant, the more likely they are to buy more</a:t>
            </a:r>
          </a:p>
          <a:p>
            <a:r>
              <a:rPr lang="en-US" dirty="0"/>
              <a:t>How can I keep customers at the restaurant longer with low overhead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CFD4-C904-4DA0-9358-0AFD39A1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it solve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0097-B157-4F83-A421-ABB7D26B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trivia game provides a competitive and engaging way to keep customers at a restaurant to stay longer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1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AF15-CB11-4592-8ACC-1E5863A7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build the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5511-D7FC-422C-B454-083CC0DE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97087"/>
            <a:ext cx="4878391" cy="3694111"/>
          </a:xfrm>
        </p:spPr>
        <p:txBody>
          <a:bodyPr>
            <a:normAutofit/>
          </a:bodyPr>
          <a:lstStyle/>
          <a:p>
            <a:r>
              <a:rPr lang="en-US" dirty="0"/>
              <a:t>Paired Programming (80%)</a:t>
            </a:r>
          </a:p>
          <a:p>
            <a:r>
              <a:rPr lang="en-US" dirty="0"/>
              <a:t>Pull random category from array</a:t>
            </a:r>
          </a:p>
          <a:p>
            <a:r>
              <a:rPr lang="en-US" dirty="0"/>
              <a:t>Open Trivia for questions based on random category</a:t>
            </a:r>
          </a:p>
          <a:p>
            <a:r>
              <a:rPr lang="en-US" dirty="0"/>
              <a:t>Firebase for chat</a:t>
            </a:r>
          </a:p>
          <a:p>
            <a:r>
              <a:rPr lang="en-US" dirty="0"/>
              <a:t>Firebase for running score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BF0F5-D385-41DD-8C7A-EBC043CCD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7087"/>
            <a:ext cx="4875210" cy="3694111"/>
          </a:xfrm>
        </p:spPr>
        <p:txBody>
          <a:bodyPr>
            <a:normAutofit/>
          </a:bodyPr>
          <a:lstStyle/>
          <a:p>
            <a:r>
              <a:rPr lang="en-US" dirty="0"/>
              <a:t>Soundcloud for music</a:t>
            </a:r>
          </a:p>
          <a:p>
            <a:r>
              <a:rPr lang="en-US" dirty="0" err="1"/>
              <a:t>Unsplash</a:t>
            </a:r>
            <a:r>
              <a:rPr lang="en-US" dirty="0"/>
              <a:t> for random background image</a:t>
            </a:r>
          </a:p>
          <a:p>
            <a:r>
              <a:rPr lang="en-US" dirty="0" err="1"/>
              <a:t>Giphy</a:t>
            </a:r>
            <a:r>
              <a:rPr lang="en-US" dirty="0"/>
              <a:t> for random gifs between rounds</a:t>
            </a:r>
          </a:p>
          <a:p>
            <a:r>
              <a:rPr lang="en-US" dirty="0"/>
              <a:t>Bootstrap 4 for layout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1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0549-F422-4EC8-92A6-C3B952F9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Demo and features</a:t>
            </a:r>
            <a:br>
              <a:rPr lang="en-US" dirty="0"/>
            </a:br>
            <a:r>
              <a:rPr lang="en-US" sz="1800" dirty="0"/>
              <a:t>https://stmu009.github.io/project-1/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139E-1E70-4D9C-93E4-7CD96930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</a:t>
            </a:r>
          </a:p>
          <a:p>
            <a:r>
              <a:rPr lang="en-US" dirty="0"/>
              <a:t>Random Questions</a:t>
            </a:r>
          </a:p>
          <a:p>
            <a:r>
              <a:rPr lang="en-US" dirty="0"/>
              <a:t>Random Categories</a:t>
            </a:r>
          </a:p>
          <a:p>
            <a:r>
              <a:rPr lang="en-US" dirty="0"/>
              <a:t>Random Images</a:t>
            </a:r>
          </a:p>
          <a:p>
            <a:r>
              <a:rPr lang="en-US" dirty="0"/>
              <a:t>Score Ticker</a:t>
            </a:r>
          </a:p>
          <a:p>
            <a:r>
              <a:rPr lang="en-US" dirty="0"/>
              <a:t>Chat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4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6A5D-996A-4C7B-B0C7-F05D9055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075A-F425-4C63-B502-FA34CD26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Score Ticker cleanup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Soundcloud customization =&gt; Spotify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45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</TotalTime>
  <Words>162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Ultimate Trivia-A-A-A</vt:lpstr>
      <vt:lpstr>How can I Increase my Restaurant sales?</vt:lpstr>
      <vt:lpstr>How did it solve the problem</vt:lpstr>
      <vt:lpstr>Steps to build the app </vt:lpstr>
      <vt:lpstr>App Demo and features https://stmu009.github.io/project-1/ 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Trivia-A-A-A</dc:title>
  <dc:creator>Damian Ramirez</dc:creator>
  <cp:lastModifiedBy>Damian Ramirez</cp:lastModifiedBy>
  <cp:revision>4</cp:revision>
  <dcterms:created xsi:type="dcterms:W3CDTF">2018-04-18T14:53:20Z</dcterms:created>
  <dcterms:modified xsi:type="dcterms:W3CDTF">2018-04-18T16:04:06Z</dcterms:modified>
</cp:coreProperties>
</file>