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54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2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2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4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098" y="153432"/>
            <a:ext cx="7545937" cy="2037904"/>
          </a:xfrm>
        </p:spPr>
        <p:txBody>
          <a:bodyPr>
            <a:normAutofit/>
          </a:bodyPr>
          <a:lstStyle/>
          <a:p>
            <a:r>
              <a:rPr lang="en-US" dirty="0"/>
              <a:t>Learning resource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928168" cy="26369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By: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Syed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Wahidi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Steven Norfleet</a:t>
            </a:r>
          </a:p>
        </p:txBody>
      </p:sp>
    </p:spTree>
    <p:extLst>
      <p:ext uri="{BB962C8B-B14F-4D97-AF65-F5344CB8AC3E}">
        <p14:creationId xmlns:p14="http://schemas.microsoft.com/office/powerpoint/2010/main" val="61034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652" y="1352268"/>
            <a:ext cx="9410558" cy="22674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05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006" y="105788"/>
            <a:ext cx="8356919" cy="13144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9" y="1756415"/>
            <a:ext cx="4415785" cy="490239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Mr. Roger Cox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Air Force / Instructor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Instructor in multiple institution (SMU included; Boeing career employee)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Hoping to attend conference (virtually for the demo).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A31B9-D692-4D1F-A1E3-348AA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30" y="1668652"/>
            <a:ext cx="3607427" cy="48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938" y="-52937"/>
            <a:ext cx="5637333" cy="1641263"/>
          </a:xfrm>
        </p:spPr>
        <p:txBody>
          <a:bodyPr>
            <a:normAutofit/>
          </a:bodyPr>
          <a:lstStyle/>
          <a:p>
            <a:r>
              <a:rPr lang="en-US" dirty="0"/>
              <a:t>Clients-request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13" y="2016974"/>
            <a:ext cx="7862458" cy="47152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			</a:t>
            </a:r>
            <a:r>
              <a:rPr lang="en-US" b="1" dirty="0">
                <a:solidFill>
                  <a:schemeClr val="tx1"/>
                </a:solidFill>
              </a:rPr>
              <a:t>The System(s) should be able to: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a. Upload, Download, Delete, and Search for files or URL references.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b. Ease of use across major platforms (windows, Apple, Android,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	c. Functional with little to no install on the users end</a:t>
            </a:r>
          </a:p>
        </p:txBody>
      </p:sp>
    </p:spTree>
    <p:extLst>
      <p:ext uri="{BB962C8B-B14F-4D97-AF65-F5344CB8AC3E}">
        <p14:creationId xmlns:p14="http://schemas.microsoft.com/office/powerpoint/2010/main" val="35603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976" y="48955"/>
            <a:ext cx="8420877" cy="1168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nextcloud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4" y="1479011"/>
            <a:ext cx="11249138" cy="45051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Open-Source proprietary services developed by Frank Karlitschek. 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 open-source server software for both mobile and desktop applications geared purposely for all major platforms.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File hosting storage with open architecture so users will have full control of data input and regulatory status.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Syncs local clients and permits monitoring capabilities, search functions, group password authentications, as well as audio/video conferencing.  </a:t>
            </a:r>
          </a:p>
        </p:txBody>
      </p:sp>
    </p:spTree>
    <p:extLst>
      <p:ext uri="{BB962C8B-B14F-4D97-AF65-F5344CB8AC3E}">
        <p14:creationId xmlns:p14="http://schemas.microsoft.com/office/powerpoint/2010/main" val="7005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580" y="128993"/>
            <a:ext cx="8420877" cy="1162252"/>
          </a:xfrm>
        </p:spPr>
        <p:txBody>
          <a:bodyPr>
            <a:normAutofit/>
          </a:bodyPr>
          <a:lstStyle/>
          <a:p>
            <a:r>
              <a:rPr lang="en-US" dirty="0" err="1"/>
              <a:t>Nextcloud</a:t>
            </a:r>
            <a:r>
              <a:rPr lang="en-US" dirty="0"/>
              <a:t> Continue…..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50" y="1668652"/>
            <a:ext cx="10595290" cy="401205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File hosting service for that is friendly for multiplatform OS.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Free and open Source.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Features include: Capabilities to connect to Dropbox/google drive, calendars customizations, contacts to which users can have password protected access and group admin.</a:t>
            </a:r>
          </a:p>
        </p:txBody>
      </p:sp>
    </p:spTree>
    <p:extLst>
      <p:ext uri="{BB962C8B-B14F-4D97-AF65-F5344CB8AC3E}">
        <p14:creationId xmlns:p14="http://schemas.microsoft.com/office/powerpoint/2010/main" val="171791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976" y="48955"/>
            <a:ext cx="8420877" cy="1168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4" y="1479011"/>
            <a:ext cx="11249138" cy="45051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Domain Name: stmartinlrmp.com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Cloud server: nextcloud.stmartinlrmp.com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Our server Is functional. It has instructions on how to sign up and use the pre-built configured cloud server for resource management.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The Word-press and Nextcloud environment is implemented within a c-panel web-server.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The cloud environment is reached through the hosting services through web protocols (pre-built apps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are available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mobile app/play store).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06" y="2575726"/>
            <a:ext cx="8420877" cy="11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 of configured servers</a:t>
            </a:r>
          </a:p>
        </p:txBody>
      </p:sp>
    </p:spTree>
    <p:extLst>
      <p:ext uri="{BB962C8B-B14F-4D97-AF65-F5344CB8AC3E}">
        <p14:creationId xmlns:p14="http://schemas.microsoft.com/office/powerpoint/2010/main" val="300599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976" y="48955"/>
            <a:ext cx="8420877" cy="1168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we have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4" y="1479011"/>
            <a:ext cx="11249138" cy="45051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Platform configurations can change when the OS system updates (accessibility and credentials will need to be re-entered)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Multi-platform based apps have major performance challenges (optimum performance may be affect between web and app depending OS).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Limited usability: different screen layout can prevent user to take total advantage of features offered and available.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06" y="2575726"/>
            <a:ext cx="8420877" cy="11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Questions, comments, concerns?</a:t>
            </a:r>
          </a:p>
        </p:txBody>
      </p:sp>
    </p:spTree>
    <p:extLst>
      <p:ext uri="{BB962C8B-B14F-4D97-AF65-F5344CB8AC3E}">
        <p14:creationId xmlns:p14="http://schemas.microsoft.com/office/powerpoint/2010/main" val="3031311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321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Learning resource manager</vt:lpstr>
      <vt:lpstr>Client</vt:lpstr>
      <vt:lpstr>Clients-request</vt:lpstr>
      <vt:lpstr>What is nextcloud?</vt:lpstr>
      <vt:lpstr>Nextcloud Continue…..</vt:lpstr>
      <vt:lpstr>Our web server</vt:lpstr>
      <vt:lpstr>Demo of configured servers</vt:lpstr>
      <vt:lpstr>What we have learned</vt:lpstr>
      <vt:lpstr>Questions, comments, concerns?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resource manager</dc:title>
  <dc:creator>steve norfleet</dc:creator>
  <cp:lastModifiedBy>STEVEN NORFLEET</cp:lastModifiedBy>
  <cp:revision>60</cp:revision>
  <dcterms:created xsi:type="dcterms:W3CDTF">2019-10-30T03:20:28Z</dcterms:created>
  <dcterms:modified xsi:type="dcterms:W3CDTF">2019-12-10T00:15:10Z</dcterms:modified>
</cp:coreProperties>
</file>