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73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A7ED17-56E5-DC4C-91AC-1C171A546A0C}" v="76" dt="2019-09-25T16:35:00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6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Silva" userId="16814c11669f0f3e" providerId="LiveId" clId="{7EA7ED17-56E5-DC4C-91AC-1C171A546A0C}"/>
    <pc:docChg chg="undo custSel addSld delSld modSld">
      <pc:chgData name="Andrea Silva" userId="16814c11669f0f3e" providerId="LiveId" clId="{7EA7ED17-56E5-DC4C-91AC-1C171A546A0C}" dt="2019-09-25T16:35:07.817" v="697" actId="2696"/>
      <pc:docMkLst>
        <pc:docMk/>
      </pc:docMkLst>
      <pc:sldChg chg="modSp">
        <pc:chgData name="Andrea Silva" userId="16814c11669f0f3e" providerId="LiveId" clId="{7EA7ED17-56E5-DC4C-91AC-1C171A546A0C}" dt="2019-09-25T16:05:25.071" v="58" actId="20577"/>
        <pc:sldMkLst>
          <pc:docMk/>
          <pc:sldMk cId="2902042263" sldId="257"/>
        </pc:sldMkLst>
        <pc:spChg chg="mod">
          <ac:chgData name="Andrea Silva" userId="16814c11669f0f3e" providerId="LiveId" clId="{7EA7ED17-56E5-DC4C-91AC-1C171A546A0C}" dt="2019-09-25T16:05:19.101" v="48" actId="20577"/>
          <ac:spMkLst>
            <pc:docMk/>
            <pc:sldMk cId="2902042263" sldId="257"/>
            <ac:spMk id="3" creationId="{786B0143-6731-A04B-A507-3DDBB37734B5}"/>
          </ac:spMkLst>
        </pc:spChg>
        <pc:spChg chg="mod">
          <ac:chgData name="Andrea Silva" userId="16814c11669f0f3e" providerId="LiveId" clId="{7EA7ED17-56E5-DC4C-91AC-1C171A546A0C}" dt="2019-09-25T16:05:25.071" v="58" actId="20577"/>
          <ac:spMkLst>
            <pc:docMk/>
            <pc:sldMk cId="2902042263" sldId="257"/>
            <ac:spMk id="9" creationId="{00000000-0000-0000-0000-000000000000}"/>
          </ac:spMkLst>
        </pc:spChg>
      </pc:sldChg>
      <pc:sldChg chg="modSp">
        <pc:chgData name="Andrea Silva" userId="16814c11669f0f3e" providerId="LiveId" clId="{7EA7ED17-56E5-DC4C-91AC-1C171A546A0C}" dt="2019-09-25T16:05:40.292" v="86" actId="20577"/>
        <pc:sldMkLst>
          <pc:docMk/>
          <pc:sldMk cId="2671088809" sldId="258"/>
        </pc:sldMkLst>
        <pc:spChg chg="mod">
          <ac:chgData name="Andrea Silva" userId="16814c11669f0f3e" providerId="LiveId" clId="{7EA7ED17-56E5-DC4C-91AC-1C171A546A0C}" dt="2019-09-25T16:05:40.292" v="86" actId="20577"/>
          <ac:spMkLst>
            <pc:docMk/>
            <pc:sldMk cId="2671088809" sldId="258"/>
            <ac:spMk id="3" creationId="{4A3BE098-D01D-E34D-A7EE-18978A9C6807}"/>
          </ac:spMkLst>
        </pc:spChg>
      </pc:sldChg>
      <pc:sldChg chg="addSp delSp modSp">
        <pc:chgData name="Andrea Silva" userId="16814c11669f0f3e" providerId="LiveId" clId="{7EA7ED17-56E5-DC4C-91AC-1C171A546A0C}" dt="2019-09-25T16:11:10.615" v="229" actId="14100"/>
        <pc:sldMkLst>
          <pc:docMk/>
          <pc:sldMk cId="2228386582" sldId="259"/>
        </pc:sldMkLst>
        <pc:spChg chg="add del mod">
          <ac:chgData name="Andrea Silva" userId="16814c11669f0f3e" providerId="LiveId" clId="{7EA7ED17-56E5-DC4C-91AC-1C171A546A0C}" dt="2019-09-25T16:09:59.879" v="192"/>
          <ac:spMkLst>
            <pc:docMk/>
            <pc:sldMk cId="2228386582" sldId="259"/>
            <ac:spMk id="2" creationId="{991D572A-86EA-4845-AB89-1DD2909E1D3C}"/>
          </ac:spMkLst>
        </pc:spChg>
        <pc:spChg chg="add mod">
          <ac:chgData name="Andrea Silva" userId="16814c11669f0f3e" providerId="LiveId" clId="{7EA7ED17-56E5-DC4C-91AC-1C171A546A0C}" dt="2019-09-25T16:11:10.615" v="229" actId="14100"/>
          <ac:spMkLst>
            <pc:docMk/>
            <pc:sldMk cId="2228386582" sldId="259"/>
            <ac:spMk id="3" creationId="{6262DEFE-7413-9B40-BF2E-6CEC3D7D3148}"/>
          </ac:spMkLst>
        </pc:spChg>
        <pc:spChg chg="mod">
          <ac:chgData name="Andrea Silva" userId="16814c11669f0f3e" providerId="LiveId" clId="{7EA7ED17-56E5-DC4C-91AC-1C171A546A0C}" dt="2019-09-25T16:05:56.266" v="109" actId="121"/>
          <ac:spMkLst>
            <pc:docMk/>
            <pc:sldMk cId="2228386582" sldId="259"/>
            <ac:spMk id="5" creationId="{C295A39A-8DDC-684D-A6B9-8E4DF1E9BCA1}"/>
          </ac:spMkLst>
        </pc:spChg>
        <pc:spChg chg="del mod">
          <ac:chgData name="Andrea Silva" userId="16814c11669f0f3e" providerId="LiveId" clId="{7EA7ED17-56E5-DC4C-91AC-1C171A546A0C}" dt="2019-09-25T16:09:48.775" v="188" actId="478"/>
          <ac:spMkLst>
            <pc:docMk/>
            <pc:sldMk cId="2228386582" sldId="259"/>
            <ac:spMk id="6" creationId="{243F4A9C-7455-7F4F-8823-06B32F2A796B}"/>
          </ac:spMkLst>
        </pc:spChg>
        <pc:spChg chg="add mod">
          <ac:chgData name="Andrea Silva" userId="16814c11669f0f3e" providerId="LiveId" clId="{7EA7ED17-56E5-DC4C-91AC-1C171A546A0C}" dt="2019-09-25T16:10:39.350" v="221" actId="115"/>
          <ac:spMkLst>
            <pc:docMk/>
            <pc:sldMk cId="2228386582" sldId="259"/>
            <ac:spMk id="7" creationId="{2FF516E5-48C0-1347-B85B-9B7827692958}"/>
          </ac:spMkLst>
        </pc:spChg>
        <pc:picChg chg="del">
          <ac:chgData name="Andrea Silva" userId="16814c11669f0f3e" providerId="LiveId" clId="{7EA7ED17-56E5-DC4C-91AC-1C171A546A0C}" dt="2019-09-25T16:05:58.677" v="110" actId="478"/>
          <ac:picMkLst>
            <pc:docMk/>
            <pc:sldMk cId="2228386582" sldId="259"/>
            <ac:picMk id="1026" creationId="{7791352F-97D2-084E-A46C-E446B1B472F6}"/>
          </ac:picMkLst>
        </pc:picChg>
      </pc:sldChg>
      <pc:sldChg chg="add del">
        <pc:chgData name="Andrea Silva" userId="16814c11669f0f3e" providerId="LiveId" clId="{7EA7ED17-56E5-DC4C-91AC-1C171A546A0C}" dt="2019-09-25T16:13:42.992" v="274" actId="2696"/>
        <pc:sldMkLst>
          <pc:docMk/>
          <pc:sldMk cId="1767214776" sldId="260"/>
        </pc:sldMkLst>
      </pc:sldChg>
      <pc:sldChg chg="modSp add del">
        <pc:chgData name="Andrea Silva" userId="16814c11669f0f3e" providerId="LiveId" clId="{7EA7ED17-56E5-DC4C-91AC-1C171A546A0C}" dt="2019-09-25T16:14:07.651" v="298" actId="2696"/>
        <pc:sldMkLst>
          <pc:docMk/>
          <pc:sldMk cId="3530274956" sldId="261"/>
        </pc:sldMkLst>
        <pc:spChg chg="mod">
          <ac:chgData name="Andrea Silva" userId="16814c11669f0f3e" providerId="LiveId" clId="{7EA7ED17-56E5-DC4C-91AC-1C171A546A0C}" dt="2019-09-25T16:04:53.490" v="19" actId="27636"/>
          <ac:spMkLst>
            <pc:docMk/>
            <pc:sldMk cId="3530274956" sldId="261"/>
            <ac:spMk id="7171" creationId="{F8767232-4834-8F44-949E-864EBFC089B7}"/>
          </ac:spMkLst>
        </pc:spChg>
      </pc:sldChg>
      <pc:sldChg chg="add del">
        <pc:chgData name="Andrea Silva" userId="16814c11669f0f3e" providerId="LiveId" clId="{7EA7ED17-56E5-DC4C-91AC-1C171A546A0C}" dt="2019-09-25T16:15:44.991" v="332" actId="2696"/>
        <pc:sldMkLst>
          <pc:docMk/>
          <pc:sldMk cId="2024585089" sldId="262"/>
        </pc:sldMkLst>
      </pc:sldChg>
      <pc:sldChg chg="add del">
        <pc:chgData name="Andrea Silva" userId="16814c11669f0f3e" providerId="LiveId" clId="{7EA7ED17-56E5-DC4C-91AC-1C171A546A0C}" dt="2019-09-25T16:15:54.103" v="336" actId="2696"/>
        <pc:sldMkLst>
          <pc:docMk/>
          <pc:sldMk cId="211281004" sldId="263"/>
        </pc:sldMkLst>
      </pc:sldChg>
      <pc:sldChg chg="add del">
        <pc:chgData name="Andrea Silva" userId="16814c11669f0f3e" providerId="LiveId" clId="{7EA7ED17-56E5-DC4C-91AC-1C171A546A0C}" dt="2019-09-25T16:16:03.764" v="339" actId="2696"/>
        <pc:sldMkLst>
          <pc:docMk/>
          <pc:sldMk cId="1607827533" sldId="264"/>
        </pc:sldMkLst>
      </pc:sldChg>
      <pc:sldChg chg="add del">
        <pc:chgData name="Andrea Silva" userId="16814c11669f0f3e" providerId="LiveId" clId="{7EA7ED17-56E5-DC4C-91AC-1C171A546A0C}" dt="2019-09-25T16:17:28.287" v="379" actId="2696"/>
        <pc:sldMkLst>
          <pc:docMk/>
          <pc:sldMk cId="2880874929" sldId="265"/>
        </pc:sldMkLst>
      </pc:sldChg>
      <pc:sldChg chg="add del">
        <pc:chgData name="Andrea Silva" userId="16814c11669f0f3e" providerId="LiveId" clId="{7EA7ED17-56E5-DC4C-91AC-1C171A546A0C}" dt="2019-09-25T16:17:36.639" v="382" actId="2696"/>
        <pc:sldMkLst>
          <pc:docMk/>
          <pc:sldMk cId="2282524033" sldId="266"/>
        </pc:sldMkLst>
      </pc:sldChg>
      <pc:sldChg chg="add del">
        <pc:chgData name="Andrea Silva" userId="16814c11669f0f3e" providerId="LiveId" clId="{7EA7ED17-56E5-DC4C-91AC-1C171A546A0C}" dt="2019-09-25T16:17:45.890" v="386" actId="2696"/>
        <pc:sldMkLst>
          <pc:docMk/>
          <pc:sldMk cId="1670534118" sldId="267"/>
        </pc:sldMkLst>
      </pc:sldChg>
      <pc:sldChg chg="add del">
        <pc:chgData name="Andrea Silva" userId="16814c11669f0f3e" providerId="LiveId" clId="{7EA7ED17-56E5-DC4C-91AC-1C171A546A0C}" dt="2019-09-25T16:20:16.358" v="429" actId="2696"/>
        <pc:sldMkLst>
          <pc:docMk/>
          <pc:sldMk cId="2237537982" sldId="268"/>
        </pc:sldMkLst>
      </pc:sldChg>
      <pc:sldChg chg="modSp add del">
        <pc:chgData name="Andrea Silva" userId="16814c11669f0f3e" providerId="LiveId" clId="{7EA7ED17-56E5-DC4C-91AC-1C171A546A0C}" dt="2019-09-25T16:20:45.685" v="438" actId="2696"/>
        <pc:sldMkLst>
          <pc:docMk/>
          <pc:sldMk cId="447525978" sldId="269"/>
        </pc:sldMkLst>
        <pc:spChg chg="mod">
          <ac:chgData name="Andrea Silva" userId="16814c11669f0f3e" providerId="LiveId" clId="{7EA7ED17-56E5-DC4C-91AC-1C171A546A0C}" dt="2019-09-25T16:04:53.527" v="20" actId="27636"/>
          <ac:spMkLst>
            <pc:docMk/>
            <pc:sldMk cId="447525978" sldId="269"/>
            <ac:spMk id="2" creationId="{5FD896C8-DC10-944A-AA6F-EB8F913C287D}"/>
          </ac:spMkLst>
        </pc:spChg>
      </pc:sldChg>
      <pc:sldChg chg="modSp add del">
        <pc:chgData name="Andrea Silva" userId="16814c11669f0f3e" providerId="LiveId" clId="{7EA7ED17-56E5-DC4C-91AC-1C171A546A0C}" dt="2019-09-25T16:20:54.731" v="442" actId="2696"/>
        <pc:sldMkLst>
          <pc:docMk/>
          <pc:sldMk cId="3275842331" sldId="270"/>
        </pc:sldMkLst>
        <pc:spChg chg="mod">
          <ac:chgData name="Andrea Silva" userId="16814c11669f0f3e" providerId="LiveId" clId="{7EA7ED17-56E5-DC4C-91AC-1C171A546A0C}" dt="2019-09-25T16:04:53.539" v="21" actId="27636"/>
          <ac:spMkLst>
            <pc:docMk/>
            <pc:sldMk cId="3275842331" sldId="270"/>
            <ac:spMk id="2" creationId="{E51DA85C-65E2-6346-A04E-FFACBA328F77}"/>
          </ac:spMkLst>
        </pc:spChg>
      </pc:sldChg>
      <pc:sldChg chg="modSp add del">
        <pc:chgData name="Andrea Silva" userId="16814c11669f0f3e" providerId="LiveId" clId="{7EA7ED17-56E5-DC4C-91AC-1C171A546A0C}" dt="2019-09-25T16:21:50.208" v="471" actId="2696"/>
        <pc:sldMkLst>
          <pc:docMk/>
          <pc:sldMk cId="843770655" sldId="271"/>
        </pc:sldMkLst>
        <pc:spChg chg="mod">
          <ac:chgData name="Andrea Silva" userId="16814c11669f0f3e" providerId="LiveId" clId="{7EA7ED17-56E5-DC4C-91AC-1C171A546A0C}" dt="2019-09-25T16:04:53.554" v="22" actId="27636"/>
          <ac:spMkLst>
            <pc:docMk/>
            <pc:sldMk cId="843770655" sldId="271"/>
            <ac:spMk id="2" creationId="{23EB7AC8-6027-B94B-8C86-135C93601EDD}"/>
          </ac:spMkLst>
        </pc:spChg>
      </pc:sldChg>
      <pc:sldChg chg="add del">
        <pc:chgData name="Andrea Silva" userId="16814c11669f0f3e" providerId="LiveId" clId="{7EA7ED17-56E5-DC4C-91AC-1C171A546A0C}" dt="2019-09-25T16:22:41.463" v="473" actId="2696"/>
        <pc:sldMkLst>
          <pc:docMk/>
          <pc:sldMk cId="1000918531" sldId="272"/>
        </pc:sldMkLst>
      </pc:sldChg>
      <pc:sldChg chg="addSp delSp modSp">
        <pc:chgData name="Andrea Silva" userId="16814c11669f0f3e" providerId="LiveId" clId="{7EA7ED17-56E5-DC4C-91AC-1C171A546A0C}" dt="2019-09-25T16:13:36.145" v="273" actId="404"/>
        <pc:sldMkLst>
          <pc:docMk/>
          <pc:sldMk cId="2236989381" sldId="273"/>
        </pc:sldMkLst>
        <pc:spChg chg="del">
          <ac:chgData name="Andrea Silva" userId="16814c11669f0f3e" providerId="LiveId" clId="{7EA7ED17-56E5-DC4C-91AC-1C171A546A0C}" dt="2019-09-25T16:11:28.276" v="232" actId="478"/>
          <ac:spMkLst>
            <pc:docMk/>
            <pc:sldMk cId="2236989381" sldId="273"/>
            <ac:spMk id="5" creationId="{C295A39A-8DDC-684D-A6B9-8E4DF1E9BCA1}"/>
          </ac:spMkLst>
        </pc:spChg>
        <pc:spChg chg="mod">
          <ac:chgData name="Andrea Silva" userId="16814c11669f0f3e" providerId="LiveId" clId="{7EA7ED17-56E5-DC4C-91AC-1C171A546A0C}" dt="2019-09-25T16:13:36.145" v="273" actId="404"/>
          <ac:spMkLst>
            <pc:docMk/>
            <pc:sldMk cId="2236989381" sldId="273"/>
            <ac:spMk id="6" creationId="{243F4A9C-7455-7F4F-8823-06B32F2A796B}"/>
          </ac:spMkLst>
        </pc:spChg>
        <pc:spChg chg="add del">
          <ac:chgData name="Andrea Silva" userId="16814c11669f0f3e" providerId="LiveId" clId="{7EA7ED17-56E5-DC4C-91AC-1C171A546A0C}" dt="2019-09-25T16:11:30.472" v="233" actId="478"/>
          <ac:spMkLst>
            <pc:docMk/>
            <pc:sldMk cId="2236989381" sldId="273"/>
            <ac:spMk id="7" creationId="{7969D270-64D5-9245-9095-6F4E0D0F13ED}"/>
          </ac:spMkLst>
        </pc:spChg>
        <pc:spChg chg="add">
          <ac:chgData name="Andrea Silva" userId="16814c11669f0f3e" providerId="LiveId" clId="{7EA7ED17-56E5-DC4C-91AC-1C171A546A0C}" dt="2019-09-25T16:11:31.468" v="234"/>
          <ac:spMkLst>
            <pc:docMk/>
            <pc:sldMk cId="2236989381" sldId="273"/>
            <ac:spMk id="8" creationId="{DA9A33E6-36C7-1F4E-803F-DA322752DA3B}"/>
          </ac:spMkLst>
        </pc:spChg>
        <pc:picChg chg="del">
          <ac:chgData name="Andrea Silva" userId="16814c11669f0f3e" providerId="LiveId" clId="{7EA7ED17-56E5-DC4C-91AC-1C171A546A0C}" dt="2019-09-25T16:07:50.465" v="135" actId="478"/>
          <ac:picMkLst>
            <pc:docMk/>
            <pc:sldMk cId="2236989381" sldId="273"/>
            <ac:picMk id="2" creationId="{22C73424-860D-954C-871D-2CB21D968230}"/>
          </ac:picMkLst>
        </pc:picChg>
      </pc:sldChg>
      <pc:sldChg chg="modSp add del">
        <pc:chgData name="Andrea Silva" userId="16814c11669f0f3e" providerId="LiveId" clId="{7EA7ED17-56E5-DC4C-91AC-1C171A546A0C}" dt="2019-09-25T16:07:37.730" v="133" actId="2696"/>
        <pc:sldMkLst>
          <pc:docMk/>
          <pc:sldMk cId="413487738" sldId="274"/>
        </pc:sldMkLst>
        <pc:spChg chg="mod">
          <ac:chgData name="Andrea Silva" userId="16814c11669f0f3e" providerId="LiveId" clId="{7EA7ED17-56E5-DC4C-91AC-1C171A546A0C}" dt="2019-09-25T16:04:53.382" v="18" actId="27636"/>
          <ac:spMkLst>
            <pc:docMk/>
            <pc:sldMk cId="413487738" sldId="274"/>
            <ac:spMk id="2" creationId="{CFB5A797-6879-2F4C-A01C-0B5E81F6B114}"/>
          </ac:spMkLst>
        </pc:spChg>
        <pc:spChg chg="mod">
          <ac:chgData name="Andrea Silva" userId="16814c11669f0f3e" providerId="LiveId" clId="{7EA7ED17-56E5-DC4C-91AC-1C171A546A0C}" dt="2019-09-25T16:04:53.378" v="17" actId="27636"/>
          <ac:spMkLst>
            <pc:docMk/>
            <pc:sldMk cId="413487738" sldId="274"/>
            <ac:spMk id="3" creationId="{0C3EEC03-779A-F94B-919C-24E31C8AB630}"/>
          </ac:spMkLst>
        </pc:spChg>
      </pc:sldChg>
      <pc:sldChg chg="del">
        <pc:chgData name="Andrea Silva" userId="16814c11669f0f3e" providerId="LiveId" clId="{7EA7ED17-56E5-DC4C-91AC-1C171A546A0C}" dt="2019-09-25T16:03:35.960" v="0" actId="2696"/>
        <pc:sldMkLst>
          <pc:docMk/>
          <pc:sldMk cId="2780473874" sldId="275"/>
        </pc:sldMkLst>
      </pc:sldChg>
      <pc:sldChg chg="add del">
        <pc:chgData name="Andrea Silva" userId="16814c11669f0f3e" providerId="LiveId" clId="{7EA7ED17-56E5-DC4C-91AC-1C171A546A0C}" dt="2019-09-25T16:11:15.002" v="230" actId="2696"/>
        <pc:sldMkLst>
          <pc:docMk/>
          <pc:sldMk cId="3152097691" sldId="275"/>
        </pc:sldMkLst>
      </pc:sldChg>
      <pc:sldChg chg="add del">
        <pc:chgData name="Andrea Silva" userId="16814c11669f0f3e" providerId="LiveId" clId="{7EA7ED17-56E5-DC4C-91AC-1C171A546A0C}" dt="2019-09-25T16:12:17.057" v="259" actId="2696"/>
        <pc:sldMkLst>
          <pc:docMk/>
          <pc:sldMk cId="53269064" sldId="276"/>
        </pc:sldMkLst>
      </pc:sldChg>
      <pc:sldChg chg="add del">
        <pc:chgData name="Andrea Silva" userId="16814c11669f0f3e" providerId="LiveId" clId="{7EA7ED17-56E5-DC4C-91AC-1C171A546A0C}" dt="2019-09-25T16:22:51.916" v="474" actId="2696"/>
        <pc:sldMkLst>
          <pc:docMk/>
          <pc:sldMk cId="596505092" sldId="277"/>
        </pc:sldMkLst>
      </pc:sldChg>
      <pc:sldChg chg="del">
        <pc:chgData name="Andrea Silva" userId="16814c11669f0f3e" providerId="LiveId" clId="{7EA7ED17-56E5-DC4C-91AC-1C171A546A0C}" dt="2019-09-25T16:03:36.024" v="2" actId="2696"/>
        <pc:sldMkLst>
          <pc:docMk/>
          <pc:sldMk cId="3406693308" sldId="277"/>
        </pc:sldMkLst>
      </pc:sldChg>
      <pc:sldChg chg="modSp add del">
        <pc:chgData name="Andrea Silva" userId="16814c11669f0f3e" providerId="LiveId" clId="{7EA7ED17-56E5-DC4C-91AC-1C171A546A0C}" dt="2019-09-25T16:23:06.990" v="476" actId="2696"/>
        <pc:sldMkLst>
          <pc:docMk/>
          <pc:sldMk cId="102702541" sldId="278"/>
        </pc:sldMkLst>
        <pc:picChg chg="mod">
          <ac:chgData name="Andrea Silva" userId="16814c11669f0f3e" providerId="LiveId" clId="{7EA7ED17-56E5-DC4C-91AC-1C171A546A0C}" dt="2019-09-25T16:22:55.917" v="475" actId="1076"/>
          <ac:picMkLst>
            <pc:docMk/>
            <pc:sldMk cId="102702541" sldId="278"/>
            <ac:picMk id="30722" creationId="{31D34D3F-AE9F-FB4C-91A8-226E927676E2}"/>
          </ac:picMkLst>
        </pc:picChg>
      </pc:sldChg>
      <pc:sldChg chg="add del">
        <pc:chgData name="Andrea Silva" userId="16814c11669f0f3e" providerId="LiveId" clId="{7EA7ED17-56E5-DC4C-91AC-1C171A546A0C}" dt="2019-09-25T16:23:59.412" v="481" actId="2696"/>
        <pc:sldMkLst>
          <pc:docMk/>
          <pc:sldMk cId="3807594580" sldId="279"/>
        </pc:sldMkLst>
      </pc:sldChg>
      <pc:sldChg chg="add del">
        <pc:chgData name="Andrea Silva" userId="16814c11669f0f3e" providerId="LiveId" clId="{7EA7ED17-56E5-DC4C-91AC-1C171A546A0C}" dt="2019-09-25T16:24:07.883" v="484" actId="2696"/>
        <pc:sldMkLst>
          <pc:docMk/>
          <pc:sldMk cId="4132676148" sldId="280"/>
        </pc:sldMkLst>
      </pc:sldChg>
      <pc:sldChg chg="add del">
        <pc:chgData name="Andrea Silva" userId="16814c11669f0f3e" providerId="LiveId" clId="{7EA7ED17-56E5-DC4C-91AC-1C171A546A0C}" dt="2019-09-25T16:24:16.272" v="488" actId="2696"/>
        <pc:sldMkLst>
          <pc:docMk/>
          <pc:sldMk cId="570213494" sldId="281"/>
        </pc:sldMkLst>
      </pc:sldChg>
      <pc:sldChg chg="add del">
        <pc:chgData name="Andrea Silva" userId="16814c11669f0f3e" providerId="LiveId" clId="{7EA7ED17-56E5-DC4C-91AC-1C171A546A0C}" dt="2019-09-25T16:26:36.035" v="527" actId="2696"/>
        <pc:sldMkLst>
          <pc:docMk/>
          <pc:sldMk cId="3429365484" sldId="282"/>
        </pc:sldMkLst>
      </pc:sldChg>
      <pc:sldChg chg="add del">
        <pc:chgData name="Andrea Silva" userId="16814c11669f0f3e" providerId="LiveId" clId="{7EA7ED17-56E5-DC4C-91AC-1C171A546A0C}" dt="2019-09-25T16:26:54.205" v="532" actId="2696"/>
        <pc:sldMkLst>
          <pc:docMk/>
          <pc:sldMk cId="3356443872" sldId="283"/>
        </pc:sldMkLst>
      </pc:sldChg>
      <pc:sldChg chg="add del">
        <pc:chgData name="Andrea Silva" userId="16814c11669f0f3e" providerId="LiveId" clId="{7EA7ED17-56E5-DC4C-91AC-1C171A546A0C}" dt="2019-09-25T16:27:03.259" v="535" actId="2696"/>
        <pc:sldMkLst>
          <pc:docMk/>
          <pc:sldMk cId="2106972560" sldId="284"/>
        </pc:sldMkLst>
      </pc:sldChg>
      <pc:sldChg chg="add del">
        <pc:chgData name="Andrea Silva" userId="16814c11669f0f3e" providerId="LiveId" clId="{7EA7ED17-56E5-DC4C-91AC-1C171A546A0C}" dt="2019-09-25T16:28:23.459" v="572" actId="2696"/>
        <pc:sldMkLst>
          <pc:docMk/>
          <pc:sldMk cId="107445075" sldId="285"/>
        </pc:sldMkLst>
      </pc:sldChg>
      <pc:sldChg chg="add del">
        <pc:chgData name="Andrea Silva" userId="16814c11669f0f3e" providerId="LiveId" clId="{7EA7ED17-56E5-DC4C-91AC-1C171A546A0C}" dt="2019-09-25T16:28:32.022" v="576" actId="2696"/>
        <pc:sldMkLst>
          <pc:docMk/>
          <pc:sldMk cId="968902433" sldId="286"/>
        </pc:sldMkLst>
      </pc:sldChg>
      <pc:sldChg chg="add del">
        <pc:chgData name="Andrea Silva" userId="16814c11669f0f3e" providerId="LiveId" clId="{7EA7ED17-56E5-DC4C-91AC-1C171A546A0C}" dt="2019-09-25T16:28:41.553" v="580" actId="2696"/>
        <pc:sldMkLst>
          <pc:docMk/>
          <pc:sldMk cId="1188958597" sldId="287"/>
        </pc:sldMkLst>
      </pc:sldChg>
      <pc:sldChg chg="add del">
        <pc:chgData name="Andrea Silva" userId="16814c11669f0f3e" providerId="LiveId" clId="{7EA7ED17-56E5-DC4C-91AC-1C171A546A0C}" dt="2019-09-25T16:28:49.022" v="584" actId="2696"/>
        <pc:sldMkLst>
          <pc:docMk/>
          <pc:sldMk cId="1614777227" sldId="288"/>
        </pc:sldMkLst>
      </pc:sldChg>
      <pc:sldChg chg="add del">
        <pc:chgData name="Andrea Silva" userId="16814c11669f0f3e" providerId="LiveId" clId="{7EA7ED17-56E5-DC4C-91AC-1C171A546A0C}" dt="2019-09-25T16:29:44.235" v="601" actId="2696"/>
        <pc:sldMkLst>
          <pc:docMk/>
          <pc:sldMk cId="1543645314" sldId="289"/>
        </pc:sldMkLst>
      </pc:sldChg>
      <pc:sldChg chg="del">
        <pc:chgData name="Andrea Silva" userId="16814c11669f0f3e" providerId="LiveId" clId="{7EA7ED17-56E5-DC4C-91AC-1C171A546A0C}" dt="2019-09-25T16:03:36.013" v="1" actId="2696"/>
        <pc:sldMkLst>
          <pc:docMk/>
          <pc:sldMk cId="4116307536" sldId="289"/>
        </pc:sldMkLst>
      </pc:sldChg>
      <pc:sldChg chg="del">
        <pc:chgData name="Andrea Silva" userId="16814c11669f0f3e" providerId="LiveId" clId="{7EA7ED17-56E5-DC4C-91AC-1C171A546A0C}" dt="2019-09-25T16:03:36.043" v="4" actId="2696"/>
        <pc:sldMkLst>
          <pc:docMk/>
          <pc:sldMk cId="1177020737" sldId="290"/>
        </pc:sldMkLst>
      </pc:sldChg>
      <pc:sldChg chg="add del">
        <pc:chgData name="Andrea Silva" userId="16814c11669f0f3e" providerId="LiveId" clId="{7EA7ED17-56E5-DC4C-91AC-1C171A546A0C}" dt="2019-09-25T16:30:08.700" v="602" actId="2696"/>
        <pc:sldMkLst>
          <pc:docMk/>
          <pc:sldMk cId="2046887643" sldId="290"/>
        </pc:sldMkLst>
      </pc:sldChg>
      <pc:sldChg chg="del">
        <pc:chgData name="Andrea Silva" userId="16814c11669f0f3e" providerId="LiveId" clId="{7EA7ED17-56E5-DC4C-91AC-1C171A546A0C}" dt="2019-09-25T16:03:36.053" v="5" actId="2696"/>
        <pc:sldMkLst>
          <pc:docMk/>
          <pc:sldMk cId="3288931322" sldId="291"/>
        </pc:sldMkLst>
      </pc:sldChg>
      <pc:sldChg chg="add del">
        <pc:chgData name="Andrea Silva" userId="16814c11669f0f3e" providerId="LiveId" clId="{7EA7ED17-56E5-DC4C-91AC-1C171A546A0C}" dt="2019-09-25T16:32:01.555" v="659" actId="2696"/>
        <pc:sldMkLst>
          <pc:docMk/>
          <pc:sldMk cId="3856650520" sldId="291"/>
        </pc:sldMkLst>
      </pc:sldChg>
      <pc:sldChg chg="add del">
        <pc:chgData name="Andrea Silva" userId="16814c11669f0f3e" providerId="LiveId" clId="{7EA7ED17-56E5-DC4C-91AC-1C171A546A0C}" dt="2019-09-25T16:32:21.303" v="668" actId="2696"/>
        <pc:sldMkLst>
          <pc:docMk/>
          <pc:sldMk cId="1631393009" sldId="292"/>
        </pc:sldMkLst>
      </pc:sldChg>
      <pc:sldChg chg="del">
        <pc:chgData name="Andrea Silva" userId="16814c11669f0f3e" providerId="LiveId" clId="{7EA7ED17-56E5-DC4C-91AC-1C171A546A0C}" dt="2019-09-25T16:03:36.062" v="6" actId="2696"/>
        <pc:sldMkLst>
          <pc:docMk/>
          <pc:sldMk cId="2611962091" sldId="292"/>
        </pc:sldMkLst>
      </pc:sldChg>
      <pc:sldChg chg="del">
        <pc:chgData name="Andrea Silva" userId="16814c11669f0f3e" providerId="LiveId" clId="{7EA7ED17-56E5-DC4C-91AC-1C171A546A0C}" dt="2019-09-25T16:03:36.034" v="3" actId="2696"/>
        <pc:sldMkLst>
          <pc:docMk/>
          <pc:sldMk cId="2815293497" sldId="293"/>
        </pc:sldMkLst>
      </pc:sldChg>
      <pc:sldChg chg="add del">
        <pc:chgData name="Andrea Silva" userId="16814c11669f0f3e" providerId="LiveId" clId="{7EA7ED17-56E5-DC4C-91AC-1C171A546A0C}" dt="2019-09-25T16:32:47.037" v="669" actId="2696"/>
        <pc:sldMkLst>
          <pc:docMk/>
          <pc:sldMk cId="3789687404" sldId="293"/>
        </pc:sldMkLst>
      </pc:sldChg>
      <pc:sldChg chg="del">
        <pc:chgData name="Andrea Silva" userId="16814c11669f0f3e" providerId="LiveId" clId="{7EA7ED17-56E5-DC4C-91AC-1C171A546A0C}" dt="2019-09-25T16:03:36.074" v="7" actId="2696"/>
        <pc:sldMkLst>
          <pc:docMk/>
          <pc:sldMk cId="1416426695" sldId="294"/>
        </pc:sldMkLst>
      </pc:sldChg>
      <pc:sldChg chg="add del">
        <pc:chgData name="Andrea Silva" userId="16814c11669f0f3e" providerId="LiveId" clId="{7EA7ED17-56E5-DC4C-91AC-1C171A546A0C}" dt="2019-09-25T16:34:37.051" v="688" actId="2696"/>
        <pc:sldMkLst>
          <pc:docMk/>
          <pc:sldMk cId="3827512245" sldId="294"/>
        </pc:sldMkLst>
      </pc:sldChg>
      <pc:sldChg chg="modSp add del">
        <pc:chgData name="Andrea Silva" userId="16814c11669f0f3e" providerId="LiveId" clId="{7EA7ED17-56E5-DC4C-91AC-1C171A546A0C}" dt="2019-09-25T16:35:07.817" v="697" actId="2696"/>
        <pc:sldMkLst>
          <pc:docMk/>
          <pc:sldMk cId="646192783" sldId="295"/>
        </pc:sldMkLst>
        <pc:picChg chg="mod">
          <ac:chgData name="Andrea Silva" userId="16814c11669f0f3e" providerId="LiveId" clId="{7EA7ED17-56E5-DC4C-91AC-1C171A546A0C}" dt="2019-09-25T16:34:41.631" v="690" actId="1076"/>
          <ac:picMkLst>
            <pc:docMk/>
            <pc:sldMk cId="646192783" sldId="295"/>
            <ac:picMk id="48131" creationId="{7067EE80-6364-D046-9A7B-E1716D75CE09}"/>
          </ac:picMkLst>
        </pc:picChg>
      </pc:sldChg>
      <pc:sldChg chg="del">
        <pc:chgData name="Andrea Silva" userId="16814c11669f0f3e" providerId="LiveId" clId="{7EA7ED17-56E5-DC4C-91AC-1C171A546A0C}" dt="2019-09-25T16:03:36.084" v="8" actId="2696"/>
        <pc:sldMkLst>
          <pc:docMk/>
          <pc:sldMk cId="3425082934" sldId="295"/>
        </pc:sldMkLst>
      </pc:sldChg>
      <pc:sldChg chg="del">
        <pc:chgData name="Andrea Silva" userId="16814c11669f0f3e" providerId="LiveId" clId="{7EA7ED17-56E5-DC4C-91AC-1C171A546A0C}" dt="2019-09-25T16:03:36.094" v="9" actId="2696"/>
        <pc:sldMkLst>
          <pc:docMk/>
          <pc:sldMk cId="100894445" sldId="296"/>
        </pc:sldMkLst>
      </pc:sldChg>
      <pc:sldChg chg="modSp add del">
        <pc:chgData name="Andrea Silva" userId="16814c11669f0f3e" providerId="LiveId" clId="{7EA7ED17-56E5-DC4C-91AC-1C171A546A0C}" dt="2019-09-25T16:34:43.170" v="691" actId="2696"/>
        <pc:sldMkLst>
          <pc:docMk/>
          <pc:sldMk cId="2734950142" sldId="296"/>
        </pc:sldMkLst>
        <pc:spChg chg="mod">
          <ac:chgData name="Andrea Silva" userId="16814c11669f0f3e" providerId="LiveId" clId="{7EA7ED17-56E5-DC4C-91AC-1C171A546A0C}" dt="2019-09-25T16:33:49.535" v="673" actId="20577"/>
          <ac:spMkLst>
            <pc:docMk/>
            <pc:sldMk cId="2734950142" sldId="296"/>
            <ac:spMk id="49154" creationId="{44D58039-C649-DA44-B24E-90F5BA11FFE1}"/>
          </ac:spMkLst>
        </pc:spChg>
      </pc:sldChg>
      <pc:sldChg chg="del">
        <pc:chgData name="Andrea Silva" userId="16814c11669f0f3e" providerId="LiveId" clId="{7EA7ED17-56E5-DC4C-91AC-1C171A546A0C}" dt="2019-09-25T16:03:36.103" v="10" actId="2696"/>
        <pc:sldMkLst>
          <pc:docMk/>
          <pc:sldMk cId="1044671981" sldId="297"/>
        </pc:sldMkLst>
      </pc:sldChg>
      <pc:sldChg chg="addSp modSp add">
        <pc:chgData name="Andrea Silva" userId="16814c11669f0f3e" providerId="LiveId" clId="{7EA7ED17-56E5-DC4C-91AC-1C171A546A0C}" dt="2019-09-25T16:14:20.807" v="302" actId="5793"/>
        <pc:sldMkLst>
          <pc:docMk/>
          <pc:sldMk cId="4237348944" sldId="297"/>
        </pc:sldMkLst>
        <pc:spChg chg="mod">
          <ac:chgData name="Andrea Silva" userId="16814c11669f0f3e" providerId="LiveId" clId="{7EA7ED17-56E5-DC4C-91AC-1C171A546A0C}" dt="2019-09-25T16:14:20.807" v="302" actId="5793"/>
          <ac:spMkLst>
            <pc:docMk/>
            <pc:sldMk cId="4237348944" sldId="297"/>
            <ac:spMk id="2" creationId="{EB4098E2-C68E-F648-94C7-A48E22DC990B}"/>
          </ac:spMkLst>
        </pc:spChg>
        <pc:spChg chg="add">
          <ac:chgData name="Andrea Silva" userId="16814c11669f0f3e" providerId="LiveId" clId="{7EA7ED17-56E5-DC4C-91AC-1C171A546A0C}" dt="2019-09-25T16:13:12.291" v="269"/>
          <ac:spMkLst>
            <pc:docMk/>
            <pc:sldMk cId="4237348944" sldId="297"/>
            <ac:spMk id="3" creationId="{8EAFA3D3-D58C-C442-B3B9-3F6AA32941F7}"/>
          </ac:spMkLst>
        </pc:spChg>
      </pc:sldChg>
      <pc:sldChg chg="addSp modSp add">
        <pc:chgData name="Andrea Silva" userId="16814c11669f0f3e" providerId="LiveId" clId="{7EA7ED17-56E5-DC4C-91AC-1C171A546A0C}" dt="2019-09-25T16:25:05.602" v="516" actId="403"/>
        <pc:sldMkLst>
          <pc:docMk/>
          <pc:sldMk cId="2823677853" sldId="298"/>
        </pc:sldMkLst>
        <pc:spChg chg="mod">
          <ac:chgData name="Andrea Silva" userId="16814c11669f0f3e" providerId="LiveId" clId="{7EA7ED17-56E5-DC4C-91AC-1C171A546A0C}" dt="2019-09-25T16:25:05.602" v="516" actId="403"/>
          <ac:spMkLst>
            <pc:docMk/>
            <pc:sldMk cId="2823677853" sldId="298"/>
            <ac:spMk id="2" creationId="{25595BB9-3DAC-2A4D-A9DF-1DC12914FA67}"/>
          </ac:spMkLst>
        </pc:spChg>
        <pc:spChg chg="add">
          <ac:chgData name="Andrea Silva" userId="16814c11669f0f3e" providerId="LiveId" clId="{7EA7ED17-56E5-DC4C-91AC-1C171A546A0C}" dt="2019-09-25T16:15:19.500" v="304"/>
          <ac:spMkLst>
            <pc:docMk/>
            <pc:sldMk cId="2823677853" sldId="298"/>
            <ac:spMk id="3" creationId="{61F4A931-4D5A-994F-9471-2AE93CE157E8}"/>
          </ac:spMkLst>
        </pc:spChg>
      </pc:sldChg>
      <pc:sldChg chg="del">
        <pc:chgData name="Andrea Silva" userId="16814c11669f0f3e" providerId="LiveId" clId="{7EA7ED17-56E5-DC4C-91AC-1C171A546A0C}" dt="2019-09-25T16:03:36.115" v="11" actId="2696"/>
        <pc:sldMkLst>
          <pc:docMk/>
          <pc:sldMk cId="3655665654" sldId="298"/>
        </pc:sldMkLst>
      </pc:sldChg>
      <pc:sldChg chg="del">
        <pc:chgData name="Andrea Silva" userId="16814c11669f0f3e" providerId="LiveId" clId="{7EA7ED17-56E5-DC4C-91AC-1C171A546A0C}" dt="2019-09-25T16:03:36.126" v="12" actId="2696"/>
        <pc:sldMkLst>
          <pc:docMk/>
          <pc:sldMk cId="1648905173" sldId="299"/>
        </pc:sldMkLst>
      </pc:sldChg>
      <pc:sldChg chg="addSp modSp add">
        <pc:chgData name="Andrea Silva" userId="16814c11669f0f3e" providerId="LiveId" clId="{7EA7ED17-56E5-DC4C-91AC-1C171A546A0C}" dt="2019-09-25T16:18:55.571" v="421" actId="14100"/>
        <pc:sldMkLst>
          <pc:docMk/>
          <pc:sldMk cId="2600252807" sldId="299"/>
        </pc:sldMkLst>
        <pc:spChg chg="mod">
          <ac:chgData name="Andrea Silva" userId="16814c11669f0f3e" providerId="LiveId" clId="{7EA7ED17-56E5-DC4C-91AC-1C171A546A0C}" dt="2019-09-25T16:18:55.571" v="421" actId="14100"/>
          <ac:spMkLst>
            <pc:docMk/>
            <pc:sldMk cId="2600252807" sldId="299"/>
            <ac:spMk id="2" creationId="{6A88F843-DC50-D043-90B6-CE1C98730AAE}"/>
          </ac:spMkLst>
        </pc:spChg>
        <pc:spChg chg="add">
          <ac:chgData name="Andrea Silva" userId="16814c11669f0f3e" providerId="LiveId" clId="{7EA7ED17-56E5-DC4C-91AC-1C171A546A0C}" dt="2019-09-25T16:17:03.075" v="374"/>
          <ac:spMkLst>
            <pc:docMk/>
            <pc:sldMk cId="2600252807" sldId="299"/>
            <ac:spMk id="3" creationId="{DCC14E29-876C-5A46-8AAF-FF9F914B8F3F}"/>
          </ac:spMkLst>
        </pc:spChg>
      </pc:sldChg>
      <pc:sldChg chg="del">
        <pc:chgData name="Andrea Silva" userId="16814c11669f0f3e" providerId="LiveId" clId="{7EA7ED17-56E5-DC4C-91AC-1C171A546A0C}" dt="2019-09-25T16:03:36.136" v="13" actId="2696"/>
        <pc:sldMkLst>
          <pc:docMk/>
          <pc:sldMk cId="2365586974" sldId="300"/>
        </pc:sldMkLst>
      </pc:sldChg>
      <pc:sldChg chg="addSp modSp add">
        <pc:chgData name="Andrea Silva" userId="16814c11669f0f3e" providerId="LiveId" clId="{7EA7ED17-56E5-DC4C-91AC-1C171A546A0C}" dt="2019-09-25T16:20:25.860" v="433" actId="20577"/>
        <pc:sldMkLst>
          <pc:docMk/>
          <pc:sldMk cId="3864774169" sldId="300"/>
        </pc:sldMkLst>
        <pc:spChg chg="mod">
          <ac:chgData name="Andrea Silva" userId="16814c11669f0f3e" providerId="LiveId" clId="{7EA7ED17-56E5-DC4C-91AC-1C171A546A0C}" dt="2019-09-25T16:20:25.860" v="433" actId="20577"/>
          <ac:spMkLst>
            <pc:docMk/>
            <pc:sldMk cId="3864774169" sldId="300"/>
            <ac:spMk id="2" creationId="{F5339B64-EE8C-F744-A2E9-569D87AA5AF5}"/>
          </ac:spMkLst>
        </pc:spChg>
        <pc:spChg chg="add">
          <ac:chgData name="Andrea Silva" userId="16814c11669f0f3e" providerId="LiveId" clId="{7EA7ED17-56E5-DC4C-91AC-1C171A546A0C}" dt="2019-09-25T16:19:38.280" v="423"/>
          <ac:spMkLst>
            <pc:docMk/>
            <pc:sldMk cId="3864774169" sldId="300"/>
            <ac:spMk id="3" creationId="{AC82FE7B-D190-9D42-8CA2-98C4A4C3BF93}"/>
          </ac:spMkLst>
        </pc:spChg>
      </pc:sldChg>
      <pc:sldChg chg="addSp modSp add">
        <pc:chgData name="Andrea Silva" userId="16814c11669f0f3e" providerId="LiveId" clId="{7EA7ED17-56E5-DC4C-91AC-1C171A546A0C}" dt="2019-09-25T16:21:45.936" v="470" actId="5793"/>
        <pc:sldMkLst>
          <pc:docMk/>
          <pc:sldMk cId="539666371" sldId="301"/>
        </pc:sldMkLst>
        <pc:spChg chg="mod">
          <ac:chgData name="Andrea Silva" userId="16814c11669f0f3e" providerId="LiveId" clId="{7EA7ED17-56E5-DC4C-91AC-1C171A546A0C}" dt="2019-09-25T16:21:45.936" v="470" actId="5793"/>
          <ac:spMkLst>
            <pc:docMk/>
            <pc:sldMk cId="539666371" sldId="301"/>
            <ac:spMk id="2" creationId="{5BFE8DB6-7FCB-AF43-A680-D161D8A8AB93}"/>
          </ac:spMkLst>
        </pc:spChg>
        <pc:spChg chg="add">
          <ac:chgData name="Andrea Silva" userId="16814c11669f0f3e" providerId="LiveId" clId="{7EA7ED17-56E5-DC4C-91AC-1C171A546A0C}" dt="2019-09-25T16:20:34.602" v="435"/>
          <ac:spMkLst>
            <pc:docMk/>
            <pc:sldMk cId="539666371" sldId="301"/>
            <ac:spMk id="3" creationId="{6B170961-5814-5E4F-9423-D6619039FCC1}"/>
          </ac:spMkLst>
        </pc:spChg>
      </pc:sldChg>
      <pc:sldChg chg="del">
        <pc:chgData name="Andrea Silva" userId="16814c11669f0f3e" providerId="LiveId" clId="{7EA7ED17-56E5-DC4C-91AC-1C171A546A0C}" dt="2019-09-25T16:03:36.146" v="14" actId="2696"/>
        <pc:sldMkLst>
          <pc:docMk/>
          <pc:sldMk cId="1096016999" sldId="301"/>
        </pc:sldMkLst>
      </pc:sldChg>
      <pc:sldChg chg="addSp modSp add">
        <pc:chgData name="Andrea Silva" userId="16814c11669f0f3e" providerId="LiveId" clId="{7EA7ED17-56E5-DC4C-91AC-1C171A546A0C}" dt="2019-09-25T16:24:53.148" v="513" actId="113"/>
        <pc:sldMkLst>
          <pc:docMk/>
          <pc:sldMk cId="372470314" sldId="302"/>
        </pc:sldMkLst>
        <pc:spChg chg="mod">
          <ac:chgData name="Andrea Silva" userId="16814c11669f0f3e" providerId="LiveId" clId="{7EA7ED17-56E5-DC4C-91AC-1C171A546A0C}" dt="2019-09-25T16:24:53.148" v="513" actId="113"/>
          <ac:spMkLst>
            <pc:docMk/>
            <pc:sldMk cId="372470314" sldId="302"/>
            <ac:spMk id="2" creationId="{D8984545-D3B7-C14B-8CCE-DDF89972883F}"/>
          </ac:spMkLst>
        </pc:spChg>
        <pc:spChg chg="add">
          <ac:chgData name="Andrea Silva" userId="16814c11669f0f3e" providerId="LiveId" clId="{7EA7ED17-56E5-DC4C-91AC-1C171A546A0C}" dt="2019-09-25T16:24:21.965" v="489"/>
          <ac:spMkLst>
            <pc:docMk/>
            <pc:sldMk cId="372470314" sldId="302"/>
            <ac:spMk id="3" creationId="{4E16C123-17B6-7D43-934D-DFA93516D46C}"/>
          </ac:spMkLst>
        </pc:spChg>
      </pc:sldChg>
      <pc:sldChg chg="del">
        <pc:chgData name="Andrea Silva" userId="16814c11669f0f3e" providerId="LiveId" clId="{7EA7ED17-56E5-DC4C-91AC-1C171A546A0C}" dt="2019-09-25T16:03:36.158" v="15" actId="2696"/>
        <pc:sldMkLst>
          <pc:docMk/>
          <pc:sldMk cId="2847550376" sldId="302"/>
        </pc:sldMkLst>
      </pc:sldChg>
      <pc:sldChg chg="addSp modSp add">
        <pc:chgData name="Andrea Silva" userId="16814c11669f0f3e" providerId="LiveId" clId="{7EA7ED17-56E5-DC4C-91AC-1C171A546A0C}" dt="2019-09-25T16:28:14.514" v="567" actId="27636"/>
        <pc:sldMkLst>
          <pc:docMk/>
          <pc:sldMk cId="3976761439" sldId="303"/>
        </pc:sldMkLst>
        <pc:spChg chg="mod">
          <ac:chgData name="Andrea Silva" userId="16814c11669f0f3e" providerId="LiveId" clId="{7EA7ED17-56E5-DC4C-91AC-1C171A546A0C}" dt="2019-09-25T16:28:14.514" v="567" actId="27636"/>
          <ac:spMkLst>
            <pc:docMk/>
            <pc:sldMk cId="3976761439" sldId="303"/>
            <ac:spMk id="2" creationId="{FB43B220-A69A-5047-B353-60430921090C}"/>
          </ac:spMkLst>
        </pc:spChg>
        <pc:spChg chg="add">
          <ac:chgData name="Andrea Silva" userId="16814c11669f0f3e" providerId="LiveId" clId="{7EA7ED17-56E5-DC4C-91AC-1C171A546A0C}" dt="2019-09-25T16:26:00.882" v="518"/>
          <ac:spMkLst>
            <pc:docMk/>
            <pc:sldMk cId="3976761439" sldId="303"/>
            <ac:spMk id="3" creationId="{6C7E86FA-88AC-BA4C-95BE-4C604399F144}"/>
          </ac:spMkLst>
        </pc:spChg>
      </pc:sldChg>
      <pc:sldChg chg="addSp modSp add">
        <pc:chgData name="Andrea Silva" userId="16814c11669f0f3e" providerId="LiveId" clId="{7EA7ED17-56E5-DC4C-91AC-1C171A546A0C}" dt="2019-09-25T16:30:40.912" v="621" actId="5793"/>
        <pc:sldMkLst>
          <pc:docMk/>
          <pc:sldMk cId="2115031493" sldId="304"/>
        </pc:sldMkLst>
        <pc:spChg chg="mod">
          <ac:chgData name="Andrea Silva" userId="16814c11669f0f3e" providerId="LiveId" clId="{7EA7ED17-56E5-DC4C-91AC-1C171A546A0C}" dt="2019-09-25T16:30:40.912" v="621" actId="5793"/>
          <ac:spMkLst>
            <pc:docMk/>
            <pc:sldMk cId="2115031493" sldId="304"/>
            <ac:spMk id="2" creationId="{E9427D26-6217-9F41-9C56-84D775985DCA}"/>
          </ac:spMkLst>
        </pc:spChg>
        <pc:spChg chg="add">
          <ac:chgData name="Andrea Silva" userId="16814c11669f0f3e" providerId="LiveId" clId="{7EA7ED17-56E5-DC4C-91AC-1C171A546A0C}" dt="2019-09-25T16:27:57.985" v="559"/>
          <ac:spMkLst>
            <pc:docMk/>
            <pc:sldMk cId="2115031493" sldId="304"/>
            <ac:spMk id="3" creationId="{C13ACC83-BB97-504B-94FA-65CAEDF48B4F}"/>
          </ac:spMkLst>
        </pc:spChg>
      </pc:sldChg>
      <pc:sldChg chg="addSp modSp add">
        <pc:chgData name="Andrea Silva" userId="16814c11669f0f3e" providerId="LiveId" clId="{7EA7ED17-56E5-DC4C-91AC-1C171A546A0C}" dt="2019-09-25T16:30:49.195" v="630" actId="5793"/>
        <pc:sldMkLst>
          <pc:docMk/>
          <pc:sldMk cId="3782240581" sldId="305"/>
        </pc:sldMkLst>
        <pc:spChg chg="mod">
          <ac:chgData name="Andrea Silva" userId="16814c11669f0f3e" providerId="LiveId" clId="{7EA7ED17-56E5-DC4C-91AC-1C171A546A0C}" dt="2019-09-25T16:30:49.195" v="630" actId="5793"/>
          <ac:spMkLst>
            <pc:docMk/>
            <pc:sldMk cId="3782240581" sldId="305"/>
            <ac:spMk id="2" creationId="{BFCBDF41-6EC0-2B47-B472-44B34AE4A544}"/>
          </ac:spMkLst>
        </pc:spChg>
        <pc:spChg chg="add">
          <ac:chgData name="Andrea Silva" userId="16814c11669f0f3e" providerId="LiveId" clId="{7EA7ED17-56E5-DC4C-91AC-1C171A546A0C}" dt="2019-09-25T16:29:25.896" v="594"/>
          <ac:spMkLst>
            <pc:docMk/>
            <pc:sldMk cId="3782240581" sldId="305"/>
            <ac:spMk id="3" creationId="{F8AECD98-7DA3-1F46-A7E1-1756DB49CDF7}"/>
          </ac:spMkLst>
        </pc:spChg>
      </pc:sldChg>
      <pc:sldChg chg="addSp modSp add">
        <pc:chgData name="Andrea Silva" userId="16814c11669f0f3e" providerId="LiveId" clId="{7EA7ED17-56E5-DC4C-91AC-1C171A546A0C}" dt="2019-09-25T16:33:02.136" v="672" actId="14100"/>
        <pc:sldMkLst>
          <pc:docMk/>
          <pc:sldMk cId="4207159037" sldId="306"/>
        </pc:sldMkLst>
        <pc:spChg chg="mod">
          <ac:chgData name="Andrea Silva" userId="16814c11669f0f3e" providerId="LiveId" clId="{7EA7ED17-56E5-DC4C-91AC-1C171A546A0C}" dt="2019-09-25T16:33:02.136" v="672" actId="14100"/>
          <ac:spMkLst>
            <pc:docMk/>
            <pc:sldMk cId="4207159037" sldId="306"/>
            <ac:spMk id="2" creationId="{E8753973-4AE6-AA42-841B-222E40B964CA}"/>
          </ac:spMkLst>
        </pc:spChg>
        <pc:spChg chg="add">
          <ac:chgData name="Andrea Silva" userId="16814c11669f0f3e" providerId="LiveId" clId="{7EA7ED17-56E5-DC4C-91AC-1C171A546A0C}" dt="2019-09-25T16:31:24.346" v="632"/>
          <ac:spMkLst>
            <pc:docMk/>
            <pc:sldMk cId="4207159037" sldId="306"/>
            <ac:spMk id="3" creationId="{E0AB82B4-02A6-0E46-94E6-4557E54CBAF1}"/>
          </ac:spMkLst>
        </pc:spChg>
      </pc:sldChg>
      <pc:sldChg chg="addSp modSp add">
        <pc:chgData name="Andrea Silva" userId="16814c11669f0f3e" providerId="LiveId" clId="{7EA7ED17-56E5-DC4C-91AC-1C171A546A0C}" dt="2019-09-25T16:34:33.773" v="687" actId="5793"/>
        <pc:sldMkLst>
          <pc:docMk/>
          <pc:sldMk cId="2443244922" sldId="307"/>
        </pc:sldMkLst>
        <pc:spChg chg="mod">
          <ac:chgData name="Andrea Silva" userId="16814c11669f0f3e" providerId="LiveId" clId="{7EA7ED17-56E5-DC4C-91AC-1C171A546A0C}" dt="2019-09-25T16:34:33.773" v="687" actId="5793"/>
          <ac:spMkLst>
            <pc:docMk/>
            <pc:sldMk cId="2443244922" sldId="307"/>
            <ac:spMk id="2" creationId="{A009CB78-8DE7-B44E-B79A-EDD9B968DBC2}"/>
          </ac:spMkLst>
        </pc:spChg>
        <pc:spChg chg="add">
          <ac:chgData name="Andrea Silva" userId="16814c11669f0f3e" providerId="LiveId" clId="{7EA7ED17-56E5-DC4C-91AC-1C171A546A0C}" dt="2019-09-25T16:33:58.324" v="675"/>
          <ac:spMkLst>
            <pc:docMk/>
            <pc:sldMk cId="2443244922" sldId="307"/>
            <ac:spMk id="3" creationId="{C6713EAB-F657-3741-839D-0F500427B9FA}"/>
          </ac:spMkLst>
        </pc:spChg>
      </pc:sldChg>
      <pc:sldChg chg="addSp delSp modSp add">
        <pc:chgData name="Andrea Silva" userId="16814c11669f0f3e" providerId="LiveId" clId="{7EA7ED17-56E5-DC4C-91AC-1C171A546A0C}" dt="2019-09-25T16:35:00.959" v="696" actId="1076"/>
        <pc:sldMkLst>
          <pc:docMk/>
          <pc:sldMk cId="1476891131" sldId="308"/>
        </pc:sldMkLst>
        <pc:spChg chg="del">
          <ac:chgData name="Andrea Silva" userId="16814c11669f0f3e" providerId="LiveId" clId="{7EA7ED17-56E5-DC4C-91AC-1C171A546A0C}" dt="2019-09-25T16:34:54.364" v="694" actId="478"/>
          <ac:spMkLst>
            <pc:docMk/>
            <pc:sldMk cId="1476891131" sldId="308"/>
            <ac:spMk id="2" creationId="{7A05334E-306B-FF48-9AA7-FA0DDF6CDAF8}"/>
          </ac:spMkLst>
        </pc:spChg>
        <pc:spChg chg="add">
          <ac:chgData name="Andrea Silva" userId="16814c11669f0f3e" providerId="LiveId" clId="{7EA7ED17-56E5-DC4C-91AC-1C171A546A0C}" dt="2019-09-25T16:34:52.004" v="693"/>
          <ac:spMkLst>
            <pc:docMk/>
            <pc:sldMk cId="1476891131" sldId="308"/>
            <ac:spMk id="3" creationId="{8AF8CFD8-E901-004A-B1A4-BB8F77562819}"/>
          </ac:spMkLst>
        </pc:spChg>
        <pc:picChg chg="add mod">
          <ac:chgData name="Andrea Silva" userId="16814c11669f0f3e" providerId="LiveId" clId="{7EA7ED17-56E5-DC4C-91AC-1C171A546A0C}" dt="2019-09-25T16:35:00.959" v="696" actId="1076"/>
          <ac:picMkLst>
            <pc:docMk/>
            <pc:sldMk cId="1476891131" sldId="308"/>
            <ac:picMk id="4" creationId="{955A12D9-0054-A749-AF2B-CBF226067DA0}"/>
          </ac:picMkLst>
        </pc:picChg>
      </pc:sldChg>
    </pc:docChg>
  </pc:docChgLst>
  <pc:docChgLst>
    <pc:chgData name="Andrea Silva" userId="16814c11669f0f3e" providerId="LiveId" clId="{10609B75-1C8F-5646-947B-2F92C80FE412}"/>
    <pc:docChg chg="undo custSel addSld delSld modSld sldOrd">
      <pc:chgData name="Andrea Silva" userId="16814c11669f0f3e" providerId="LiveId" clId="{10609B75-1C8F-5646-947B-2F92C80FE412}" dt="2019-08-21T17:58:42.042" v="1362" actId="403"/>
      <pc:docMkLst>
        <pc:docMk/>
      </pc:docMkLst>
      <pc:sldChg chg="delSp modSp">
        <pc:chgData name="Andrea Silva" userId="16814c11669f0f3e" providerId="LiveId" clId="{10609B75-1C8F-5646-947B-2F92C80FE412}" dt="2019-08-21T16:10:10.655" v="51" actId="20577"/>
        <pc:sldMkLst>
          <pc:docMk/>
          <pc:sldMk cId="2902042263" sldId="257"/>
        </pc:sldMkLst>
        <pc:spChg chg="mod">
          <ac:chgData name="Andrea Silva" userId="16814c11669f0f3e" providerId="LiveId" clId="{10609B75-1C8F-5646-947B-2F92C80FE412}" dt="2019-08-21T16:09:46.700" v="23" actId="14100"/>
          <ac:spMkLst>
            <pc:docMk/>
            <pc:sldMk cId="2902042263" sldId="257"/>
            <ac:spMk id="3" creationId="{786B0143-6731-A04B-A507-3DDBB37734B5}"/>
          </ac:spMkLst>
        </pc:spChg>
        <pc:spChg chg="mod">
          <ac:chgData name="Andrea Silva" userId="16814c11669f0f3e" providerId="LiveId" clId="{10609B75-1C8F-5646-947B-2F92C80FE412}" dt="2019-08-21T16:10:06.337" v="49" actId="20577"/>
          <ac:spMkLst>
            <pc:docMk/>
            <pc:sldMk cId="2902042263" sldId="257"/>
            <ac:spMk id="5" creationId="{7BB6CB52-56E7-204F-8C73-30E9B9CC5C88}"/>
          </ac:spMkLst>
        </pc:spChg>
        <pc:spChg chg="del">
          <ac:chgData name="Andrea Silva" userId="16814c11669f0f3e" providerId="LiveId" clId="{10609B75-1C8F-5646-947B-2F92C80FE412}" dt="2019-08-21T16:09:27.441" v="0" actId="478"/>
          <ac:spMkLst>
            <pc:docMk/>
            <pc:sldMk cId="2902042263" sldId="257"/>
            <ac:spMk id="6" creationId="{E347D98A-53F7-7C45-8762-B7A3CA716FA6}"/>
          </ac:spMkLst>
        </pc:spChg>
        <pc:spChg chg="mod">
          <ac:chgData name="Andrea Silva" userId="16814c11669f0f3e" providerId="LiveId" clId="{10609B75-1C8F-5646-947B-2F92C80FE412}" dt="2019-08-21T16:10:10.655" v="51" actId="20577"/>
          <ac:spMkLst>
            <pc:docMk/>
            <pc:sldMk cId="2902042263" sldId="257"/>
            <ac:spMk id="9" creationId="{00000000-0000-0000-0000-000000000000}"/>
          </ac:spMkLst>
        </pc:spChg>
      </pc:sldChg>
      <pc:sldChg chg="modSp">
        <pc:chgData name="Andrea Silva" userId="16814c11669f0f3e" providerId="LiveId" clId="{10609B75-1C8F-5646-947B-2F92C80FE412}" dt="2019-08-21T16:10:23.654" v="60" actId="20577"/>
        <pc:sldMkLst>
          <pc:docMk/>
          <pc:sldMk cId="2671088809" sldId="258"/>
        </pc:sldMkLst>
        <pc:spChg chg="mod">
          <ac:chgData name="Andrea Silva" userId="16814c11669f0f3e" providerId="LiveId" clId="{10609B75-1C8F-5646-947B-2F92C80FE412}" dt="2019-08-21T16:10:23.654" v="60" actId="20577"/>
          <ac:spMkLst>
            <pc:docMk/>
            <pc:sldMk cId="2671088809" sldId="258"/>
            <ac:spMk id="3" creationId="{4A3BE098-D01D-E34D-A7EE-18978A9C6807}"/>
          </ac:spMkLst>
        </pc:spChg>
      </pc:sldChg>
      <pc:sldChg chg="modSp">
        <pc:chgData name="Andrea Silva" userId="16814c11669f0f3e" providerId="LiveId" clId="{10609B75-1C8F-5646-947B-2F92C80FE412}" dt="2019-08-21T16:17:57.662" v="64" actId="1076"/>
        <pc:sldMkLst>
          <pc:docMk/>
          <pc:sldMk cId="2236989381" sldId="273"/>
        </pc:sldMkLst>
        <pc:picChg chg="mod">
          <ac:chgData name="Andrea Silva" userId="16814c11669f0f3e" providerId="LiveId" clId="{10609B75-1C8F-5646-947B-2F92C80FE412}" dt="2019-08-21T16:17:57.662" v="64" actId="1076"/>
          <ac:picMkLst>
            <pc:docMk/>
            <pc:sldMk cId="2236989381" sldId="273"/>
            <ac:picMk id="2" creationId="{22C73424-860D-954C-871D-2CB21D96823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F02A0-C2F8-1E49-8786-09FCD2F12052}" type="datetimeFigureOut">
              <a:rPr lang="es-CL" smtClean="0"/>
              <a:t>25-09-19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84198-F991-0143-9308-96E352970EA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8004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5807E-1B46-4A4B-B160-8A480E50C582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09865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84198-F991-0143-9308-96E352970EAF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105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4866C-0FDF-C442-8114-1126E2A31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CF8AA4-C796-0446-8532-4692DE264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CAC054-2632-9F43-BFA9-C5954AFC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BBCC-4151-454A-A6C4-823D88ABF4B1}" type="datetimeFigureOut">
              <a:rPr lang="es-CL" smtClean="0"/>
              <a:t>25-09-19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AD8EAC-F422-D140-B5F0-F6597F3F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07E3D2-61E5-0C4F-8462-606CD0E5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B334-CB85-0D4C-A76E-83C532E6C5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187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CB2BE-B34B-5E49-B869-529A1BD7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EA730E-2B14-9F49-A69C-48E24251A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2496BD-E226-4146-A0BE-38132B31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BBCC-4151-454A-A6C4-823D88ABF4B1}" type="datetimeFigureOut">
              <a:rPr lang="es-CL" smtClean="0"/>
              <a:t>25-09-19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C87423-3335-D64D-A378-64384409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2A5076-3DD9-F54F-8EE2-93DFAA0E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B334-CB85-0D4C-A76E-83C532E6C5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875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2A630D-F56B-424B-8A8A-8867A5531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2CD4AC-74D4-A446-BE7F-4D557388F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6FAE68-C310-5248-8F64-4F152739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BBCC-4151-454A-A6C4-823D88ABF4B1}" type="datetimeFigureOut">
              <a:rPr lang="es-CL" smtClean="0"/>
              <a:t>25-09-19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4EF2C7-E891-C84A-9C26-B5FA7C9A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00B1FF-3BF8-4C4D-B895-BA950A32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B334-CB85-0D4C-A76E-83C532E6C5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45314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34101" y="0"/>
            <a:ext cx="6057900" cy="6858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67" y="2297121"/>
            <a:ext cx="8822267" cy="110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54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7" name="Imagen 6" descr="LOGO-B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47311" y="6287016"/>
            <a:ext cx="2249944" cy="377364"/>
          </a:xfrm>
          <a:prstGeom prst="rect">
            <a:avLst/>
          </a:prstGeom>
        </p:spPr>
      </p:pic>
      <p:pic>
        <p:nvPicPr>
          <p:cNvPr id="8" name="Imagen 7" descr="1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00234" y="1"/>
            <a:ext cx="609176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28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LOGO-B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47311" y="6287016"/>
            <a:ext cx="2249944" cy="377364"/>
          </a:xfrm>
          <a:prstGeom prst="rect">
            <a:avLst/>
          </a:prstGeom>
        </p:spPr>
      </p:pic>
      <p:sp>
        <p:nvSpPr>
          <p:cNvPr id="5" name="Rectángulo 4"/>
          <p:cNvSpPr/>
          <p:nvPr userDrawn="1"/>
        </p:nvSpPr>
        <p:spPr>
          <a:xfrm>
            <a:off x="782438" y="385379"/>
            <a:ext cx="10778941" cy="700690"/>
          </a:xfrm>
          <a:prstGeom prst="rect">
            <a:avLst/>
          </a:prstGeom>
          <a:solidFill>
            <a:srgbClr val="4A216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9" name="Rectángulo 8"/>
          <p:cNvSpPr/>
          <p:nvPr userDrawn="1"/>
        </p:nvSpPr>
        <p:spPr>
          <a:xfrm>
            <a:off x="5490464" y="297797"/>
            <a:ext cx="1541517" cy="166414"/>
          </a:xfrm>
          <a:prstGeom prst="rect">
            <a:avLst/>
          </a:prstGeom>
          <a:solidFill>
            <a:srgbClr val="4A21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0" name="Rectángulo 9"/>
          <p:cNvSpPr/>
          <p:nvPr userDrawn="1"/>
        </p:nvSpPr>
        <p:spPr>
          <a:xfrm>
            <a:off x="7019439" y="297797"/>
            <a:ext cx="1541517" cy="166414"/>
          </a:xfrm>
          <a:prstGeom prst="rect">
            <a:avLst/>
          </a:prstGeom>
          <a:solidFill>
            <a:srgbClr val="5A35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1" name="Rectángulo 10"/>
          <p:cNvSpPr/>
          <p:nvPr userDrawn="1"/>
        </p:nvSpPr>
        <p:spPr>
          <a:xfrm>
            <a:off x="8548414" y="297797"/>
            <a:ext cx="1541517" cy="166414"/>
          </a:xfrm>
          <a:prstGeom prst="rect">
            <a:avLst/>
          </a:prstGeom>
          <a:solidFill>
            <a:srgbClr val="6D4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2" name="Rectángulo 11"/>
          <p:cNvSpPr/>
          <p:nvPr userDrawn="1"/>
        </p:nvSpPr>
        <p:spPr>
          <a:xfrm>
            <a:off x="10019862" y="297797"/>
            <a:ext cx="1541517" cy="166414"/>
          </a:xfrm>
          <a:prstGeom prst="rect">
            <a:avLst/>
          </a:prstGeom>
          <a:solidFill>
            <a:srgbClr val="7D66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13" name="Imagen 12" descr="logo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2438" y="6225297"/>
            <a:ext cx="2656857" cy="446269"/>
          </a:xfrm>
          <a:prstGeom prst="rect">
            <a:avLst/>
          </a:prstGeom>
        </p:spPr>
      </p:pic>
      <p:sp>
        <p:nvSpPr>
          <p:cNvPr id="15" name="Marcador de text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02412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18081-A6CA-7A45-8B50-294FACE3E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0EF9D5-F2C1-454E-9E9F-A922A6695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C7C076-5880-4643-97AA-04324C7A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BBCC-4151-454A-A6C4-823D88ABF4B1}" type="datetimeFigureOut">
              <a:rPr lang="es-CL" smtClean="0"/>
              <a:t>25-09-19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6045FF-AB06-CC40-9C18-F8DEEE0BF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BAB5FB-5970-4242-ADD2-75FA65C76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B334-CB85-0D4C-A76E-83C532E6C5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76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96007-24E7-234D-B79A-F60397001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AFD567-63C9-4E45-A5F1-7BE1E78D3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1B0D83-2517-A64F-8985-A8454A62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BBCC-4151-454A-A6C4-823D88ABF4B1}" type="datetimeFigureOut">
              <a:rPr lang="es-CL" smtClean="0"/>
              <a:t>25-09-19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B5CD52-410D-8B4F-B002-9018CBCC0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49FBA4-180F-2E44-8221-74A92674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B334-CB85-0D4C-A76E-83C532E6C5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2334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58658-47F4-814F-8F60-D258721F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F038A3-4332-CB4A-9D02-4548AD158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8F1EBE-B228-3247-A3E7-E5BAC23A0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609EC5-B74C-4C41-B357-A1CD11E1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BBCC-4151-454A-A6C4-823D88ABF4B1}" type="datetimeFigureOut">
              <a:rPr lang="es-CL" smtClean="0"/>
              <a:t>25-09-19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CF9D9D-B72A-D04D-8E81-51043C07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94B913-593D-B040-AD68-22BC3F95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B334-CB85-0D4C-A76E-83C532E6C5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496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3FF3F-8C7F-3341-A62E-29B4F0054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AA9CD3-F61A-6346-88E1-84F6BB261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91F6B9-F303-3744-B8AF-B12D59BA2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D5BA77C-529D-4443-A0E0-09402AE05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916DE0A-F806-B04D-A7D1-83C63618E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8684B30-5026-3746-A618-B5791D79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BBCC-4151-454A-A6C4-823D88ABF4B1}" type="datetimeFigureOut">
              <a:rPr lang="es-CL" smtClean="0"/>
              <a:t>25-09-19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284F901-998E-E048-A88E-79C41B155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40CDDD-36CD-444D-BEE9-484737D3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B334-CB85-0D4C-A76E-83C532E6C5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655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6C626-F891-E642-9C33-BF7AA8C3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9808E8-A712-D049-A921-9ECE7B0A0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BBCC-4151-454A-A6C4-823D88ABF4B1}" type="datetimeFigureOut">
              <a:rPr lang="es-CL" smtClean="0"/>
              <a:t>25-09-19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24EFE8F-4218-1C43-8C52-5DB533D6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41C47A-0FF9-6A4F-9D0F-0200BB9FA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B334-CB85-0D4C-A76E-83C532E6C5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3037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B5FB611-9BCD-1541-9749-27752140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BBCC-4151-454A-A6C4-823D88ABF4B1}" type="datetimeFigureOut">
              <a:rPr lang="es-CL" smtClean="0"/>
              <a:t>25-09-19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805639-182D-2841-8056-29DA9CF41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26ADB5-58F3-E642-A327-84D530A17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B334-CB85-0D4C-A76E-83C532E6C5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477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B95CC-91BB-DA40-9FC3-D61EDCD58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32DEC0-5B68-5E49-AE08-275610BF9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BE1D5A-5487-5645-A26C-B6536C9AB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6C1128-A723-F545-A13B-C6446B15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BBCC-4151-454A-A6C4-823D88ABF4B1}" type="datetimeFigureOut">
              <a:rPr lang="es-CL" smtClean="0"/>
              <a:t>25-09-19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990EF1-FDF4-2640-9B71-FDCF8C0F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D3F932-2961-784B-851E-083136EA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B334-CB85-0D4C-A76E-83C532E6C5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883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8A043-2786-AB49-B039-5D096B9A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9662817-764B-CD41-8588-9D06F1AA8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F444C3-AB8B-3B47-91C7-C85766359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6A77AB-2D1E-BD42-97EA-54D9C4D0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BBCC-4151-454A-A6C4-823D88ABF4B1}" type="datetimeFigureOut">
              <a:rPr lang="es-CL" smtClean="0"/>
              <a:t>25-09-19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41D3A-92DE-054B-BCAA-917DB26A6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12D819-E475-994D-A165-BB6F3A4B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B334-CB85-0D4C-A76E-83C532E6C5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874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D098F08-0751-7749-B668-B77938EF4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42127B-6954-1D4F-A81B-FDAA65219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E45B50-8AA5-674E-9B99-5980DFC5F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7BBCC-4151-454A-A6C4-823D88ABF4B1}" type="datetimeFigureOut">
              <a:rPr lang="es-CL" smtClean="0"/>
              <a:t>25-09-19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C25E27-77C4-6949-90D9-0D1D1B6EE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50BAB0-B81E-6F42-BF9E-8B7D88CC5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5B334-CB85-0D4C-A76E-83C532E6C5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310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2402986" y="6215970"/>
            <a:ext cx="3129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dirty="0">
                <a:solidFill>
                  <a:schemeClr val="bg1">
                    <a:lumMod val="50000"/>
                  </a:schemeClr>
                </a:solidFill>
                <a:latin typeface="Candara"/>
                <a:cs typeface="Candara"/>
              </a:rPr>
              <a:t>Septiembre 2019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86B0143-6731-A04B-A507-3DDBB37734B5}"/>
              </a:ext>
            </a:extLst>
          </p:cNvPr>
          <p:cNvSpPr txBox="1"/>
          <p:nvPr/>
        </p:nvSpPr>
        <p:spPr>
          <a:xfrm>
            <a:off x="1455928" y="3546021"/>
            <a:ext cx="33337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b="1" dirty="0">
                <a:solidFill>
                  <a:schemeClr val="tx2">
                    <a:lumMod val="50000"/>
                  </a:schemeClr>
                </a:solidFill>
              </a:rPr>
              <a:t>Entidades de Seguridad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BB6CB52-56E7-204F-8C73-30E9B9CC5C88}"/>
              </a:ext>
            </a:extLst>
          </p:cNvPr>
          <p:cNvSpPr txBox="1"/>
          <p:nvPr/>
        </p:nvSpPr>
        <p:spPr>
          <a:xfrm>
            <a:off x="2096096" y="5560047"/>
            <a:ext cx="374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>
                <a:solidFill>
                  <a:schemeClr val="tx2">
                    <a:lumMod val="75000"/>
                  </a:schemeClr>
                </a:solidFill>
              </a:rPr>
              <a:t>SSA010: SQLServer Aplicado</a:t>
            </a:r>
          </a:p>
        </p:txBody>
      </p:sp>
    </p:spTree>
    <p:extLst>
      <p:ext uri="{BB962C8B-B14F-4D97-AF65-F5344CB8AC3E}">
        <p14:creationId xmlns:p14="http://schemas.microsoft.com/office/powerpoint/2010/main" val="2902042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8984545-D3B7-C14B-8CCE-DDF899728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57" y="1251857"/>
            <a:ext cx="10722430" cy="487430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altLang="es-CL" sz="3400" b="1" dirty="0"/>
              <a:t>Descripción del contexto de ejecución</a:t>
            </a:r>
          </a:p>
          <a:p>
            <a:pPr>
              <a:buFont typeface="Wingdings" pitchFamily="2" charset="2"/>
              <a:buChar char="ü"/>
            </a:pPr>
            <a:r>
              <a:rPr lang="es-ES" altLang="es-CL" dirty="0"/>
              <a:t>El contexto de ejecución está determinado por el usuario o el inicio de sesión que está conectado a la sesión o que está ejecutando (llamando) un módulo. </a:t>
            </a:r>
          </a:p>
          <a:p>
            <a:pPr marL="0" indent="0">
              <a:buNone/>
            </a:pPr>
            <a:endParaRPr lang="es-ES" altLang="es-CL" dirty="0"/>
          </a:p>
          <a:p>
            <a:pPr>
              <a:buFont typeface="Wingdings" pitchFamily="2" charset="2"/>
              <a:buChar char="ü"/>
            </a:pPr>
            <a:r>
              <a:rPr lang="es-ES" altLang="es-CL" dirty="0"/>
              <a:t>Establece la identidad para la que se comprueban los permisos para ejecutar instrucciones o realizar acciones. </a:t>
            </a:r>
          </a:p>
          <a:p>
            <a:pPr marL="0" indent="0">
              <a:buNone/>
            </a:pPr>
            <a:endParaRPr lang="es-ES" altLang="es-CL" dirty="0"/>
          </a:p>
          <a:p>
            <a:pPr>
              <a:buFont typeface="Wingdings" pitchFamily="2" charset="2"/>
              <a:buChar char="ü"/>
            </a:pPr>
            <a:r>
              <a:rPr lang="es-ES" altLang="es-CL" dirty="0"/>
              <a:t>El contexto de ejecución está representado por un par de </a:t>
            </a:r>
            <a:r>
              <a:rPr lang="es-ES" altLang="es-CL" dirty="0" err="1"/>
              <a:t>tokens</a:t>
            </a:r>
            <a:r>
              <a:rPr lang="es-ES" altLang="es-CL" dirty="0"/>
              <a:t> de seguridad: un </a:t>
            </a:r>
            <a:r>
              <a:rPr lang="es-ES" altLang="es-CL" dirty="0" err="1"/>
              <a:t>token</a:t>
            </a:r>
            <a:r>
              <a:rPr lang="es-ES" altLang="es-CL" dirty="0"/>
              <a:t> de inicio de sesión y un </a:t>
            </a:r>
            <a:r>
              <a:rPr lang="es-ES" altLang="es-CL" dirty="0" err="1"/>
              <a:t>token</a:t>
            </a:r>
            <a:r>
              <a:rPr lang="es-ES" altLang="es-CL" dirty="0"/>
              <a:t> de usuario.</a:t>
            </a:r>
          </a:p>
          <a:p>
            <a:pPr marL="0" indent="0">
              <a:buNone/>
            </a:pPr>
            <a:r>
              <a:rPr lang="es-ES" altLang="es-CL" dirty="0"/>
              <a:t> </a:t>
            </a:r>
          </a:p>
          <a:p>
            <a:pPr>
              <a:buFont typeface="Wingdings" pitchFamily="2" charset="2"/>
              <a:buChar char="ü"/>
            </a:pPr>
            <a:r>
              <a:rPr lang="es-ES" altLang="es-CL" dirty="0"/>
              <a:t>Los </a:t>
            </a:r>
            <a:r>
              <a:rPr lang="es-ES" altLang="es-CL" dirty="0" err="1"/>
              <a:t>tokens</a:t>
            </a:r>
            <a:r>
              <a:rPr lang="es-ES" altLang="es-CL" dirty="0"/>
              <a:t> identifican las entidades de seguridad primaria y secundaria para las que se comprueban los permisos y el origen utilizado para autenticar el </a:t>
            </a:r>
            <a:r>
              <a:rPr lang="es-ES" altLang="es-CL" dirty="0" err="1"/>
              <a:t>token</a:t>
            </a:r>
            <a:r>
              <a:rPr lang="es-ES" altLang="es-CL" dirty="0"/>
              <a:t>. </a:t>
            </a:r>
          </a:p>
          <a:p>
            <a:pPr marL="0" indent="0">
              <a:buNone/>
            </a:pPr>
            <a:endParaRPr lang="es-ES" altLang="es-CL" dirty="0"/>
          </a:p>
          <a:p>
            <a:pPr>
              <a:buFont typeface="Wingdings" pitchFamily="2" charset="2"/>
              <a:buChar char="ü"/>
            </a:pPr>
            <a:r>
              <a:rPr lang="es-ES" altLang="es-CL" dirty="0"/>
              <a:t>Un inicio de sesión que se conecta a una instancia de SQL Server tiene un </a:t>
            </a:r>
            <a:r>
              <a:rPr lang="es-ES" altLang="es-CL" dirty="0" err="1"/>
              <a:t>token</a:t>
            </a:r>
            <a:r>
              <a:rPr lang="es-ES" altLang="es-CL" dirty="0"/>
              <a:t> de inicio de sesión y uno o más </a:t>
            </a:r>
            <a:r>
              <a:rPr lang="es-ES" altLang="es-CL" dirty="0" err="1"/>
              <a:t>tokens</a:t>
            </a:r>
            <a:r>
              <a:rPr lang="es-ES" altLang="es-CL" dirty="0"/>
              <a:t> de usuario en función del número de bases de datos a la que tiene acceso la cuenta.</a:t>
            </a:r>
          </a:p>
          <a:p>
            <a:endParaRPr lang="es-ES" alt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E16C123-17B6-7D43-934D-DFA93516D46C}"/>
              </a:ext>
            </a:extLst>
          </p:cNvPr>
          <p:cNvSpPr txBox="1"/>
          <p:nvPr/>
        </p:nvSpPr>
        <p:spPr>
          <a:xfrm>
            <a:off x="4829455" y="543010"/>
            <a:ext cx="5338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2400" b="1" dirty="0">
                <a:solidFill>
                  <a:schemeClr val="bg1"/>
                </a:solidFill>
              </a:rPr>
              <a:t>Entidades de seguridad</a:t>
            </a:r>
            <a:endParaRPr lang="es-CL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70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FB43B220-A69A-5047-B353-604309210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1306286"/>
            <a:ext cx="10624458" cy="48198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sz="3800" dirty="0" err="1"/>
              <a:t>Tokens</a:t>
            </a:r>
            <a:r>
              <a:rPr lang="es-ES" sz="3800" dirty="0"/>
              <a:t> de seguridad de usuario e inicio de sesión</a:t>
            </a:r>
          </a:p>
          <a:p>
            <a:pPr>
              <a:buFont typeface="Wingdings" pitchFamily="2" charset="2"/>
              <a:buChar char="ü"/>
            </a:pPr>
            <a:r>
              <a:rPr lang="es-ES" altLang="es-CL" dirty="0"/>
              <a:t>Un </a:t>
            </a:r>
            <a:r>
              <a:rPr lang="es-ES" altLang="es-CL" dirty="0" err="1"/>
              <a:t>token</a:t>
            </a:r>
            <a:r>
              <a:rPr lang="es-ES" altLang="es-CL" dirty="0"/>
              <a:t> de seguridad para un usuario o un inicio de sesión está formado por:</a:t>
            </a:r>
          </a:p>
          <a:p>
            <a:pPr lvl="1"/>
            <a:r>
              <a:rPr lang="es-ES" altLang="es-CL" dirty="0"/>
              <a:t>Una entidad de seguridad de servidor o base de datos como identidad primaria</a:t>
            </a:r>
          </a:p>
          <a:p>
            <a:pPr lvl="1"/>
            <a:r>
              <a:rPr lang="es-ES" altLang="es-CL" dirty="0"/>
              <a:t>Una o varias entidades de seguridad como identidades secundarias </a:t>
            </a:r>
          </a:p>
          <a:p>
            <a:pPr lvl="1"/>
            <a:r>
              <a:rPr lang="es-ES" altLang="es-CL" dirty="0"/>
              <a:t>Cero o más </a:t>
            </a:r>
            <a:r>
              <a:rPr lang="es-ES" altLang="es-CL" dirty="0" err="1"/>
              <a:t>autenticadores</a:t>
            </a:r>
            <a:endParaRPr lang="es-ES" altLang="es-CL" dirty="0"/>
          </a:p>
          <a:p>
            <a:pPr lvl="1"/>
            <a:r>
              <a:rPr lang="es-ES" altLang="es-CL" dirty="0"/>
              <a:t>Los privilegios y permisos de las identidades primaria y secundaria</a:t>
            </a:r>
          </a:p>
          <a:p>
            <a:pPr marL="457200" lvl="1" indent="0">
              <a:buNone/>
            </a:pPr>
            <a:endParaRPr lang="es-ES" altLang="es-CL" dirty="0"/>
          </a:p>
          <a:p>
            <a:pPr>
              <a:buFont typeface="Wingdings" pitchFamily="2" charset="2"/>
              <a:buChar char="ü"/>
            </a:pPr>
            <a:r>
              <a:rPr lang="es-ES" altLang="es-CL" dirty="0"/>
              <a:t>Las entidades de seguridad son los individuos, grupos y procesos que pueden solicitar los recursos de SQL Server. </a:t>
            </a:r>
          </a:p>
          <a:p>
            <a:endParaRPr lang="es-ES" altLang="es-CL" dirty="0"/>
          </a:p>
          <a:p>
            <a:pPr>
              <a:buFont typeface="Wingdings" pitchFamily="2" charset="2"/>
              <a:buChar char="ü"/>
            </a:pPr>
            <a:r>
              <a:rPr lang="es-ES" altLang="es-CL" dirty="0"/>
              <a:t>Las entidades de seguridad se clasifican por su ámbito de influencia: nivel de Windows, nivel de SQL Server o nivel de base de datos.</a:t>
            </a:r>
          </a:p>
          <a:p>
            <a:pPr>
              <a:buFont typeface="Wingdings" pitchFamily="2" charset="2"/>
              <a:buChar char="ü"/>
            </a:pPr>
            <a:r>
              <a:rPr lang="es-ES" altLang="es-CL" dirty="0"/>
              <a:t>Los </a:t>
            </a:r>
            <a:r>
              <a:rPr lang="es-ES" altLang="es-CL" dirty="0" err="1"/>
              <a:t>autenticadores</a:t>
            </a:r>
            <a:r>
              <a:rPr lang="es-ES" altLang="es-CL" dirty="0"/>
              <a:t> son entidades de seguridad, certificados o claves asimétricas que avalan la autenticidad del </a:t>
            </a:r>
            <a:r>
              <a:rPr lang="es-ES" altLang="es-CL" dirty="0" err="1"/>
              <a:t>token</a:t>
            </a:r>
            <a:r>
              <a:rPr lang="es-ES" altLang="es-CL" dirty="0"/>
              <a:t>. </a:t>
            </a:r>
          </a:p>
          <a:p>
            <a:pPr>
              <a:buFont typeface="Wingdings" pitchFamily="2" charset="2"/>
              <a:buChar char="ü"/>
            </a:pPr>
            <a:r>
              <a:rPr lang="es-ES" altLang="es-CL" dirty="0"/>
              <a:t>A menudo, el </a:t>
            </a:r>
            <a:r>
              <a:rPr lang="es-ES" altLang="es-CL" dirty="0" err="1"/>
              <a:t>autenticador</a:t>
            </a:r>
            <a:r>
              <a:rPr lang="es-ES" altLang="es-CL" dirty="0"/>
              <a:t> de un </a:t>
            </a:r>
            <a:r>
              <a:rPr lang="es-ES" altLang="es-CL" dirty="0" err="1"/>
              <a:t>token</a:t>
            </a:r>
            <a:r>
              <a:rPr lang="es-ES" altLang="es-CL" dirty="0"/>
              <a:t> es la instancia de SQL Server. </a:t>
            </a: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C7E86FA-88AC-BA4C-95BE-4C604399F144}"/>
              </a:ext>
            </a:extLst>
          </p:cNvPr>
          <p:cNvSpPr txBox="1"/>
          <p:nvPr/>
        </p:nvSpPr>
        <p:spPr>
          <a:xfrm>
            <a:off x="4829455" y="543010"/>
            <a:ext cx="5338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2400" b="1" dirty="0">
                <a:solidFill>
                  <a:schemeClr val="bg1"/>
                </a:solidFill>
              </a:rPr>
              <a:t>Entidades de seguridad</a:t>
            </a:r>
            <a:endParaRPr lang="es-CL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761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E9427D26-6217-9F41-9C56-84D775985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0" y="1251857"/>
            <a:ext cx="10798629" cy="4680857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s-ES" altLang="es-CL" dirty="0"/>
              <a:t>Un </a:t>
            </a:r>
            <a:r>
              <a:rPr lang="es-ES" altLang="es-CL" dirty="0" err="1"/>
              <a:t>token</a:t>
            </a:r>
            <a:r>
              <a:rPr lang="es-ES" altLang="es-CL" dirty="0"/>
              <a:t> de inicio de sesión tiene validez en toda la instancia de SQL Server. Contiene las identidades primaria y secundaria para las que se comprueban los permisos de nivel de servidor y cualquier permiso de nivel de base de datos asociado a estas identidades. </a:t>
            </a:r>
          </a:p>
          <a:p>
            <a:pPr marL="0" indent="0">
              <a:buNone/>
            </a:pPr>
            <a:endParaRPr lang="es-ES" altLang="es-CL" dirty="0"/>
          </a:p>
          <a:p>
            <a:pPr>
              <a:buFont typeface="Wingdings" pitchFamily="2" charset="2"/>
              <a:buChar char="ü"/>
            </a:pPr>
            <a:r>
              <a:rPr lang="es-ES" altLang="es-CL" dirty="0"/>
              <a:t>La identidad primaria es el propio inicio de sesión. La identidad secundaria incluye permisos heredados de reglas y grupos.</a:t>
            </a:r>
          </a:p>
          <a:p>
            <a:pPr marL="0" indent="0">
              <a:buNone/>
            </a:pPr>
            <a:endParaRPr lang="es-ES" altLang="es-CL" dirty="0"/>
          </a:p>
          <a:p>
            <a:pPr>
              <a:buFont typeface="Wingdings" pitchFamily="2" charset="2"/>
              <a:buChar char="ü"/>
            </a:pPr>
            <a:r>
              <a:rPr lang="es-ES" altLang="es-CL" dirty="0"/>
              <a:t>Un </a:t>
            </a:r>
            <a:r>
              <a:rPr lang="es-ES" altLang="es-CL" dirty="0" err="1"/>
              <a:t>token</a:t>
            </a:r>
            <a:r>
              <a:rPr lang="es-ES" altLang="es-CL" dirty="0"/>
              <a:t> de usuario sólo es válido para una base de datos específica. Contiene las identidades primarias y secundarias para las que se comprueban los permisos de nivel de base de datos. </a:t>
            </a:r>
          </a:p>
          <a:p>
            <a:pPr marL="0" indent="0">
              <a:buNone/>
            </a:pPr>
            <a:endParaRPr lang="es-ES" altLang="es-CL" dirty="0"/>
          </a:p>
          <a:p>
            <a:pPr>
              <a:buFont typeface="Wingdings" pitchFamily="2" charset="2"/>
              <a:buChar char="ü"/>
            </a:pPr>
            <a:r>
              <a:rPr lang="es-ES" altLang="es-CL" dirty="0"/>
              <a:t>La identidad primaria es el propio usuario de base de datos. La identidad secundaria incluye permisos heredados de funciones de bases de datos. </a:t>
            </a:r>
          </a:p>
          <a:p>
            <a:pPr marL="0" indent="0">
              <a:buNone/>
            </a:pPr>
            <a:endParaRPr lang="es-ES" altLang="es-CL" dirty="0"/>
          </a:p>
          <a:p>
            <a:pPr>
              <a:buFont typeface="Wingdings" pitchFamily="2" charset="2"/>
              <a:buChar char="ü"/>
            </a:pPr>
            <a:r>
              <a:rPr lang="es-ES" altLang="es-CL" dirty="0"/>
              <a:t>Los </a:t>
            </a:r>
            <a:r>
              <a:rPr lang="es-ES" altLang="es-CL" dirty="0" err="1"/>
              <a:t>tokens</a:t>
            </a:r>
            <a:r>
              <a:rPr lang="es-ES" altLang="es-CL" dirty="0"/>
              <a:t> de usuario no contienen miembros de función de servidor y no respetan los permisos de nivel de servidor para las identidades del </a:t>
            </a:r>
            <a:r>
              <a:rPr lang="es-ES" altLang="es-CL" dirty="0" err="1"/>
              <a:t>token</a:t>
            </a:r>
            <a:r>
              <a:rPr lang="es-ES" altLang="es-CL" dirty="0"/>
              <a:t> incluidas las que se conceden a la función </a:t>
            </a:r>
            <a:r>
              <a:rPr lang="es-ES" altLang="es-CL" b="1" dirty="0" err="1"/>
              <a:t>public</a:t>
            </a:r>
            <a:r>
              <a:rPr lang="es-ES" altLang="es-CL" dirty="0"/>
              <a:t> de nivel de servidor.</a:t>
            </a:r>
          </a:p>
          <a:p>
            <a:endParaRPr lang="es-ES" altLang="es-CL" dirty="0"/>
          </a:p>
          <a:p>
            <a:endParaRPr lang="es-ES" altLang="es-CL" dirty="0"/>
          </a:p>
          <a:p>
            <a:endParaRPr lang="es-ES" alt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13ACC83-BB97-504B-94FA-65CAEDF48B4F}"/>
              </a:ext>
            </a:extLst>
          </p:cNvPr>
          <p:cNvSpPr txBox="1"/>
          <p:nvPr/>
        </p:nvSpPr>
        <p:spPr>
          <a:xfrm>
            <a:off x="4829455" y="543010"/>
            <a:ext cx="5338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2400" b="1" dirty="0">
                <a:solidFill>
                  <a:schemeClr val="bg1"/>
                </a:solidFill>
              </a:rPr>
              <a:t>Entidades de seguridad</a:t>
            </a:r>
            <a:endParaRPr lang="es-CL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031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BFCBDF41-6EC0-2B47-B472-44B34AE4A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338943"/>
            <a:ext cx="10646230" cy="478722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s-ES" altLang="es-CL" dirty="0"/>
              <a:t>Si se crea explícitamente una cuenta de inicio de sesión o usuario de SQL Server, el Id. de inicio de sesión o usuario creado para esa cuenta se utiliza como la identidad primaria en el </a:t>
            </a:r>
            <a:r>
              <a:rPr lang="es-ES" altLang="es-CL" dirty="0" err="1"/>
              <a:t>token</a:t>
            </a:r>
            <a:r>
              <a:rPr lang="es-ES" altLang="es-CL" dirty="0"/>
              <a:t> de inicio de sesión o usuario. </a:t>
            </a:r>
          </a:p>
          <a:p>
            <a:pPr marL="0" indent="0">
              <a:buNone/>
            </a:pPr>
            <a:endParaRPr lang="es-ES_tradnl" altLang="es-CL" dirty="0"/>
          </a:p>
          <a:p>
            <a:pPr>
              <a:buFont typeface="Wingdings" pitchFamily="2" charset="2"/>
              <a:buChar char="ü"/>
            </a:pPr>
            <a:r>
              <a:rPr lang="es-ES" altLang="es-CL" dirty="0"/>
              <a:t>Los miembros de la función fija de servidor </a:t>
            </a:r>
            <a:r>
              <a:rPr lang="es-ES" altLang="es-CL" b="1" dirty="0" err="1"/>
              <a:t>sysadmin</a:t>
            </a:r>
            <a:r>
              <a:rPr lang="es-ES" altLang="es-CL" dirty="0"/>
              <a:t> siempre utilizan </a:t>
            </a:r>
            <a:r>
              <a:rPr lang="es-ES" altLang="es-CL" b="1" dirty="0" err="1"/>
              <a:t>dbo</a:t>
            </a:r>
            <a:r>
              <a:rPr lang="es-ES" altLang="es-CL" dirty="0"/>
              <a:t> como identidad primaria de su </a:t>
            </a:r>
            <a:r>
              <a:rPr lang="es-ES" altLang="es-CL" dirty="0" err="1"/>
              <a:t>token</a:t>
            </a:r>
            <a:r>
              <a:rPr lang="es-ES" altLang="es-CL" dirty="0"/>
              <a:t> de usuario.</a:t>
            </a:r>
          </a:p>
          <a:p>
            <a:pPr marL="0" indent="0">
              <a:buNone/>
            </a:pPr>
            <a:endParaRPr lang="es-ES" altLang="es-CL" dirty="0"/>
          </a:p>
          <a:p>
            <a:pPr>
              <a:buFont typeface="Wingdings" pitchFamily="2" charset="2"/>
              <a:buChar char="ü"/>
            </a:pPr>
            <a:r>
              <a:rPr lang="es-ES" altLang="es-CL" dirty="0"/>
              <a:t>Cuando una entidad de seguridad tiene acceso implícito a una instancia de SQL Server o acceso a una base de datos mediante los permisos CONTROL SERVER, la identidad primaria del </a:t>
            </a:r>
            <a:r>
              <a:rPr lang="es-ES" altLang="es-CL" dirty="0" err="1"/>
              <a:t>token</a:t>
            </a:r>
            <a:r>
              <a:rPr lang="es-ES" altLang="es-CL" dirty="0"/>
              <a:t> de inicio de sesión es la función </a:t>
            </a:r>
            <a:r>
              <a:rPr lang="es-ES" altLang="es-CL" b="1" dirty="0" err="1"/>
              <a:t>public</a:t>
            </a:r>
            <a:r>
              <a:rPr lang="es-ES" altLang="es-CL" dirty="0"/>
              <a:t> predeterminada. </a:t>
            </a:r>
          </a:p>
          <a:p>
            <a:pPr marL="0" indent="0">
              <a:buNone/>
            </a:pPr>
            <a:endParaRPr lang="es-ES" altLang="es-CL" dirty="0"/>
          </a:p>
          <a:p>
            <a:pPr>
              <a:buFont typeface="Wingdings" pitchFamily="2" charset="2"/>
              <a:buChar char="ü"/>
            </a:pPr>
            <a:r>
              <a:rPr lang="es-ES" altLang="es-CL" dirty="0"/>
              <a:t>La identidad primaria del </a:t>
            </a:r>
            <a:r>
              <a:rPr lang="es-ES" altLang="es-CL" dirty="0" err="1"/>
              <a:t>token</a:t>
            </a:r>
            <a:r>
              <a:rPr lang="es-ES" altLang="es-CL" dirty="0"/>
              <a:t> de usuario es </a:t>
            </a:r>
            <a:r>
              <a:rPr lang="es-ES" altLang="es-CL" b="1" dirty="0" err="1"/>
              <a:t>public</a:t>
            </a:r>
            <a:endParaRPr lang="es-ES" altLang="es-CL" b="1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8AECD98-7DA3-1F46-A7E1-1756DB49CDF7}"/>
              </a:ext>
            </a:extLst>
          </p:cNvPr>
          <p:cNvSpPr txBox="1"/>
          <p:nvPr/>
        </p:nvSpPr>
        <p:spPr>
          <a:xfrm>
            <a:off x="4829455" y="543010"/>
            <a:ext cx="5338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2400" b="1" dirty="0">
                <a:solidFill>
                  <a:schemeClr val="bg1"/>
                </a:solidFill>
              </a:rPr>
              <a:t>Entidades de seguridad</a:t>
            </a:r>
            <a:endParaRPr lang="es-CL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240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E8753973-4AE6-AA42-841B-222E40B96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1262743"/>
            <a:ext cx="10689772" cy="48634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L" dirty="0"/>
              <a:t>Creación de usuarios</a:t>
            </a:r>
          </a:p>
          <a:p>
            <a:pPr marL="0" indent="0">
              <a:buNone/>
            </a:pPr>
            <a:r>
              <a:rPr lang="es-ES" altLang="es-CL" dirty="0"/>
              <a:t>Asumimos que existe el correspondiente inicio de sesión de SQL Server. </a:t>
            </a:r>
            <a:endParaRPr lang="es-ES" altLang="es-CL" sz="1400" dirty="0"/>
          </a:p>
          <a:p>
            <a:pPr lvl="1"/>
            <a:r>
              <a:rPr lang="es-ES" altLang="es-CL" sz="1400" dirty="0"/>
              <a:t>En SQL Server Management Studio, abra el Explorador de objetos y expanda la carpeta </a:t>
            </a:r>
            <a:r>
              <a:rPr lang="es-ES" altLang="es-CL" sz="1400" b="1" dirty="0"/>
              <a:t>Bases de datos</a:t>
            </a:r>
            <a:r>
              <a:rPr lang="es-ES" altLang="es-CL" sz="1400" dirty="0"/>
              <a:t>.</a:t>
            </a:r>
          </a:p>
          <a:p>
            <a:pPr lvl="1"/>
            <a:r>
              <a:rPr lang="es-ES" altLang="es-CL" sz="1400" dirty="0"/>
              <a:t>Expanda la base de datos en la que se va a crear el usuario de la misma.</a:t>
            </a:r>
          </a:p>
          <a:p>
            <a:pPr lvl="1"/>
            <a:r>
              <a:rPr lang="es-ES" altLang="es-CL" sz="1400" dirty="0"/>
              <a:t>Haga clic con el botón secundario en la carpeta </a:t>
            </a:r>
            <a:r>
              <a:rPr lang="es-ES" altLang="es-CL" sz="1400" b="1" dirty="0"/>
              <a:t>Seguridad</a:t>
            </a:r>
            <a:r>
              <a:rPr lang="es-ES" altLang="es-CL" sz="1400" dirty="0"/>
              <a:t>, seleccione </a:t>
            </a:r>
            <a:r>
              <a:rPr lang="es-ES" altLang="es-CL" sz="1400" b="1" dirty="0"/>
              <a:t>Nuevo</a:t>
            </a:r>
            <a:r>
              <a:rPr lang="es-ES" altLang="es-CL" sz="1400" dirty="0"/>
              <a:t> y, a continuación, haga clic en </a:t>
            </a:r>
            <a:r>
              <a:rPr lang="es-ES" altLang="es-CL" sz="1400" b="1" dirty="0"/>
              <a:t>Usuario</a:t>
            </a:r>
            <a:r>
              <a:rPr lang="es-ES" altLang="es-CL" sz="1400" dirty="0"/>
              <a:t>. </a:t>
            </a:r>
          </a:p>
          <a:p>
            <a:pPr lvl="1"/>
            <a:r>
              <a:rPr lang="es-ES" altLang="es-CL" sz="1400" dirty="0"/>
              <a:t>En la página </a:t>
            </a:r>
            <a:r>
              <a:rPr lang="es-ES" altLang="es-CL" sz="1400" b="1" dirty="0"/>
              <a:t>General</a:t>
            </a:r>
            <a:r>
              <a:rPr lang="es-ES" altLang="es-CL" sz="1400" dirty="0"/>
              <a:t>, escriba un nombre para el usuario en el cuadro </a:t>
            </a:r>
            <a:r>
              <a:rPr lang="es-ES" altLang="es-CL" sz="1400" b="1" dirty="0"/>
              <a:t>Nombre de usuario</a:t>
            </a:r>
            <a:r>
              <a:rPr lang="es-ES" altLang="es-CL" sz="1400" dirty="0"/>
              <a:t>.</a:t>
            </a:r>
          </a:p>
          <a:p>
            <a:pPr lvl="1"/>
            <a:r>
              <a:rPr lang="es-ES" altLang="es-CL" sz="1400" dirty="0"/>
              <a:t>En el cuadro </a:t>
            </a:r>
            <a:r>
              <a:rPr lang="es-ES" altLang="es-CL" sz="1400" b="1" dirty="0"/>
              <a:t>Nombre de inicio de sesión</a:t>
            </a:r>
            <a:r>
              <a:rPr lang="es-ES" altLang="es-CL" sz="1400" dirty="0"/>
              <a:t>, escriba el nombre de un inicio de sesión de SQL Server para asignarlo al usuario de la base de datos.</a:t>
            </a:r>
          </a:p>
          <a:p>
            <a:pPr lvl="1"/>
            <a:r>
              <a:rPr lang="es-ES" altLang="es-CL" sz="1400" dirty="0"/>
              <a:t>Haga clic en </a:t>
            </a:r>
            <a:r>
              <a:rPr lang="es-ES" altLang="es-CL" sz="1400" b="1" dirty="0"/>
              <a:t>Aceptar</a:t>
            </a:r>
            <a:r>
              <a:rPr lang="es-ES" altLang="es-CL" sz="1400" dirty="0"/>
              <a:t>. </a:t>
            </a:r>
          </a:p>
          <a:p>
            <a:pPr marL="0" indent="0">
              <a:buNone/>
            </a:pPr>
            <a:r>
              <a:rPr lang="es-ES" altLang="es-CL" sz="2400" dirty="0"/>
              <a:t>Para crear un usuario de base de datos mediante </a:t>
            </a:r>
            <a:r>
              <a:rPr lang="es-ES" altLang="es-CL" sz="2400" dirty="0" err="1"/>
              <a:t>Transact</a:t>
            </a:r>
            <a:r>
              <a:rPr lang="es-ES" altLang="es-CL" sz="2400" dirty="0"/>
              <a:t>-SQL. En el Editor de consultas, conéctese a la base de datos en la que se va a crear el usuario de la base de datos; para ello, ejecute el siguiente comando </a:t>
            </a:r>
            <a:r>
              <a:rPr lang="es-ES" altLang="es-CL" sz="2400" dirty="0" err="1"/>
              <a:t>Transact</a:t>
            </a:r>
            <a:r>
              <a:rPr lang="es-ES" altLang="es-CL" sz="2400" dirty="0"/>
              <a:t>-SQL: </a:t>
            </a:r>
          </a:p>
          <a:p>
            <a:pPr lvl="1"/>
            <a:endParaRPr lang="es-ES" altLang="es-CL" sz="2000" dirty="0"/>
          </a:p>
          <a:p>
            <a:pPr lvl="1"/>
            <a:r>
              <a:rPr lang="es-ES" altLang="es-CL" sz="2000" dirty="0"/>
              <a:t>USE &lt;</a:t>
            </a:r>
            <a:r>
              <a:rPr lang="es-ES" altLang="es-CL" sz="2000" dirty="0" err="1"/>
              <a:t>database</a:t>
            </a:r>
            <a:r>
              <a:rPr lang="es-ES" altLang="es-CL" sz="2000" dirty="0"/>
              <a:t> </a:t>
            </a:r>
            <a:r>
              <a:rPr lang="es-ES" altLang="es-CL" sz="2000" dirty="0" err="1"/>
              <a:t>name</a:t>
            </a:r>
            <a:r>
              <a:rPr lang="es-ES" altLang="es-CL" sz="2000" dirty="0"/>
              <a:t>&gt; GO</a:t>
            </a:r>
          </a:p>
          <a:p>
            <a:pPr lvl="1"/>
            <a:endParaRPr lang="es-ES" altLang="es-CL" sz="2000" dirty="0"/>
          </a:p>
          <a:p>
            <a:pPr marL="0" indent="0">
              <a:buNone/>
            </a:pPr>
            <a:r>
              <a:rPr lang="es-ES" altLang="es-CL" sz="2400" dirty="0"/>
              <a:t>Cree el usuario ejecutando el siguiente comando de </a:t>
            </a:r>
            <a:r>
              <a:rPr lang="es-ES" altLang="es-CL" sz="2400" dirty="0" err="1"/>
              <a:t>Transact</a:t>
            </a:r>
            <a:r>
              <a:rPr lang="es-ES" altLang="es-CL" sz="2400" dirty="0"/>
              <a:t>-SQL: </a:t>
            </a:r>
          </a:p>
          <a:p>
            <a:pPr lvl="1"/>
            <a:r>
              <a:rPr lang="es-ES" altLang="es-CL" sz="2000" dirty="0"/>
              <a:t>CREATE USER &lt;new </a:t>
            </a:r>
            <a:r>
              <a:rPr lang="es-ES" altLang="es-CL" sz="2000" dirty="0" err="1"/>
              <a:t>user</a:t>
            </a:r>
            <a:r>
              <a:rPr lang="es-ES" altLang="es-CL" sz="2000" dirty="0"/>
              <a:t> </a:t>
            </a:r>
            <a:r>
              <a:rPr lang="es-ES" altLang="es-CL" sz="2000" dirty="0" err="1"/>
              <a:t>name</a:t>
            </a:r>
            <a:r>
              <a:rPr lang="es-ES" altLang="es-CL" sz="2000" dirty="0"/>
              <a:t>&gt; FOR LOGIN &lt;</a:t>
            </a:r>
            <a:r>
              <a:rPr lang="es-ES" altLang="es-CL" sz="2000" dirty="0" err="1"/>
              <a:t>login</a:t>
            </a:r>
            <a:r>
              <a:rPr lang="es-ES" altLang="es-CL" sz="2000" dirty="0"/>
              <a:t> </a:t>
            </a:r>
            <a:r>
              <a:rPr lang="es-ES" altLang="es-CL" sz="2000" dirty="0" err="1"/>
              <a:t>name</a:t>
            </a:r>
            <a:r>
              <a:rPr lang="es-ES" altLang="es-CL" sz="2000" dirty="0"/>
              <a:t>&gt; ; GO</a:t>
            </a: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0AB82B4-02A6-0E46-94E6-4557E54CBAF1}"/>
              </a:ext>
            </a:extLst>
          </p:cNvPr>
          <p:cNvSpPr txBox="1"/>
          <p:nvPr/>
        </p:nvSpPr>
        <p:spPr>
          <a:xfrm>
            <a:off x="4829455" y="543010"/>
            <a:ext cx="5338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2400" b="1" dirty="0">
                <a:solidFill>
                  <a:schemeClr val="bg1"/>
                </a:solidFill>
              </a:rPr>
              <a:t>Entidades de seguridad</a:t>
            </a:r>
            <a:endParaRPr lang="es-CL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159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009CB78-8DE7-B44E-B79A-EDD9B968D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95401"/>
            <a:ext cx="10755086" cy="4830764"/>
          </a:xfrm>
        </p:spPr>
        <p:txBody>
          <a:bodyPr/>
          <a:lstStyle/>
          <a:p>
            <a:pPr marL="0" indent="0">
              <a:buNone/>
            </a:pPr>
            <a:r>
              <a:rPr lang="es-ES" altLang="es-CL" dirty="0"/>
              <a:t>Funciones de nivel de servidor</a:t>
            </a:r>
          </a:p>
          <a:p>
            <a:pPr>
              <a:buFont typeface="Wingdings" pitchFamily="2" charset="2"/>
              <a:buChar char="ü"/>
            </a:pPr>
            <a:r>
              <a:rPr lang="es-ES" altLang="es-CL" dirty="0"/>
              <a:t>Para administrar con facilidad los permisos en el servidor, SQL Server proporciona varias </a:t>
            </a:r>
            <a:r>
              <a:rPr lang="es-ES" altLang="es-CL" i="1" dirty="0"/>
              <a:t>funciones</a:t>
            </a:r>
            <a:r>
              <a:rPr lang="es-ES" altLang="es-CL" dirty="0"/>
              <a:t>, que son las entidades de seguridad que agrupan a otras entidades de seguridad. Las </a:t>
            </a:r>
            <a:r>
              <a:rPr lang="es-ES" altLang="es-CL" i="1" dirty="0"/>
              <a:t>funciones</a:t>
            </a:r>
            <a:r>
              <a:rPr lang="es-ES" altLang="es-CL" dirty="0"/>
              <a:t> son como los </a:t>
            </a:r>
            <a:r>
              <a:rPr lang="es-ES" altLang="es-CL" i="1" dirty="0"/>
              <a:t>grupos</a:t>
            </a:r>
            <a:r>
              <a:rPr lang="es-ES" altLang="es-CL" dirty="0"/>
              <a:t> del sistema operativo Microsoft Windows.</a:t>
            </a:r>
          </a:p>
          <a:p>
            <a:pPr marL="0" indent="0">
              <a:buNone/>
            </a:pPr>
            <a:endParaRPr lang="es-ES" altLang="es-CL" dirty="0"/>
          </a:p>
          <a:p>
            <a:pPr>
              <a:buFont typeface="Wingdings" pitchFamily="2" charset="2"/>
              <a:buChar char="ü"/>
            </a:pPr>
            <a:r>
              <a:rPr lang="es-ES" altLang="es-CL" dirty="0"/>
              <a:t>Las funciones de nivel de servidor también se denominan </a:t>
            </a:r>
            <a:r>
              <a:rPr lang="es-ES" altLang="es-CL" i="1" dirty="0"/>
              <a:t>funciones fijas de servidor</a:t>
            </a:r>
            <a:r>
              <a:rPr lang="es-ES" altLang="es-CL" dirty="0"/>
              <a:t> porque no se pueden crear nuevas funciones de nivel de servidor. Las funciones de nivel de servidor se aplican a todo el servidor en lo que respecta a su ámbito de permisos.</a:t>
            </a: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6713EAB-F657-3741-839D-0F500427B9FA}"/>
              </a:ext>
            </a:extLst>
          </p:cNvPr>
          <p:cNvSpPr txBox="1"/>
          <p:nvPr/>
        </p:nvSpPr>
        <p:spPr>
          <a:xfrm>
            <a:off x="4829455" y="543010"/>
            <a:ext cx="5338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2400" b="1" dirty="0">
                <a:solidFill>
                  <a:schemeClr val="bg1"/>
                </a:solidFill>
              </a:rPr>
              <a:t>Entidades de seguridad</a:t>
            </a:r>
            <a:endParaRPr lang="es-CL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244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AF8CFD8-E901-004A-B1A4-BB8F77562819}"/>
              </a:ext>
            </a:extLst>
          </p:cNvPr>
          <p:cNvSpPr txBox="1"/>
          <p:nvPr/>
        </p:nvSpPr>
        <p:spPr>
          <a:xfrm>
            <a:off x="4829455" y="543010"/>
            <a:ext cx="5338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2400" b="1" dirty="0">
                <a:solidFill>
                  <a:schemeClr val="bg1"/>
                </a:solidFill>
              </a:rPr>
              <a:t>Entidades de seguridad</a:t>
            </a:r>
            <a:endParaRPr lang="es-CL" sz="4000" b="1" dirty="0">
              <a:solidFill>
                <a:schemeClr val="bg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55A12D9-0054-A749-AF2B-CBF226067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486" y="1260703"/>
            <a:ext cx="886777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89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A3BE098-D01D-E34D-A7EE-18978A9C6807}"/>
              </a:ext>
            </a:extLst>
          </p:cNvPr>
          <p:cNvSpPr txBox="1"/>
          <p:nvPr/>
        </p:nvSpPr>
        <p:spPr>
          <a:xfrm>
            <a:off x="2231536" y="2257426"/>
            <a:ext cx="32929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000" b="1" dirty="0">
                <a:solidFill>
                  <a:schemeClr val="bg1"/>
                </a:solidFill>
              </a:rPr>
              <a:t>Entidades de Seguridad</a:t>
            </a:r>
          </a:p>
        </p:txBody>
      </p:sp>
    </p:spTree>
    <p:extLst>
      <p:ext uri="{BB962C8B-B14F-4D97-AF65-F5344CB8AC3E}">
        <p14:creationId xmlns:p14="http://schemas.microsoft.com/office/powerpoint/2010/main" val="267108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295A39A-8DDC-684D-A6B9-8E4DF1E9BCA1}"/>
              </a:ext>
            </a:extLst>
          </p:cNvPr>
          <p:cNvSpPr txBox="1"/>
          <p:nvPr/>
        </p:nvSpPr>
        <p:spPr>
          <a:xfrm>
            <a:off x="4829455" y="543010"/>
            <a:ext cx="5338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2400" b="1" dirty="0">
                <a:solidFill>
                  <a:schemeClr val="bg1"/>
                </a:solidFill>
              </a:rPr>
              <a:t>Entidades de seguridad</a:t>
            </a:r>
            <a:endParaRPr lang="es-CL" sz="4000" b="1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FF516E5-48C0-1347-B85B-9B7827692958}"/>
              </a:ext>
            </a:extLst>
          </p:cNvPr>
          <p:cNvSpPr txBox="1"/>
          <p:nvPr/>
        </p:nvSpPr>
        <p:spPr>
          <a:xfrm>
            <a:off x="6444343" y="1295400"/>
            <a:ext cx="50618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defRPr/>
            </a:pPr>
            <a:r>
              <a:rPr lang="es-ES" b="1" u="sng" dirty="0"/>
              <a:t>Tipos de Entidades</a:t>
            </a:r>
          </a:p>
          <a:p>
            <a:pPr marL="274320" indent="-274320">
              <a:defRPr/>
            </a:pPr>
            <a:r>
              <a:rPr lang="es-ES" b="1" dirty="0"/>
              <a:t>Entidades de seguridad a nivel de Windows</a:t>
            </a:r>
          </a:p>
          <a:p>
            <a:pPr marL="285750" indent="-285750">
              <a:buFont typeface="Wingdings" pitchFamily="2" charset="2"/>
              <a:buChar char="ü"/>
              <a:defRPr/>
            </a:pPr>
            <a:r>
              <a:rPr lang="es-ES" dirty="0"/>
              <a:t>Inicio de sesión del dominio de Windows</a:t>
            </a:r>
          </a:p>
          <a:p>
            <a:pPr marL="285750" indent="-285750">
              <a:buFont typeface="Wingdings" pitchFamily="2" charset="2"/>
              <a:buChar char="ü"/>
              <a:defRPr/>
            </a:pPr>
            <a:r>
              <a:rPr lang="es-ES" dirty="0"/>
              <a:t>Inicio de sesión local de Windows</a:t>
            </a:r>
            <a:br>
              <a:rPr lang="es-ES" dirty="0"/>
            </a:br>
            <a:endParaRPr lang="es-ES" dirty="0"/>
          </a:p>
          <a:p>
            <a:pPr marL="274320" indent="-274320">
              <a:defRPr/>
            </a:pPr>
            <a:r>
              <a:rPr lang="es-ES" b="1" dirty="0"/>
              <a:t>Entidad de seguridad de</a:t>
            </a:r>
            <a:r>
              <a:rPr lang="es-ES" dirty="0"/>
              <a:t> </a:t>
            </a:r>
            <a:r>
              <a:rPr lang="es-ES" b="1" dirty="0"/>
              <a:t>SQL Server</a:t>
            </a:r>
          </a:p>
          <a:p>
            <a:pPr marL="285750" indent="-285750">
              <a:buFont typeface="Wingdings" pitchFamily="2" charset="2"/>
              <a:buChar char="ü"/>
              <a:defRPr/>
            </a:pPr>
            <a:r>
              <a:rPr lang="es-ES" dirty="0"/>
              <a:t>Inicio de sesión de SQL Server</a:t>
            </a:r>
            <a:br>
              <a:rPr lang="es-ES" dirty="0"/>
            </a:br>
            <a:endParaRPr lang="es-ES" dirty="0"/>
          </a:p>
          <a:p>
            <a:pPr marL="274320" indent="-274320">
              <a:defRPr/>
            </a:pPr>
            <a:r>
              <a:rPr lang="es-ES" b="1" dirty="0"/>
              <a:t>Entidades de seguridad a nivel de bases de datos</a:t>
            </a:r>
          </a:p>
          <a:p>
            <a:pPr marL="285750" indent="-285750">
              <a:buFont typeface="Wingdings" pitchFamily="2" charset="2"/>
              <a:buChar char="ü"/>
              <a:defRPr/>
            </a:pPr>
            <a:r>
              <a:rPr lang="es-ES" dirty="0"/>
              <a:t>Usuario de base de datos</a:t>
            </a:r>
          </a:p>
          <a:p>
            <a:pPr marL="285750" indent="-285750">
              <a:buFont typeface="Wingdings" pitchFamily="2" charset="2"/>
              <a:buChar char="ü"/>
              <a:defRPr/>
            </a:pPr>
            <a:r>
              <a:rPr lang="es-ES" dirty="0"/>
              <a:t>Función de base de datos</a:t>
            </a:r>
          </a:p>
          <a:p>
            <a:pPr marL="285750" indent="-285750">
              <a:buFont typeface="Wingdings" pitchFamily="2" charset="2"/>
              <a:buChar char="ü"/>
              <a:defRPr/>
            </a:pPr>
            <a:r>
              <a:rPr lang="es-ES" dirty="0"/>
              <a:t>Función de aplicación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262DEFE-7413-9B40-BF2E-6CEC3D7D3148}"/>
              </a:ext>
            </a:extLst>
          </p:cNvPr>
          <p:cNvSpPr txBox="1"/>
          <p:nvPr/>
        </p:nvSpPr>
        <p:spPr>
          <a:xfrm>
            <a:off x="772886" y="1315283"/>
            <a:ext cx="5508172" cy="4269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defRPr/>
            </a:pPr>
            <a:r>
              <a:rPr lang="es-ES" dirty="0"/>
              <a:t>	Las entidades de seguridad son entidades que pueden solicitar recursos de SQL Server. </a:t>
            </a:r>
          </a:p>
          <a:p>
            <a:pPr marL="274320" indent="-274320">
              <a:defRPr/>
            </a:pPr>
            <a:endParaRPr lang="es-ES" dirty="0"/>
          </a:p>
          <a:p>
            <a:pPr marL="274320" indent="-274320">
              <a:defRPr/>
            </a:pPr>
            <a:r>
              <a:rPr lang="es-ES" dirty="0"/>
              <a:t>	El ámbito de influencia de una entidad de seguridad depende del ámbito de su definición: Windows, servidor o base de datos; y de si la entidad de seguridad es indivisible o es una colección. </a:t>
            </a:r>
          </a:p>
          <a:p>
            <a:pPr marL="274320" indent="-274320">
              <a:defRPr/>
            </a:pPr>
            <a:endParaRPr lang="es-ES" dirty="0"/>
          </a:p>
          <a:p>
            <a:pPr marL="274320" indent="-274320">
              <a:defRPr/>
            </a:pPr>
            <a:r>
              <a:rPr lang="es-ES" dirty="0"/>
              <a:t>	Un Inicio de sesión de Windows es un ejemplo de entidad de seguridad indivisible y un Grupo de Windows es un ejemplo de una del tipo colección. </a:t>
            </a:r>
          </a:p>
          <a:p>
            <a:pPr marL="274320" indent="-274320">
              <a:defRPr/>
            </a:pPr>
            <a:endParaRPr lang="es-ES" dirty="0"/>
          </a:p>
          <a:p>
            <a:pPr marL="274320" indent="-274320">
              <a:defRPr/>
            </a:pPr>
            <a:r>
              <a:rPr lang="es-ES" dirty="0"/>
              <a:t>	Toda entidad de seguridad tiene un identificador de seguridad (SID).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28386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43F4A9C-7455-7F4F-8823-06B32F2A796B}"/>
              </a:ext>
            </a:extLst>
          </p:cNvPr>
          <p:cNvSpPr txBox="1"/>
          <p:nvPr/>
        </p:nvSpPr>
        <p:spPr>
          <a:xfrm>
            <a:off x="827314" y="1306287"/>
            <a:ext cx="1068977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defRPr/>
            </a:pPr>
            <a:r>
              <a:rPr lang="es-ES" sz="1400" b="1" dirty="0"/>
              <a:t>Usuarios</a:t>
            </a:r>
          </a:p>
          <a:p>
            <a:pPr marL="274320" indent="-274320">
              <a:defRPr/>
            </a:pPr>
            <a:r>
              <a:rPr lang="es-ES" sz="1400" dirty="0"/>
              <a:t>	El inicio de sesión </a:t>
            </a:r>
            <a:r>
              <a:rPr lang="es-ES" sz="1400" b="1" dirty="0" err="1"/>
              <a:t>sa</a:t>
            </a:r>
            <a:r>
              <a:rPr lang="es-ES" sz="1400" dirty="0"/>
              <a:t> de SQL Server es una entidad de seguridad del servidor. Se crea de forma predeterminada cuando se instala una instancia. </a:t>
            </a:r>
          </a:p>
          <a:p>
            <a:pPr marL="274320" lvl="1">
              <a:defRPr/>
            </a:pPr>
            <a:r>
              <a:rPr lang="es-ES" sz="1400" dirty="0"/>
              <a:t>En SQL Server 2005 y SQL Server 2008, la base de datos predeterminada de </a:t>
            </a:r>
            <a:r>
              <a:rPr lang="es-ES" sz="1400" b="1" dirty="0" err="1"/>
              <a:t>sa</a:t>
            </a:r>
            <a:r>
              <a:rPr lang="es-ES" sz="1400" b="1" dirty="0"/>
              <a:t> </a:t>
            </a:r>
            <a:r>
              <a:rPr lang="es-ES" sz="1400" dirty="0"/>
              <a:t>es </a:t>
            </a:r>
            <a:r>
              <a:rPr lang="es-ES" sz="1400" b="1" dirty="0"/>
              <a:t>master</a:t>
            </a:r>
            <a:r>
              <a:rPr lang="es-ES" sz="1400" dirty="0"/>
              <a:t>. </a:t>
            </a:r>
          </a:p>
          <a:p>
            <a:pPr marL="274320" indent="-274320">
              <a:defRPr/>
            </a:pPr>
            <a:endParaRPr lang="es-ES" sz="1400" dirty="0"/>
          </a:p>
          <a:p>
            <a:pPr marL="274320" indent="-274320">
              <a:defRPr/>
            </a:pPr>
            <a:r>
              <a:rPr lang="es-ES" sz="1400" dirty="0"/>
              <a:t>	Todos los usuarios de una base de datos pertenecen a la función </a:t>
            </a:r>
            <a:r>
              <a:rPr lang="es-ES" sz="1400" b="1" dirty="0" err="1"/>
              <a:t>public</a:t>
            </a:r>
            <a:r>
              <a:rPr lang="es-ES" sz="1400" dirty="0"/>
              <a:t> de la base de datos. Cuando a un usuario no se le han concedido ni denegado permisos de un elemento que puede protegerse, el usuario hereda los permisos de ese elemento concedidos a </a:t>
            </a:r>
            <a:r>
              <a:rPr lang="es-ES" sz="1400" b="1" dirty="0" err="1"/>
              <a:t>public</a:t>
            </a:r>
            <a:r>
              <a:rPr lang="es-ES" sz="1400" dirty="0"/>
              <a:t>. </a:t>
            </a:r>
          </a:p>
          <a:p>
            <a:pPr marL="274320" indent="-274320">
              <a:defRPr/>
            </a:pPr>
            <a:endParaRPr lang="es-ES" sz="1400" dirty="0"/>
          </a:p>
          <a:p>
            <a:pPr marL="274320" indent="-274320">
              <a:defRPr/>
            </a:pPr>
            <a:r>
              <a:rPr lang="es-ES" sz="1400" dirty="0"/>
              <a:t>	Todas las bases de datos incluyen dos entidades que aparecen como usuarios en las vistas de catálogo: </a:t>
            </a:r>
            <a:r>
              <a:rPr lang="es-ES" sz="1400" b="1" dirty="0"/>
              <a:t>INFORMATION_SCHEMA</a:t>
            </a:r>
            <a:r>
              <a:rPr lang="es-ES" sz="1400" dirty="0"/>
              <a:t> y </a:t>
            </a:r>
            <a:r>
              <a:rPr lang="es-ES" sz="1400" b="1" dirty="0" err="1"/>
              <a:t>sys</a:t>
            </a:r>
            <a:r>
              <a:rPr lang="es-ES" sz="1400" dirty="0"/>
              <a:t>. SQL Server necesita estas dos entidades. No son entidades de seguridad y no se pueden modificar ni quitar.</a:t>
            </a:r>
          </a:p>
          <a:p>
            <a:pPr marL="274320" indent="-274320">
              <a:defRPr/>
            </a:pPr>
            <a:endParaRPr lang="es-ES" sz="1400" dirty="0"/>
          </a:p>
          <a:p>
            <a:pPr marL="274320" indent="-274320">
              <a:defRPr/>
            </a:pPr>
            <a:r>
              <a:rPr lang="es-ES" sz="1400" dirty="0"/>
              <a:t>	El usuario de una base de datos es una entidad de seguridad de la base de datos. Cada usuario de una base de datos es miembro de la función </a:t>
            </a:r>
            <a:r>
              <a:rPr lang="es-ES" sz="1400" b="1" dirty="0" err="1"/>
              <a:t>public</a:t>
            </a:r>
            <a:r>
              <a:rPr lang="es-ES" sz="1400" dirty="0"/>
              <a:t>.</a:t>
            </a:r>
          </a:p>
          <a:p>
            <a:pPr marL="274320" indent="-274320">
              <a:defRPr/>
            </a:pPr>
            <a:endParaRPr lang="es-ES" sz="1400" dirty="0"/>
          </a:p>
          <a:p>
            <a:pPr marL="274320" indent="-274320">
              <a:defRPr/>
            </a:pPr>
            <a:r>
              <a:rPr lang="es-ES" sz="1400" dirty="0"/>
              <a:t>	Cuando se crea una base de datos, ésta incluye de forma predeterminada un usuario </a:t>
            </a:r>
            <a:r>
              <a:rPr lang="es-ES" sz="1400" b="1" dirty="0" err="1"/>
              <a:t>guest</a:t>
            </a:r>
            <a:r>
              <a:rPr lang="es-ES" sz="1400" dirty="0"/>
              <a:t>. Los permisos concedidos al usuario </a:t>
            </a:r>
            <a:r>
              <a:rPr lang="es-ES" sz="1400" b="1" dirty="0" err="1"/>
              <a:t>guest</a:t>
            </a:r>
            <a:r>
              <a:rPr lang="es-ES" sz="1400" dirty="0"/>
              <a:t> se aplican a todos los usuarios que no disponen de una cuenta en la base de datos.</a:t>
            </a:r>
          </a:p>
          <a:p>
            <a:pPr marL="274320" indent="-274320">
              <a:defRPr/>
            </a:pPr>
            <a:endParaRPr lang="es-ES" sz="1400" dirty="0"/>
          </a:p>
          <a:p>
            <a:pPr marL="274320" indent="-274320">
              <a:defRPr/>
            </a:pPr>
            <a:r>
              <a:rPr lang="es-ES" sz="1400" dirty="0"/>
              <a:t>	No se puede quitar el usuario </a:t>
            </a:r>
            <a:r>
              <a:rPr lang="es-ES" sz="1400" b="1" dirty="0" err="1"/>
              <a:t>guest</a:t>
            </a:r>
            <a:r>
              <a:rPr lang="es-ES" sz="1400" dirty="0"/>
              <a:t>, pero se puede deshabilitar revocando su permiso CONNECT. El permiso CONNECT se puede revocar ejecutando REVOKE CONNECT FROM GUEST dentro de cualquier base de datos que no sea </a:t>
            </a:r>
            <a:r>
              <a:rPr lang="es-ES" sz="1400" b="1" dirty="0"/>
              <a:t>master</a:t>
            </a:r>
            <a:r>
              <a:rPr lang="es-ES" sz="1400" dirty="0"/>
              <a:t> ni </a:t>
            </a:r>
            <a:r>
              <a:rPr lang="es-ES" sz="1400" b="1" dirty="0" err="1"/>
              <a:t>tempdb</a:t>
            </a:r>
            <a:r>
              <a:rPr lang="es-ES" sz="1400" dirty="0"/>
              <a:t>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A9A33E6-36C7-1F4E-803F-DA322752DA3B}"/>
              </a:ext>
            </a:extLst>
          </p:cNvPr>
          <p:cNvSpPr txBox="1"/>
          <p:nvPr/>
        </p:nvSpPr>
        <p:spPr>
          <a:xfrm>
            <a:off x="4829455" y="543010"/>
            <a:ext cx="5338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2400" b="1" dirty="0">
                <a:solidFill>
                  <a:schemeClr val="bg1"/>
                </a:solidFill>
              </a:rPr>
              <a:t>Entidades de seguridad</a:t>
            </a:r>
            <a:endParaRPr lang="es-CL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98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EB4098E2-C68E-F648-94C7-A48E22DC9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1262744"/>
            <a:ext cx="10700658" cy="4656592"/>
          </a:xfrm>
        </p:spPr>
        <p:txBody>
          <a:bodyPr/>
          <a:lstStyle/>
          <a:p>
            <a:pPr marL="0" indent="0">
              <a:buNone/>
            </a:pPr>
            <a:r>
              <a:rPr lang="es-CL" dirty="0"/>
              <a:t>Usuario Guest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s-ES" dirty="0"/>
              <a:t>Cuando se crea una base de datos, ésta incluye de forma predeterminada un usuario </a:t>
            </a:r>
            <a:r>
              <a:rPr lang="es-ES" b="1" dirty="0" err="1"/>
              <a:t>guest</a:t>
            </a:r>
            <a:r>
              <a:rPr lang="es-ES" dirty="0"/>
              <a:t>. Los permisos concedidos al usuario </a:t>
            </a:r>
            <a:r>
              <a:rPr lang="es-ES" b="1" dirty="0" err="1"/>
              <a:t>guest</a:t>
            </a:r>
            <a:r>
              <a:rPr lang="es-ES" dirty="0"/>
              <a:t> se aplican a todos los usuarios que no disponen de una cuenta en la base de datos.</a:t>
            </a:r>
          </a:p>
          <a:p>
            <a:pPr marL="0" indent="0">
              <a:buNone/>
              <a:defRPr/>
            </a:pPr>
            <a:endParaRPr lang="es-ES" dirty="0"/>
          </a:p>
          <a:p>
            <a:pPr>
              <a:buFont typeface="Wingdings" pitchFamily="2" charset="2"/>
              <a:buChar char="Ø"/>
              <a:defRPr/>
            </a:pPr>
            <a:r>
              <a:rPr lang="es-ES" dirty="0"/>
              <a:t>No se puede quitar el usuario </a:t>
            </a:r>
            <a:r>
              <a:rPr lang="es-ES" b="1" dirty="0" err="1"/>
              <a:t>guest</a:t>
            </a:r>
            <a:r>
              <a:rPr lang="es-ES" dirty="0"/>
              <a:t>, pero se puede deshabilitar revocando su permiso CONNECT. El permiso CONNECT se puede revocar ejecutando REVOKE CONNECT FROM GUEST dentro de cualquier base de datos que no sea </a:t>
            </a:r>
            <a:r>
              <a:rPr lang="es-ES" b="1" dirty="0"/>
              <a:t>master</a:t>
            </a:r>
            <a:r>
              <a:rPr lang="es-ES" dirty="0"/>
              <a:t> ni </a:t>
            </a:r>
            <a:r>
              <a:rPr lang="es-ES" b="1" dirty="0" err="1"/>
              <a:t>tempdb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EAFA3D3-D58C-C442-B3B9-3F6AA32941F7}"/>
              </a:ext>
            </a:extLst>
          </p:cNvPr>
          <p:cNvSpPr txBox="1"/>
          <p:nvPr/>
        </p:nvSpPr>
        <p:spPr>
          <a:xfrm>
            <a:off x="4829455" y="543010"/>
            <a:ext cx="5338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2400" b="1" dirty="0">
                <a:solidFill>
                  <a:schemeClr val="bg1"/>
                </a:solidFill>
              </a:rPr>
              <a:t>Entidades de seguridad</a:t>
            </a:r>
            <a:endParaRPr lang="es-CL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34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25595BB9-3DAC-2A4D-A9DF-1DC12914F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57" y="1219201"/>
            <a:ext cx="10722430" cy="49069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CL" sz="3600" b="1" dirty="0"/>
              <a:t>Funciones de aplicación</a:t>
            </a:r>
          </a:p>
          <a:p>
            <a:pPr>
              <a:buFont typeface="Wingdings" pitchFamily="2" charset="2"/>
              <a:buChar char="ü"/>
            </a:pPr>
            <a:r>
              <a:rPr lang="es-ES" altLang="es-CL" dirty="0"/>
              <a:t>Una función de aplicación es una entidad de seguridad de base de datos que permite que una aplicación se ejecute con sus propios permisos de usuario. </a:t>
            </a:r>
          </a:p>
          <a:p>
            <a:pPr marL="0" indent="0">
              <a:buNone/>
            </a:pPr>
            <a:endParaRPr lang="es-ES" altLang="es-CL" dirty="0"/>
          </a:p>
          <a:p>
            <a:pPr>
              <a:buFont typeface="Wingdings" pitchFamily="2" charset="2"/>
              <a:buChar char="ü"/>
            </a:pPr>
            <a:r>
              <a:rPr lang="es-ES" altLang="es-CL" dirty="0"/>
              <a:t>Puede utilizar las funciones de aplicación para permitir el acceso a datos específicos únicamente a aquellos usuarios que se conecten a través de una aplicación concreta. </a:t>
            </a:r>
          </a:p>
          <a:p>
            <a:pPr marL="0" indent="0">
              <a:buNone/>
            </a:pPr>
            <a:endParaRPr lang="es-ES" altLang="es-CL" dirty="0"/>
          </a:p>
          <a:p>
            <a:pPr>
              <a:buFont typeface="Wingdings" pitchFamily="2" charset="2"/>
              <a:buChar char="ü"/>
            </a:pPr>
            <a:r>
              <a:rPr lang="es-ES" altLang="es-CL" dirty="0"/>
              <a:t>A diferencia de las funciones de base de datos, las funciones de aplicación no contienen miembros y están inactivas de manera predeterminada. </a:t>
            </a:r>
          </a:p>
          <a:p>
            <a:pPr marL="0" indent="0">
              <a:buNone/>
            </a:pPr>
            <a:endParaRPr lang="es-ES" altLang="es-CL" dirty="0"/>
          </a:p>
          <a:p>
            <a:pPr>
              <a:buFont typeface="Wingdings" pitchFamily="2" charset="2"/>
              <a:buChar char="ü"/>
            </a:pPr>
            <a:r>
              <a:rPr lang="es-ES" altLang="es-CL" dirty="0"/>
              <a:t>Las funciones de aplicación funcionan con ambos modos de autenticación. </a:t>
            </a:r>
          </a:p>
          <a:p>
            <a:pPr marL="0" indent="0">
              <a:buNone/>
            </a:pPr>
            <a:endParaRPr lang="es-ES" altLang="es-CL" dirty="0"/>
          </a:p>
          <a:p>
            <a:pPr>
              <a:buFont typeface="Wingdings" pitchFamily="2" charset="2"/>
              <a:buChar char="ü"/>
            </a:pPr>
            <a:r>
              <a:rPr lang="es-ES" altLang="es-CL" dirty="0"/>
              <a:t>Las funciones de aplicación se habilitan empleando </a:t>
            </a:r>
            <a:r>
              <a:rPr lang="es-ES" altLang="es-CL" b="1" dirty="0" err="1"/>
              <a:t>sp_setapprole</a:t>
            </a:r>
            <a:r>
              <a:rPr lang="es-ES" altLang="es-CL" dirty="0"/>
              <a:t>, que requiere una contraseña. </a:t>
            </a:r>
          </a:p>
          <a:p>
            <a:pPr marL="0" indent="0">
              <a:buNone/>
            </a:pPr>
            <a:endParaRPr lang="es-ES" altLang="es-CL" dirty="0"/>
          </a:p>
          <a:p>
            <a:pPr>
              <a:buFont typeface="Wingdings" pitchFamily="2" charset="2"/>
              <a:buChar char="ü"/>
            </a:pPr>
            <a:r>
              <a:rPr lang="es-ES" altLang="es-CL" dirty="0"/>
              <a:t>Debido a que las funciones de aplicación son una entidad de seguridad de la base de datos, sólo pueden obtener acceso a otras bases de datos mediante los permisos que se conceden en dichas bases de datos a </a:t>
            </a:r>
            <a:r>
              <a:rPr lang="es-ES" altLang="es-CL" b="1" dirty="0" err="1"/>
              <a:t>guest</a:t>
            </a:r>
            <a:r>
              <a:rPr lang="es-ES" altLang="es-CL" dirty="0"/>
              <a:t>. </a:t>
            </a:r>
          </a:p>
          <a:p>
            <a:pPr marL="0" indent="0">
              <a:buNone/>
            </a:pPr>
            <a:endParaRPr lang="es-ES" altLang="es-CL" dirty="0"/>
          </a:p>
          <a:p>
            <a:pPr>
              <a:buFont typeface="Wingdings" pitchFamily="2" charset="2"/>
              <a:buChar char="ü"/>
            </a:pPr>
            <a:r>
              <a:rPr lang="es-ES" altLang="es-CL" dirty="0"/>
              <a:t>Por tanto, cualquier base de datos en la que se haya deshabilitado </a:t>
            </a:r>
            <a:r>
              <a:rPr lang="es-ES" altLang="es-CL" b="1" dirty="0" err="1"/>
              <a:t>guest</a:t>
            </a:r>
            <a:r>
              <a:rPr lang="es-ES" altLang="es-CL" dirty="0"/>
              <a:t> no será accesible para las funciones de aplicación de otras bases de datos. </a:t>
            </a:r>
          </a:p>
          <a:p>
            <a:endParaRPr lang="es-ES" alt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1F4A931-4D5A-994F-9471-2AE93CE157E8}"/>
              </a:ext>
            </a:extLst>
          </p:cNvPr>
          <p:cNvSpPr txBox="1"/>
          <p:nvPr/>
        </p:nvSpPr>
        <p:spPr>
          <a:xfrm>
            <a:off x="4829455" y="543010"/>
            <a:ext cx="5338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2400" b="1" dirty="0">
                <a:solidFill>
                  <a:schemeClr val="bg1"/>
                </a:solidFill>
              </a:rPr>
              <a:t>Entidades de seguridad</a:t>
            </a:r>
            <a:endParaRPr lang="es-CL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677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A88F843-DC50-D043-90B6-CE1C98730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240972"/>
            <a:ext cx="10733316" cy="46808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altLang="es-CL" dirty="0"/>
              <a:t>Descripción del cambio de contexto</a:t>
            </a:r>
          </a:p>
          <a:p>
            <a:pPr>
              <a:buFont typeface="Wingdings" pitchFamily="2" charset="2"/>
              <a:buChar char="ü"/>
            </a:pPr>
            <a:r>
              <a:rPr lang="es-ES" altLang="es-CL" sz="2200" dirty="0"/>
              <a:t>El contexto de ejecución está determinado por el usuario o el inicio de sesión conectado a la sesión o que ejecuta (llama) un módulo. </a:t>
            </a:r>
          </a:p>
          <a:p>
            <a:pPr marL="0" indent="0">
              <a:buNone/>
            </a:pPr>
            <a:endParaRPr lang="es-ES" altLang="es-CL" sz="2200" dirty="0"/>
          </a:p>
          <a:p>
            <a:pPr>
              <a:buFont typeface="Wingdings" pitchFamily="2" charset="2"/>
              <a:buChar char="ü"/>
            </a:pPr>
            <a:r>
              <a:rPr lang="es-ES" altLang="es-CL" sz="2200" dirty="0"/>
              <a:t>Este contexto establece la identidad con la que se comprueban los permisos para ejecutar instrucciones o realizar acciones. </a:t>
            </a:r>
          </a:p>
          <a:p>
            <a:pPr marL="0" indent="0">
              <a:buNone/>
            </a:pPr>
            <a:endParaRPr lang="es-ES" altLang="es-CL" sz="2200" dirty="0"/>
          </a:p>
          <a:p>
            <a:pPr>
              <a:buFont typeface="Wingdings" pitchFamily="2" charset="2"/>
              <a:buChar char="ü"/>
            </a:pPr>
            <a:r>
              <a:rPr lang="es-ES" altLang="es-CL" sz="2200" dirty="0"/>
              <a:t>En SQL Server, el contexto de ejecución se puede cambiar a otro usuario o inicio de sesión si se ejecuta la instrucción EXECUTE AS, o bien si se especifica la cláusula EXECUTE AS en un módulo. </a:t>
            </a:r>
          </a:p>
          <a:p>
            <a:pPr marL="0" indent="0">
              <a:buNone/>
            </a:pPr>
            <a:endParaRPr lang="es-ES" altLang="es-CL" sz="2200" dirty="0"/>
          </a:p>
          <a:p>
            <a:pPr>
              <a:buFont typeface="Wingdings" pitchFamily="2" charset="2"/>
              <a:buChar char="ü"/>
            </a:pPr>
            <a:r>
              <a:rPr lang="es-ES" altLang="es-CL" sz="2200" dirty="0"/>
              <a:t>Después del cambio de contexto, SQL Server comprueba los permisos con el inicio de sesión y el usuario de dicha cuenta, en lugar de hacerlo con la persona que llama al módulo o a la instrucción EXECUTE AS. </a:t>
            </a:r>
          </a:p>
          <a:p>
            <a:pPr marL="0" indent="0">
              <a:buNone/>
            </a:pPr>
            <a:endParaRPr lang="es-ES" altLang="es-CL" sz="2200" dirty="0"/>
          </a:p>
          <a:p>
            <a:pPr>
              <a:buFont typeface="Wingdings" pitchFamily="2" charset="2"/>
              <a:buChar char="ü"/>
            </a:pPr>
            <a:r>
              <a:rPr lang="es-ES" altLang="es-CL" sz="2200" dirty="0"/>
              <a:t>El inicio de sesión de SQL Server o del usuario de la base de datos se suplanta durante el resto de la sesión o de la ejecución del módulo, o bien hasta que el cambio de contexto se revierta de forma explícita.</a:t>
            </a:r>
            <a:endParaRPr lang="es-ES" alt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CC14E29-876C-5A46-8AAF-FF9F914B8F3F}"/>
              </a:ext>
            </a:extLst>
          </p:cNvPr>
          <p:cNvSpPr txBox="1"/>
          <p:nvPr/>
        </p:nvSpPr>
        <p:spPr>
          <a:xfrm>
            <a:off x="4829455" y="543010"/>
            <a:ext cx="5338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2400" b="1" dirty="0">
                <a:solidFill>
                  <a:schemeClr val="bg1"/>
                </a:solidFill>
              </a:rPr>
              <a:t>Entidades de seguridad</a:t>
            </a:r>
            <a:endParaRPr lang="es-CL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252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F5339B64-EE8C-F744-A2E9-569D87AA5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314" y="1295401"/>
            <a:ext cx="10755086" cy="4830764"/>
          </a:xfrm>
        </p:spPr>
        <p:txBody>
          <a:bodyPr/>
          <a:lstStyle/>
          <a:p>
            <a:pPr marL="0" indent="0">
              <a:buNone/>
            </a:pPr>
            <a:r>
              <a:rPr lang="es-ES" altLang="es-CL" dirty="0"/>
              <a:t>Cambio explícito de contexto</a:t>
            </a:r>
          </a:p>
          <a:p>
            <a:pPr marL="0" indent="0">
              <a:buNone/>
            </a:pPr>
            <a:r>
              <a:rPr lang="es-ES" altLang="es-CL" sz="2400" dirty="0"/>
              <a:t>El contexto de ejecución de una sesión o un módulo se puede cambiar de forma explícita si se especifica un nombre de usuario o de inicio de sesión en una instrucción EXECUTE AS. La suplantación sigue activa hasta que se produce uno de los siguientes eventos:</a:t>
            </a:r>
          </a:p>
          <a:p>
            <a:pPr marL="0" indent="0">
              <a:buNone/>
            </a:pPr>
            <a:endParaRPr lang="es-ES" altLang="es-CL" sz="2400" dirty="0"/>
          </a:p>
          <a:p>
            <a:pPr lvl="1"/>
            <a:r>
              <a:rPr lang="es-ES" altLang="es-CL" dirty="0"/>
              <a:t>Se quita la sesión.</a:t>
            </a:r>
            <a:br>
              <a:rPr lang="es-ES" altLang="es-CL" dirty="0"/>
            </a:br>
            <a:endParaRPr lang="es-ES" altLang="es-CL" dirty="0"/>
          </a:p>
          <a:p>
            <a:pPr lvl="1"/>
            <a:r>
              <a:rPr lang="es-ES" altLang="es-CL" dirty="0"/>
              <a:t>Se cambia el contexto a otro inicio de sesión o usuario.</a:t>
            </a:r>
            <a:br>
              <a:rPr lang="es-ES" altLang="es-CL" dirty="0"/>
            </a:br>
            <a:endParaRPr lang="es-ES" altLang="es-CL" dirty="0"/>
          </a:p>
          <a:p>
            <a:pPr lvl="1"/>
            <a:r>
              <a:rPr lang="es-ES" altLang="es-CL" dirty="0"/>
              <a:t>El contexto se revierte al contexto de ejecución anterior.</a:t>
            </a: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C82FE7B-D190-9D42-8CA2-98C4A4C3BF93}"/>
              </a:ext>
            </a:extLst>
          </p:cNvPr>
          <p:cNvSpPr txBox="1"/>
          <p:nvPr/>
        </p:nvSpPr>
        <p:spPr>
          <a:xfrm>
            <a:off x="4829455" y="543010"/>
            <a:ext cx="5338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2400" b="1" dirty="0">
                <a:solidFill>
                  <a:schemeClr val="bg1"/>
                </a:solidFill>
              </a:rPr>
              <a:t>Entidades de seguridad</a:t>
            </a:r>
            <a:endParaRPr lang="es-CL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77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5BFE8DB6-7FCB-AF43-A680-D161D8A8A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0" y="1251857"/>
            <a:ext cx="10798629" cy="487430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s-ES" altLang="es-CL" dirty="0"/>
              <a:t>Para cambiar el contexto de ejecución en el servidor, utilice la instrucción EXECUTE AS LOGIN = '</a:t>
            </a:r>
            <a:r>
              <a:rPr lang="es-ES" altLang="es-CL" i="1" dirty="0" err="1"/>
              <a:t>login_name</a:t>
            </a:r>
            <a:r>
              <a:rPr lang="es-ES" altLang="es-CL" dirty="0"/>
              <a:t>’. </a:t>
            </a:r>
          </a:p>
          <a:p>
            <a:pPr marL="0" indent="0">
              <a:buNone/>
            </a:pPr>
            <a:endParaRPr lang="es-ES" altLang="es-CL" dirty="0"/>
          </a:p>
          <a:p>
            <a:pPr>
              <a:buFont typeface="Wingdings" pitchFamily="2" charset="2"/>
              <a:buChar char="ü"/>
            </a:pPr>
            <a:r>
              <a:rPr lang="es-ES" altLang="es-CL" dirty="0"/>
              <a:t>El nombre de inicio de sesión debe ser visible como entidad de seguridad principal en </a:t>
            </a:r>
            <a:r>
              <a:rPr lang="es-ES" altLang="es-CL" dirty="0" err="1"/>
              <a:t>sys.server_principals</a:t>
            </a:r>
            <a:r>
              <a:rPr lang="es-ES" altLang="es-CL" dirty="0"/>
              <a:t> y el usuario que llama a la instrucción debe contar con el permiso IMPERSONATE en el nombre de inicio de sesión especificado.</a:t>
            </a:r>
          </a:p>
          <a:p>
            <a:pPr marL="0" indent="0">
              <a:buNone/>
            </a:pPr>
            <a:endParaRPr lang="es-ES" altLang="es-CL" dirty="0"/>
          </a:p>
          <a:p>
            <a:pPr>
              <a:buFont typeface="Wingdings" pitchFamily="2" charset="2"/>
              <a:buChar char="ü"/>
            </a:pPr>
            <a:r>
              <a:rPr lang="es-ES" altLang="es-CL" dirty="0"/>
              <a:t>El ámbito de la suplantación, cuando el contexto de ejecución se establece en el servidor, es el siguiente:</a:t>
            </a:r>
          </a:p>
          <a:p>
            <a:pPr lvl="1"/>
            <a:r>
              <a:rPr lang="es-ES" altLang="es-CL" dirty="0"/>
              <a:t>El </a:t>
            </a:r>
            <a:r>
              <a:rPr lang="es-ES" altLang="es-CL" dirty="0" err="1"/>
              <a:t>token</a:t>
            </a:r>
            <a:r>
              <a:rPr lang="es-ES" altLang="es-CL" dirty="0"/>
              <a:t> de inicio de sesión de </a:t>
            </a:r>
            <a:r>
              <a:rPr lang="es-ES" altLang="es-CL" i="1" dirty="0" err="1"/>
              <a:t>login_name</a:t>
            </a:r>
            <a:r>
              <a:rPr lang="es-ES" altLang="es-CL" dirty="0"/>
              <a:t> se autentica en la instancia de SQL Server y es válido en dicha instancia.</a:t>
            </a:r>
          </a:p>
          <a:p>
            <a:pPr lvl="1"/>
            <a:r>
              <a:rPr lang="es-ES" altLang="es-CL" dirty="0"/>
              <a:t>Se aplican los permisos de servidor y la pertenencia a funciones de </a:t>
            </a:r>
            <a:r>
              <a:rPr lang="es-ES" altLang="es-CL" i="1" dirty="0" err="1"/>
              <a:t>login_name</a:t>
            </a:r>
            <a:r>
              <a:rPr lang="es-ES" altLang="es-CL" dirty="0"/>
              <a:t>.</a:t>
            </a:r>
          </a:p>
          <a:p>
            <a:pPr marL="457200" lvl="1" indent="0">
              <a:buNone/>
            </a:pPr>
            <a:endParaRPr lang="es-ES" altLang="es-CL" dirty="0"/>
          </a:p>
          <a:p>
            <a:pPr>
              <a:buFont typeface="Wingdings" pitchFamily="2" charset="2"/>
              <a:buChar char="ü"/>
            </a:pPr>
            <a:r>
              <a:rPr lang="es-ES" altLang="es-CL" dirty="0"/>
              <a:t>Utilice la instrucción REVERT para volver al contexto anterior. El usuario que llama a la instrucción REVERT debe estar incluido en la misma base de datos donde se ha producido la suplantación.</a:t>
            </a:r>
          </a:p>
          <a:p>
            <a:pPr lvl="1"/>
            <a:endParaRPr lang="es-ES" altLang="es-CL" dirty="0"/>
          </a:p>
          <a:p>
            <a:endParaRPr lang="es-ES" alt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B170961-5814-5E4F-9423-D6619039FCC1}"/>
              </a:ext>
            </a:extLst>
          </p:cNvPr>
          <p:cNvSpPr txBox="1"/>
          <p:nvPr/>
        </p:nvSpPr>
        <p:spPr>
          <a:xfrm>
            <a:off x="4829455" y="543010"/>
            <a:ext cx="5338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2400" b="1" dirty="0">
                <a:solidFill>
                  <a:schemeClr val="bg1"/>
                </a:solidFill>
              </a:rPr>
              <a:t>Entidades de seguridad</a:t>
            </a:r>
            <a:endParaRPr lang="es-CL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6663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1605</Words>
  <Application>Microsoft Macintosh PowerPoint</Application>
  <PresentationFormat>Panorámica</PresentationFormat>
  <Paragraphs>152</Paragraphs>
  <Slides>16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Candara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Andrea Silva</dc:creator>
  <cp:lastModifiedBy>Andrea Silva</cp:lastModifiedBy>
  <cp:revision>1</cp:revision>
  <dcterms:created xsi:type="dcterms:W3CDTF">2019-08-19T19:42:48Z</dcterms:created>
  <dcterms:modified xsi:type="dcterms:W3CDTF">2019-09-25T16:35:09Z</dcterms:modified>
</cp:coreProperties>
</file>